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2"/>
  </p:notesMasterIdLst>
  <p:sldIdLst>
    <p:sldId id="256" r:id="rId2"/>
    <p:sldId id="258" r:id="rId3"/>
    <p:sldId id="260" r:id="rId4"/>
    <p:sldId id="261" r:id="rId5"/>
    <p:sldId id="328" r:id="rId6"/>
    <p:sldId id="329" r:id="rId7"/>
    <p:sldId id="330" r:id="rId8"/>
    <p:sldId id="332" r:id="rId9"/>
    <p:sldId id="333" r:id="rId10"/>
    <p:sldId id="334" r:id="rId11"/>
    <p:sldId id="338" r:id="rId12"/>
    <p:sldId id="339" r:id="rId13"/>
    <p:sldId id="340" r:id="rId14"/>
    <p:sldId id="341" r:id="rId15"/>
    <p:sldId id="343" r:id="rId16"/>
    <p:sldId id="344" r:id="rId17"/>
    <p:sldId id="342" r:id="rId18"/>
    <p:sldId id="345" r:id="rId19"/>
    <p:sldId id="346" r:id="rId20"/>
    <p:sldId id="347" r:id="rId21"/>
  </p:sldIdLst>
  <p:sldSz cx="9144000" cy="5143500" type="screen16x9"/>
  <p:notesSz cx="6858000" cy="9144000"/>
  <p:embeddedFontLst>
    <p:embeddedFont>
      <p:font typeface="Albert Sans" panose="020B0604020202020204" charset="0"/>
      <p:regular r:id="rId23"/>
      <p:bold r:id="rId24"/>
      <p:italic r:id="rId25"/>
      <p:boldItalic r:id="rId26"/>
    </p:embeddedFont>
    <p:embeddedFont>
      <p:font typeface="Fira Sans Condensed ExtraBold" panose="020B0903050000020004" pitchFamily="34" charset="0"/>
      <p:bold r:id="rId27"/>
      <p:boldItalic r:id="rId28"/>
    </p:embeddedFont>
    <p:embeddedFont>
      <p:font typeface="Open Sans" panose="020B0606030504020204" pitchFamily="3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1">
          <p15:clr>
            <a:srgbClr val="9AA0A6"/>
          </p15:clr>
        </p15:guide>
        <p15:guide id="2" pos="5311">
          <p15:clr>
            <a:srgbClr val="9AA0A6"/>
          </p15:clr>
        </p15:guide>
        <p15:guide id="3" orient="horz" pos="2899">
          <p15:clr>
            <a:srgbClr val="9AA0A6"/>
          </p15:clr>
        </p15:guide>
        <p15:guide id="4" pos="45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1C3970-C190-40CB-A417-A8C3BFDD3DD2}">
  <a:tblStyle styleId="{ED1C3970-C190-40CB-A417-A8C3BFDD3D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748" y="40"/>
      </p:cViewPr>
      <p:guideLst>
        <p:guide orient="horz" pos="341"/>
        <p:guide pos="5311"/>
        <p:guide orient="horz" pos="2899"/>
        <p:guide pos="4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842970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1de045886f1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1de045886f1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de045886f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de045886f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de045886f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de045886f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de045886f1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de045886f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1de045886f1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1de045886f1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1de045886f1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1de045886f1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9"/>
        <p:cNvGrpSpPr/>
        <p:nvPr/>
      </p:nvGrpSpPr>
      <p:grpSpPr>
        <a:xfrm>
          <a:off x="0" y="0"/>
          <a:ext cx="0" cy="0"/>
          <a:chOff x="0" y="0"/>
          <a:chExt cx="0" cy="0"/>
        </a:xfrm>
      </p:grpSpPr>
      <p:sp>
        <p:nvSpPr>
          <p:cNvPr id="1960" name="Google Shape;1960;g1de045886f1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1" name="Google Shape;1961;g1de045886f1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4" y="24"/>
            <a:ext cx="9144155" cy="5165694"/>
            <a:chOff x="-244" y="24"/>
            <a:chExt cx="9144155" cy="5165694"/>
          </a:xfrm>
        </p:grpSpPr>
        <p:sp>
          <p:nvSpPr>
            <p:cNvPr id="10" name="Google Shape;10;p2"/>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303630" y="306525"/>
            <a:ext cx="8536741" cy="4552701"/>
            <a:chOff x="2434200" y="841500"/>
            <a:chExt cx="4622450" cy="3053250"/>
          </a:xfrm>
        </p:grpSpPr>
        <p:sp>
          <p:nvSpPr>
            <p:cNvPr id="13" name="Google Shape;13;p2"/>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3134050" y="966200"/>
            <a:ext cx="5170500" cy="1988400"/>
          </a:xfrm>
          <a:prstGeom prst="rect">
            <a:avLst/>
          </a:prstGeom>
        </p:spPr>
        <p:txBody>
          <a:bodyPr spcFirstLastPara="1" wrap="square" lIns="91425" tIns="91425" rIns="91425" bIns="91425" anchor="ctr" anchorCtr="0">
            <a:noAutofit/>
          </a:bodyPr>
          <a:lstStyle>
            <a:lvl1pPr lvl="0" rtl="0">
              <a:spcBef>
                <a:spcPts val="0"/>
              </a:spcBef>
              <a:spcAft>
                <a:spcPts val="0"/>
              </a:spcAft>
              <a:buSzPts val="8500"/>
              <a:buNone/>
              <a:defRPr sz="4800">
                <a:latin typeface="Fira Sans Condensed ExtraBold"/>
                <a:ea typeface="Fira Sans Condensed ExtraBold"/>
                <a:cs typeface="Fira Sans Condensed ExtraBold"/>
                <a:sym typeface="Fira Sans Condensed ExtraBold"/>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6" name="Google Shape;16;p2"/>
          <p:cNvSpPr txBox="1">
            <a:spLocks noGrp="1"/>
          </p:cNvSpPr>
          <p:nvPr>
            <p:ph type="subTitle" idx="1"/>
          </p:nvPr>
        </p:nvSpPr>
        <p:spPr>
          <a:xfrm>
            <a:off x="3134050" y="2814150"/>
            <a:ext cx="5170500" cy="46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861"/>
        <p:cNvGrpSpPr/>
        <p:nvPr/>
      </p:nvGrpSpPr>
      <p:grpSpPr>
        <a:xfrm>
          <a:off x="0" y="0"/>
          <a:ext cx="0" cy="0"/>
          <a:chOff x="0" y="0"/>
          <a:chExt cx="0" cy="0"/>
        </a:xfrm>
      </p:grpSpPr>
      <p:grpSp>
        <p:nvGrpSpPr>
          <p:cNvPr id="862" name="Google Shape;862;p34"/>
          <p:cNvGrpSpPr/>
          <p:nvPr/>
        </p:nvGrpSpPr>
        <p:grpSpPr>
          <a:xfrm>
            <a:off x="-244" y="24"/>
            <a:ext cx="9144155" cy="5165694"/>
            <a:chOff x="-244" y="24"/>
            <a:chExt cx="9144155" cy="5165694"/>
          </a:xfrm>
        </p:grpSpPr>
        <p:sp>
          <p:nvSpPr>
            <p:cNvPr id="863" name="Google Shape;863;p34"/>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34"/>
          <p:cNvGrpSpPr/>
          <p:nvPr/>
        </p:nvGrpSpPr>
        <p:grpSpPr>
          <a:xfrm>
            <a:off x="303630" y="306525"/>
            <a:ext cx="8536741" cy="4552701"/>
            <a:chOff x="2434200" y="841500"/>
            <a:chExt cx="4622450" cy="3053250"/>
          </a:xfrm>
        </p:grpSpPr>
        <p:sp>
          <p:nvSpPr>
            <p:cNvPr id="866" name="Google Shape;866;p34"/>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34"/>
          <p:cNvGrpSpPr/>
          <p:nvPr/>
        </p:nvGrpSpPr>
        <p:grpSpPr>
          <a:xfrm>
            <a:off x="8619559" y="65092"/>
            <a:ext cx="452039" cy="524114"/>
            <a:chOff x="5815634" y="1650855"/>
            <a:chExt cx="452039" cy="524114"/>
          </a:xfrm>
        </p:grpSpPr>
        <p:sp>
          <p:nvSpPr>
            <p:cNvPr id="869" name="Google Shape;869;p3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4"/>
          <p:cNvGrpSpPr/>
          <p:nvPr/>
        </p:nvGrpSpPr>
        <p:grpSpPr>
          <a:xfrm>
            <a:off x="9" y="3301492"/>
            <a:ext cx="452039" cy="524114"/>
            <a:chOff x="5815634" y="1650855"/>
            <a:chExt cx="452039" cy="524114"/>
          </a:xfrm>
        </p:grpSpPr>
        <p:sp>
          <p:nvSpPr>
            <p:cNvPr id="876" name="Google Shape;876;p3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4"/>
          <p:cNvGrpSpPr/>
          <p:nvPr/>
        </p:nvGrpSpPr>
        <p:grpSpPr>
          <a:xfrm>
            <a:off x="9" y="2681392"/>
            <a:ext cx="452039" cy="524114"/>
            <a:chOff x="5815634" y="1650855"/>
            <a:chExt cx="452039" cy="524114"/>
          </a:xfrm>
        </p:grpSpPr>
        <p:sp>
          <p:nvSpPr>
            <p:cNvPr id="883" name="Google Shape;883;p3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889"/>
        <p:cNvGrpSpPr/>
        <p:nvPr/>
      </p:nvGrpSpPr>
      <p:grpSpPr>
        <a:xfrm>
          <a:off x="0" y="0"/>
          <a:ext cx="0" cy="0"/>
          <a:chOff x="0" y="0"/>
          <a:chExt cx="0" cy="0"/>
        </a:xfrm>
      </p:grpSpPr>
      <p:grpSp>
        <p:nvGrpSpPr>
          <p:cNvPr id="890" name="Google Shape;890;p35"/>
          <p:cNvGrpSpPr/>
          <p:nvPr/>
        </p:nvGrpSpPr>
        <p:grpSpPr>
          <a:xfrm>
            <a:off x="-244" y="24"/>
            <a:ext cx="9144155" cy="5165694"/>
            <a:chOff x="-244" y="24"/>
            <a:chExt cx="9144155" cy="5165694"/>
          </a:xfrm>
        </p:grpSpPr>
        <p:sp>
          <p:nvSpPr>
            <p:cNvPr id="891" name="Google Shape;891;p35"/>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35"/>
          <p:cNvGrpSpPr/>
          <p:nvPr/>
        </p:nvGrpSpPr>
        <p:grpSpPr>
          <a:xfrm>
            <a:off x="303630" y="306525"/>
            <a:ext cx="8536741" cy="4552701"/>
            <a:chOff x="2434200" y="841500"/>
            <a:chExt cx="4622450" cy="3053250"/>
          </a:xfrm>
        </p:grpSpPr>
        <p:sp>
          <p:nvSpPr>
            <p:cNvPr id="894" name="Google Shape;894;p35"/>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5"/>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35"/>
          <p:cNvSpPr/>
          <p:nvPr/>
        </p:nvSpPr>
        <p:spPr>
          <a:xfrm rot="5400000" flipH="1">
            <a:off x="-150678" y="313642"/>
            <a:ext cx="904285" cy="602936"/>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5"/>
          <p:cNvSpPr/>
          <p:nvPr/>
        </p:nvSpPr>
        <p:spPr>
          <a:xfrm rot="-5400000">
            <a:off x="8390397" y="4389892"/>
            <a:ext cx="904285" cy="602936"/>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77"/>
        <p:cNvGrpSpPr/>
        <p:nvPr/>
      </p:nvGrpSpPr>
      <p:grpSpPr>
        <a:xfrm>
          <a:off x="0" y="0"/>
          <a:ext cx="0" cy="0"/>
          <a:chOff x="0" y="0"/>
          <a:chExt cx="0" cy="0"/>
        </a:xfrm>
      </p:grpSpPr>
      <p:grpSp>
        <p:nvGrpSpPr>
          <p:cNvPr id="278" name="Google Shape;278;p14"/>
          <p:cNvGrpSpPr/>
          <p:nvPr/>
        </p:nvGrpSpPr>
        <p:grpSpPr>
          <a:xfrm>
            <a:off x="-244" y="24"/>
            <a:ext cx="9144155" cy="5165694"/>
            <a:chOff x="-244" y="24"/>
            <a:chExt cx="9144155" cy="5165694"/>
          </a:xfrm>
        </p:grpSpPr>
        <p:sp>
          <p:nvSpPr>
            <p:cNvPr id="279" name="Google Shape;279;p14"/>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4"/>
          <p:cNvGrpSpPr/>
          <p:nvPr/>
        </p:nvGrpSpPr>
        <p:grpSpPr>
          <a:xfrm>
            <a:off x="303630" y="306525"/>
            <a:ext cx="8536741" cy="4552701"/>
            <a:chOff x="2434200" y="841500"/>
            <a:chExt cx="4622450" cy="3053250"/>
          </a:xfrm>
        </p:grpSpPr>
        <p:sp>
          <p:nvSpPr>
            <p:cNvPr id="282" name="Google Shape;282;p14"/>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4"/>
          <p:cNvSpPr txBox="1">
            <a:spLocks noGrp="1"/>
          </p:cNvSpPr>
          <p:nvPr>
            <p:ph type="title"/>
          </p:nvPr>
        </p:nvSpPr>
        <p:spPr>
          <a:xfrm>
            <a:off x="1391750" y="3899438"/>
            <a:ext cx="4550400" cy="4041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4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4"/>
          <p:cNvSpPr txBox="1">
            <a:spLocks noGrp="1"/>
          </p:cNvSpPr>
          <p:nvPr>
            <p:ph type="subTitle" idx="1"/>
          </p:nvPr>
        </p:nvSpPr>
        <p:spPr>
          <a:xfrm>
            <a:off x="752600" y="2617238"/>
            <a:ext cx="5828700" cy="112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2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6" name="Google Shape;28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0648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44" y="24"/>
            <a:ext cx="9144155" cy="5165694"/>
            <a:chOff x="-244" y="24"/>
            <a:chExt cx="9144155" cy="5165694"/>
          </a:xfrm>
        </p:grpSpPr>
        <p:sp>
          <p:nvSpPr>
            <p:cNvPr id="19" name="Google Shape;19;p3"/>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3"/>
          <p:cNvGrpSpPr/>
          <p:nvPr/>
        </p:nvGrpSpPr>
        <p:grpSpPr>
          <a:xfrm>
            <a:off x="303630" y="306525"/>
            <a:ext cx="8536741" cy="4552701"/>
            <a:chOff x="2434200" y="841500"/>
            <a:chExt cx="4622450" cy="3053250"/>
          </a:xfrm>
        </p:grpSpPr>
        <p:sp>
          <p:nvSpPr>
            <p:cNvPr id="22" name="Google Shape;22;p3"/>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2566775"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887075"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6" name="Google Shape;26;p3"/>
          <p:cNvSpPr txBox="1">
            <a:spLocks noGrp="1"/>
          </p:cNvSpPr>
          <p:nvPr>
            <p:ph type="subTitle" idx="1"/>
          </p:nvPr>
        </p:nvSpPr>
        <p:spPr>
          <a:xfrm>
            <a:off x="3071325"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 name="Google Shape;27;p3"/>
          <p:cNvSpPr/>
          <p:nvPr/>
        </p:nvSpPr>
        <p:spPr>
          <a:xfrm rot="-5400000">
            <a:off x="8000234" y="877971"/>
            <a:ext cx="1372494" cy="915118"/>
          </a:xfrm>
          <a:custGeom>
            <a:avLst/>
            <a:gdLst/>
            <a:ahLst/>
            <a:cxnLst/>
            <a:rect l="l" t="t" r="r" b="b"/>
            <a:pathLst>
              <a:path w="90519" h="60354" extrusionOk="0">
                <a:moveTo>
                  <a:pt x="86053" y="1"/>
                </a:moveTo>
                <a:cubicBezTo>
                  <a:pt x="74910" y="1"/>
                  <a:pt x="35353" y="3312"/>
                  <a:pt x="34955" y="4425"/>
                </a:cubicBezTo>
                <a:cubicBezTo>
                  <a:pt x="34499" y="5763"/>
                  <a:pt x="44196" y="16158"/>
                  <a:pt x="44196" y="16158"/>
                </a:cubicBezTo>
                <a:lnTo>
                  <a:pt x="0" y="60353"/>
                </a:lnTo>
                <a:lnTo>
                  <a:pt x="53497" y="60353"/>
                </a:lnTo>
                <a:lnTo>
                  <a:pt x="70640" y="43210"/>
                </a:lnTo>
                <a:cubicBezTo>
                  <a:pt x="70640" y="43210"/>
                  <a:pt x="80708" y="53103"/>
                  <a:pt x="82509" y="53103"/>
                </a:cubicBezTo>
                <a:cubicBezTo>
                  <a:pt x="82549" y="53103"/>
                  <a:pt x="82584" y="53099"/>
                  <a:pt x="82616" y="53089"/>
                </a:cubicBezTo>
                <a:cubicBezTo>
                  <a:pt x="84044" y="52633"/>
                  <a:pt x="90519" y="1477"/>
                  <a:pt x="88908" y="231"/>
                </a:cubicBezTo>
                <a:cubicBezTo>
                  <a:pt x="88706" y="72"/>
                  <a:pt x="87684" y="1"/>
                  <a:pt x="86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grpSp>
        <p:nvGrpSpPr>
          <p:cNvPr id="147" name="Google Shape;147;p7"/>
          <p:cNvGrpSpPr/>
          <p:nvPr/>
        </p:nvGrpSpPr>
        <p:grpSpPr>
          <a:xfrm>
            <a:off x="-244" y="24"/>
            <a:ext cx="9144155" cy="5165694"/>
            <a:chOff x="-244" y="24"/>
            <a:chExt cx="9144155" cy="5165694"/>
          </a:xfrm>
        </p:grpSpPr>
        <p:sp>
          <p:nvSpPr>
            <p:cNvPr id="148" name="Google Shape;148;p7"/>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7"/>
          <p:cNvGrpSpPr/>
          <p:nvPr/>
        </p:nvGrpSpPr>
        <p:grpSpPr>
          <a:xfrm>
            <a:off x="303630" y="306525"/>
            <a:ext cx="8536741" cy="4552701"/>
            <a:chOff x="2434200" y="841500"/>
            <a:chExt cx="4622450" cy="3053250"/>
          </a:xfrm>
        </p:grpSpPr>
        <p:sp>
          <p:nvSpPr>
            <p:cNvPr id="151" name="Google Shape;151;p7"/>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7"/>
          <p:cNvSpPr txBox="1">
            <a:spLocks noGrp="1"/>
          </p:cNvSpPr>
          <p:nvPr>
            <p:ph type="title"/>
          </p:nvPr>
        </p:nvSpPr>
        <p:spPr>
          <a:xfrm>
            <a:off x="2688900" y="1706700"/>
            <a:ext cx="3766200" cy="78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4" name="Google Shape;154;p7"/>
          <p:cNvSpPr txBox="1">
            <a:spLocks noGrp="1"/>
          </p:cNvSpPr>
          <p:nvPr>
            <p:ph type="subTitle" idx="1"/>
          </p:nvPr>
        </p:nvSpPr>
        <p:spPr>
          <a:xfrm>
            <a:off x="2194950" y="2371175"/>
            <a:ext cx="4754100" cy="942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55" name="Google Shape;15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grpSp>
        <p:nvGrpSpPr>
          <p:cNvPr id="156" name="Google Shape;156;p7"/>
          <p:cNvGrpSpPr/>
          <p:nvPr/>
        </p:nvGrpSpPr>
        <p:grpSpPr>
          <a:xfrm>
            <a:off x="5559284" y="105617"/>
            <a:ext cx="452039" cy="524114"/>
            <a:chOff x="5815634" y="1650855"/>
            <a:chExt cx="452039" cy="524114"/>
          </a:xfrm>
        </p:grpSpPr>
        <p:sp>
          <p:nvSpPr>
            <p:cNvPr id="157" name="Google Shape;157;p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7"/>
          <p:cNvGrpSpPr/>
          <p:nvPr/>
        </p:nvGrpSpPr>
        <p:grpSpPr>
          <a:xfrm>
            <a:off x="6560209" y="4534017"/>
            <a:ext cx="452039" cy="524114"/>
            <a:chOff x="5815634" y="1650855"/>
            <a:chExt cx="452039" cy="524114"/>
          </a:xfrm>
        </p:grpSpPr>
        <p:sp>
          <p:nvSpPr>
            <p:cNvPr id="164" name="Google Shape;164;p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a:off x="8494834" y="1346892"/>
            <a:ext cx="452039" cy="524114"/>
            <a:chOff x="5815634" y="1650855"/>
            <a:chExt cx="452039" cy="524114"/>
          </a:xfrm>
        </p:grpSpPr>
        <p:sp>
          <p:nvSpPr>
            <p:cNvPr id="171" name="Google Shape;171;p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grpSp>
        <p:nvGrpSpPr>
          <p:cNvPr id="208" name="Google Shape;208;p9"/>
          <p:cNvGrpSpPr/>
          <p:nvPr/>
        </p:nvGrpSpPr>
        <p:grpSpPr>
          <a:xfrm>
            <a:off x="-244" y="24"/>
            <a:ext cx="9144155" cy="5165694"/>
            <a:chOff x="-244" y="24"/>
            <a:chExt cx="9144155" cy="5165694"/>
          </a:xfrm>
        </p:grpSpPr>
        <p:sp>
          <p:nvSpPr>
            <p:cNvPr id="209" name="Google Shape;209;p9"/>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9"/>
          <p:cNvGrpSpPr/>
          <p:nvPr/>
        </p:nvGrpSpPr>
        <p:grpSpPr>
          <a:xfrm>
            <a:off x="303630" y="306525"/>
            <a:ext cx="8536741" cy="4552701"/>
            <a:chOff x="2434200" y="841500"/>
            <a:chExt cx="4622450" cy="3053250"/>
          </a:xfrm>
        </p:grpSpPr>
        <p:sp>
          <p:nvSpPr>
            <p:cNvPr id="212" name="Google Shape;212;p9"/>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9"/>
          <p:cNvSpPr txBox="1">
            <a:spLocks noGrp="1"/>
          </p:cNvSpPr>
          <p:nvPr>
            <p:ph type="body" idx="1"/>
          </p:nvPr>
        </p:nvSpPr>
        <p:spPr>
          <a:xfrm>
            <a:off x="720000" y="1722975"/>
            <a:ext cx="4110300" cy="25293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accent3"/>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215" name="Google Shape;215;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30"/>
        <p:cNvGrpSpPr/>
        <p:nvPr/>
      </p:nvGrpSpPr>
      <p:grpSpPr>
        <a:xfrm>
          <a:off x="0" y="0"/>
          <a:ext cx="0" cy="0"/>
          <a:chOff x="0" y="0"/>
          <a:chExt cx="0" cy="0"/>
        </a:xfrm>
      </p:grpSpPr>
      <p:grpSp>
        <p:nvGrpSpPr>
          <p:cNvPr id="231" name="Google Shape;231;p13"/>
          <p:cNvGrpSpPr/>
          <p:nvPr/>
        </p:nvGrpSpPr>
        <p:grpSpPr>
          <a:xfrm>
            <a:off x="-244" y="24"/>
            <a:ext cx="9144155" cy="5165694"/>
            <a:chOff x="-244" y="24"/>
            <a:chExt cx="9144155" cy="5165694"/>
          </a:xfrm>
        </p:grpSpPr>
        <p:sp>
          <p:nvSpPr>
            <p:cNvPr id="232" name="Google Shape;232;p13"/>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3"/>
          <p:cNvGrpSpPr/>
          <p:nvPr/>
        </p:nvGrpSpPr>
        <p:grpSpPr>
          <a:xfrm>
            <a:off x="303630" y="306525"/>
            <a:ext cx="8536741" cy="4552701"/>
            <a:chOff x="2434200" y="841500"/>
            <a:chExt cx="4622450" cy="3053250"/>
          </a:xfrm>
        </p:grpSpPr>
        <p:sp>
          <p:nvSpPr>
            <p:cNvPr id="235" name="Google Shape;235;p13"/>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8" name="Google Shape;238;p13"/>
          <p:cNvSpPr txBox="1">
            <a:spLocks noGrp="1"/>
          </p:cNvSpPr>
          <p:nvPr>
            <p:ph type="title" idx="2"/>
          </p:nvPr>
        </p:nvSpPr>
        <p:spPr>
          <a:xfrm>
            <a:off x="1872300" y="1585200"/>
            <a:ext cx="2531100" cy="62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9" name="Google Shape;239;p13"/>
          <p:cNvSpPr txBox="1">
            <a:spLocks noGrp="1"/>
          </p:cNvSpPr>
          <p:nvPr>
            <p:ph type="title" idx="3"/>
          </p:nvPr>
        </p:nvSpPr>
        <p:spPr>
          <a:xfrm>
            <a:off x="5616000" y="1570275"/>
            <a:ext cx="2531100" cy="62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0" name="Google Shape;240;p13"/>
          <p:cNvSpPr txBox="1">
            <a:spLocks noGrp="1"/>
          </p:cNvSpPr>
          <p:nvPr>
            <p:ph type="subTitle" idx="1"/>
          </p:nvPr>
        </p:nvSpPr>
        <p:spPr>
          <a:xfrm>
            <a:off x="1872275" y="1982425"/>
            <a:ext cx="2531100" cy="68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1" name="Google Shape;241;p13"/>
          <p:cNvSpPr txBox="1">
            <a:spLocks noGrp="1"/>
          </p:cNvSpPr>
          <p:nvPr>
            <p:ph type="subTitle" idx="4"/>
          </p:nvPr>
        </p:nvSpPr>
        <p:spPr>
          <a:xfrm>
            <a:off x="5616002" y="1968500"/>
            <a:ext cx="25311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2" name="Google Shape;242;p13"/>
          <p:cNvSpPr txBox="1">
            <a:spLocks noGrp="1"/>
          </p:cNvSpPr>
          <p:nvPr>
            <p:ph type="title" idx="5"/>
          </p:nvPr>
        </p:nvSpPr>
        <p:spPr>
          <a:xfrm>
            <a:off x="1872275" y="3094775"/>
            <a:ext cx="2531100" cy="62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3" name="Google Shape;243;p13"/>
          <p:cNvSpPr txBox="1">
            <a:spLocks noGrp="1"/>
          </p:cNvSpPr>
          <p:nvPr>
            <p:ph type="title" idx="6"/>
          </p:nvPr>
        </p:nvSpPr>
        <p:spPr>
          <a:xfrm>
            <a:off x="5616000" y="3094775"/>
            <a:ext cx="2531100" cy="625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4" name="Google Shape;244;p13"/>
          <p:cNvSpPr txBox="1">
            <a:spLocks noGrp="1"/>
          </p:cNvSpPr>
          <p:nvPr>
            <p:ph type="subTitle" idx="7"/>
          </p:nvPr>
        </p:nvSpPr>
        <p:spPr>
          <a:xfrm>
            <a:off x="1872301" y="3491975"/>
            <a:ext cx="25311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5" name="Google Shape;245;p13"/>
          <p:cNvSpPr txBox="1">
            <a:spLocks noGrp="1"/>
          </p:cNvSpPr>
          <p:nvPr>
            <p:ph type="subTitle" idx="8"/>
          </p:nvPr>
        </p:nvSpPr>
        <p:spPr>
          <a:xfrm>
            <a:off x="5616001" y="3491975"/>
            <a:ext cx="25311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6" name="Google Shape;24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47" name="Google Shape;247;p13"/>
          <p:cNvSpPr txBox="1">
            <a:spLocks noGrp="1"/>
          </p:cNvSpPr>
          <p:nvPr>
            <p:ph type="title" idx="9" hasCustomPrompt="1"/>
          </p:nvPr>
        </p:nvSpPr>
        <p:spPr>
          <a:xfrm>
            <a:off x="943977" y="1585193"/>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48" name="Google Shape;248;p13"/>
          <p:cNvSpPr txBox="1">
            <a:spLocks noGrp="1"/>
          </p:cNvSpPr>
          <p:nvPr>
            <p:ph type="title" idx="13" hasCustomPrompt="1"/>
          </p:nvPr>
        </p:nvSpPr>
        <p:spPr>
          <a:xfrm>
            <a:off x="943977" y="3094768"/>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49" name="Google Shape;249;p13"/>
          <p:cNvSpPr txBox="1">
            <a:spLocks noGrp="1"/>
          </p:cNvSpPr>
          <p:nvPr>
            <p:ph type="title" idx="14" hasCustomPrompt="1"/>
          </p:nvPr>
        </p:nvSpPr>
        <p:spPr>
          <a:xfrm>
            <a:off x="4687827" y="1585193"/>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0" name="Google Shape;250;p13"/>
          <p:cNvSpPr txBox="1">
            <a:spLocks noGrp="1"/>
          </p:cNvSpPr>
          <p:nvPr>
            <p:ph type="title" idx="15" hasCustomPrompt="1"/>
          </p:nvPr>
        </p:nvSpPr>
        <p:spPr>
          <a:xfrm>
            <a:off x="4687827" y="3094768"/>
            <a:ext cx="775800" cy="7758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accent3"/>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51" name="Google Shape;251;p13"/>
          <p:cNvGrpSpPr/>
          <p:nvPr/>
        </p:nvGrpSpPr>
        <p:grpSpPr>
          <a:xfrm>
            <a:off x="7843596" y="131343"/>
            <a:ext cx="1177606" cy="869950"/>
            <a:chOff x="887825" y="3946025"/>
            <a:chExt cx="1317675" cy="973425"/>
          </a:xfrm>
        </p:grpSpPr>
        <p:sp>
          <p:nvSpPr>
            <p:cNvPr id="252" name="Google Shape;252;p13"/>
            <p:cNvSpPr/>
            <p:nvPr/>
          </p:nvSpPr>
          <p:spPr>
            <a:xfrm>
              <a:off x="887825" y="3946025"/>
              <a:ext cx="1317675" cy="973425"/>
            </a:xfrm>
            <a:custGeom>
              <a:avLst/>
              <a:gdLst/>
              <a:ahLst/>
              <a:cxnLst/>
              <a:rect l="l" t="t" r="r" b="b"/>
              <a:pathLst>
                <a:path w="52707" h="38937" extrusionOk="0">
                  <a:moveTo>
                    <a:pt x="42898" y="1"/>
                  </a:moveTo>
                  <a:cubicBezTo>
                    <a:pt x="42574" y="1"/>
                    <a:pt x="42244" y="45"/>
                    <a:pt x="41916" y="137"/>
                  </a:cubicBezTo>
                  <a:cubicBezTo>
                    <a:pt x="28755" y="3572"/>
                    <a:pt x="15806" y="7128"/>
                    <a:pt x="3070" y="10715"/>
                  </a:cubicBezTo>
                  <a:cubicBezTo>
                    <a:pt x="1155" y="11262"/>
                    <a:pt x="0" y="13268"/>
                    <a:pt x="547" y="15213"/>
                  </a:cubicBezTo>
                  <a:cubicBezTo>
                    <a:pt x="2432" y="22235"/>
                    <a:pt x="4377" y="29226"/>
                    <a:pt x="6262" y="36247"/>
                  </a:cubicBezTo>
                  <a:cubicBezTo>
                    <a:pt x="6717" y="37865"/>
                    <a:pt x="8181" y="38936"/>
                    <a:pt x="9780" y="38936"/>
                  </a:cubicBezTo>
                  <a:cubicBezTo>
                    <a:pt x="10104" y="38936"/>
                    <a:pt x="10433" y="38892"/>
                    <a:pt x="10760" y="38800"/>
                  </a:cubicBezTo>
                  <a:cubicBezTo>
                    <a:pt x="23375" y="35548"/>
                    <a:pt x="36323" y="31992"/>
                    <a:pt x="49576" y="28192"/>
                  </a:cubicBezTo>
                  <a:cubicBezTo>
                    <a:pt x="51551" y="27675"/>
                    <a:pt x="52706" y="25669"/>
                    <a:pt x="52129" y="23724"/>
                  </a:cubicBezTo>
                  <a:cubicBezTo>
                    <a:pt x="50640" y="16611"/>
                    <a:pt x="48725" y="9590"/>
                    <a:pt x="46384" y="2660"/>
                  </a:cubicBezTo>
                  <a:cubicBezTo>
                    <a:pt x="45955" y="1068"/>
                    <a:pt x="44495" y="1"/>
                    <a:pt x="4289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1947100" y="4445975"/>
              <a:ext cx="157325" cy="158175"/>
            </a:xfrm>
            <a:custGeom>
              <a:avLst/>
              <a:gdLst/>
              <a:ahLst/>
              <a:cxnLst/>
              <a:rect l="l" t="t" r="r" b="b"/>
              <a:pathLst>
                <a:path w="6293" h="6327" extrusionOk="0">
                  <a:moveTo>
                    <a:pt x="2780" y="1"/>
                  </a:moveTo>
                  <a:cubicBezTo>
                    <a:pt x="2515" y="1"/>
                    <a:pt x="2245" y="36"/>
                    <a:pt x="1977" y="109"/>
                  </a:cubicBezTo>
                  <a:cubicBezTo>
                    <a:pt x="1065" y="352"/>
                    <a:pt x="366" y="990"/>
                    <a:pt x="1" y="1750"/>
                  </a:cubicBezTo>
                  <a:cubicBezTo>
                    <a:pt x="639" y="2176"/>
                    <a:pt x="1095" y="2784"/>
                    <a:pt x="1338" y="3574"/>
                  </a:cubicBezTo>
                  <a:cubicBezTo>
                    <a:pt x="1551" y="4334"/>
                    <a:pt x="1430" y="5124"/>
                    <a:pt x="1095" y="5823"/>
                  </a:cubicBezTo>
                  <a:cubicBezTo>
                    <a:pt x="1604" y="6141"/>
                    <a:pt x="2202" y="6326"/>
                    <a:pt x="2827" y="6326"/>
                  </a:cubicBezTo>
                  <a:cubicBezTo>
                    <a:pt x="3098" y="6326"/>
                    <a:pt x="3373" y="6292"/>
                    <a:pt x="3648" y="6218"/>
                  </a:cubicBezTo>
                  <a:cubicBezTo>
                    <a:pt x="5320" y="5762"/>
                    <a:pt x="6293" y="4030"/>
                    <a:pt x="5837" y="2358"/>
                  </a:cubicBezTo>
                  <a:cubicBezTo>
                    <a:pt x="5454" y="955"/>
                    <a:pt x="4171" y="1"/>
                    <a:pt x="2780"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936475" y="4489725"/>
              <a:ext cx="48650" cy="101850"/>
            </a:xfrm>
            <a:custGeom>
              <a:avLst/>
              <a:gdLst/>
              <a:ahLst/>
              <a:cxnLst/>
              <a:rect l="l" t="t" r="r" b="b"/>
              <a:pathLst>
                <a:path w="1946" h="4074" extrusionOk="0">
                  <a:moveTo>
                    <a:pt x="426" y="0"/>
                  </a:moveTo>
                  <a:cubicBezTo>
                    <a:pt x="92" y="669"/>
                    <a:pt x="0" y="1429"/>
                    <a:pt x="183" y="2249"/>
                  </a:cubicBezTo>
                  <a:cubicBezTo>
                    <a:pt x="426" y="3009"/>
                    <a:pt x="882" y="3648"/>
                    <a:pt x="1520" y="4073"/>
                  </a:cubicBezTo>
                  <a:cubicBezTo>
                    <a:pt x="1855" y="3374"/>
                    <a:pt x="1946" y="2614"/>
                    <a:pt x="1763" y="1824"/>
                  </a:cubicBezTo>
                  <a:cubicBezTo>
                    <a:pt x="1520" y="1034"/>
                    <a:pt x="1034" y="426"/>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016250" y="4560875"/>
              <a:ext cx="52450" cy="73950"/>
            </a:xfrm>
            <a:custGeom>
              <a:avLst/>
              <a:gdLst/>
              <a:ahLst/>
              <a:cxnLst/>
              <a:rect l="l" t="t" r="r" b="b"/>
              <a:pathLst>
                <a:path w="2098" h="2958" extrusionOk="0">
                  <a:moveTo>
                    <a:pt x="1183" y="1"/>
                  </a:moveTo>
                  <a:cubicBezTo>
                    <a:pt x="857" y="1"/>
                    <a:pt x="160" y="228"/>
                    <a:pt x="61" y="376"/>
                  </a:cubicBezTo>
                  <a:cubicBezTo>
                    <a:pt x="0" y="528"/>
                    <a:pt x="639" y="2838"/>
                    <a:pt x="760" y="2929"/>
                  </a:cubicBezTo>
                  <a:cubicBezTo>
                    <a:pt x="784" y="2949"/>
                    <a:pt x="831" y="2957"/>
                    <a:pt x="892" y="2957"/>
                  </a:cubicBezTo>
                  <a:cubicBezTo>
                    <a:pt x="1210" y="2957"/>
                    <a:pt x="1930" y="2723"/>
                    <a:pt x="2006" y="2595"/>
                  </a:cubicBezTo>
                  <a:cubicBezTo>
                    <a:pt x="2098" y="2473"/>
                    <a:pt x="1429" y="163"/>
                    <a:pt x="1338" y="42"/>
                  </a:cubicBezTo>
                  <a:cubicBezTo>
                    <a:pt x="1315" y="13"/>
                    <a:pt x="1259" y="1"/>
                    <a:pt x="118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069425" y="4546000"/>
              <a:ext cx="52475" cy="73625"/>
            </a:xfrm>
            <a:custGeom>
              <a:avLst/>
              <a:gdLst/>
              <a:ahLst/>
              <a:cxnLst/>
              <a:rect l="l" t="t" r="r" b="b"/>
              <a:pathLst>
                <a:path w="2099" h="2945" extrusionOk="0">
                  <a:moveTo>
                    <a:pt x="1215" y="1"/>
                  </a:moveTo>
                  <a:cubicBezTo>
                    <a:pt x="901" y="1"/>
                    <a:pt x="138" y="236"/>
                    <a:pt x="62" y="363"/>
                  </a:cubicBezTo>
                  <a:cubicBezTo>
                    <a:pt x="1" y="515"/>
                    <a:pt x="639" y="2825"/>
                    <a:pt x="761" y="2916"/>
                  </a:cubicBezTo>
                  <a:cubicBezTo>
                    <a:pt x="785" y="2936"/>
                    <a:pt x="832" y="2944"/>
                    <a:pt x="894" y="2944"/>
                  </a:cubicBezTo>
                  <a:cubicBezTo>
                    <a:pt x="1219" y="2944"/>
                    <a:pt x="1956" y="2710"/>
                    <a:pt x="2007" y="2582"/>
                  </a:cubicBezTo>
                  <a:cubicBezTo>
                    <a:pt x="2098" y="2461"/>
                    <a:pt x="1429" y="150"/>
                    <a:pt x="1338" y="29"/>
                  </a:cubicBezTo>
                  <a:cubicBezTo>
                    <a:pt x="1319" y="9"/>
                    <a:pt x="1275" y="1"/>
                    <a:pt x="1215"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122625" y="4531575"/>
              <a:ext cx="52450" cy="73600"/>
            </a:xfrm>
            <a:custGeom>
              <a:avLst/>
              <a:gdLst/>
              <a:ahLst/>
              <a:cxnLst/>
              <a:rect l="l" t="t" r="r" b="b"/>
              <a:pathLst>
                <a:path w="2098" h="2944" extrusionOk="0">
                  <a:moveTo>
                    <a:pt x="1204" y="0"/>
                  </a:moveTo>
                  <a:cubicBezTo>
                    <a:pt x="879" y="0"/>
                    <a:pt x="138" y="235"/>
                    <a:pt x="61" y="363"/>
                  </a:cubicBezTo>
                  <a:cubicBezTo>
                    <a:pt x="1" y="515"/>
                    <a:pt x="639" y="2855"/>
                    <a:pt x="760" y="2916"/>
                  </a:cubicBezTo>
                  <a:cubicBezTo>
                    <a:pt x="785" y="2935"/>
                    <a:pt x="831" y="2944"/>
                    <a:pt x="892" y="2944"/>
                  </a:cubicBezTo>
                  <a:cubicBezTo>
                    <a:pt x="1211" y="2944"/>
                    <a:pt x="1930" y="2709"/>
                    <a:pt x="2007" y="2582"/>
                  </a:cubicBezTo>
                  <a:cubicBezTo>
                    <a:pt x="2098" y="2460"/>
                    <a:pt x="1429" y="150"/>
                    <a:pt x="1338" y="28"/>
                  </a:cubicBezTo>
                  <a:cubicBezTo>
                    <a:pt x="1314" y="9"/>
                    <a:pt x="1267" y="0"/>
                    <a:pt x="1204"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1175825" y="4517425"/>
              <a:ext cx="52450" cy="73325"/>
            </a:xfrm>
            <a:custGeom>
              <a:avLst/>
              <a:gdLst/>
              <a:ahLst/>
              <a:cxnLst/>
              <a:rect l="l" t="t" r="r" b="b"/>
              <a:pathLst>
                <a:path w="2098" h="2933" extrusionOk="0">
                  <a:moveTo>
                    <a:pt x="1241" y="0"/>
                  </a:moveTo>
                  <a:cubicBezTo>
                    <a:pt x="939" y="0"/>
                    <a:pt x="141" y="249"/>
                    <a:pt x="61" y="382"/>
                  </a:cubicBezTo>
                  <a:cubicBezTo>
                    <a:pt x="0" y="534"/>
                    <a:pt x="639" y="2844"/>
                    <a:pt x="760" y="2904"/>
                  </a:cubicBezTo>
                  <a:cubicBezTo>
                    <a:pt x="785" y="2924"/>
                    <a:pt x="832" y="2932"/>
                    <a:pt x="894" y="2932"/>
                  </a:cubicBezTo>
                  <a:cubicBezTo>
                    <a:pt x="1218" y="2932"/>
                    <a:pt x="1955" y="2698"/>
                    <a:pt x="2006" y="2570"/>
                  </a:cubicBezTo>
                  <a:cubicBezTo>
                    <a:pt x="2098" y="2448"/>
                    <a:pt x="1429" y="138"/>
                    <a:pt x="1338" y="17"/>
                  </a:cubicBezTo>
                  <a:cubicBezTo>
                    <a:pt x="1318" y="5"/>
                    <a:pt x="1285" y="0"/>
                    <a:pt x="124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1300450" y="4483225"/>
              <a:ext cx="51700" cy="73325"/>
            </a:xfrm>
            <a:custGeom>
              <a:avLst/>
              <a:gdLst/>
              <a:ahLst/>
              <a:cxnLst/>
              <a:rect l="l" t="t" r="r" b="b"/>
              <a:pathLst>
                <a:path w="2068" h="2933" extrusionOk="0">
                  <a:moveTo>
                    <a:pt x="1230" y="0"/>
                  </a:moveTo>
                  <a:cubicBezTo>
                    <a:pt x="963" y="0"/>
                    <a:pt x="141" y="249"/>
                    <a:pt x="61" y="382"/>
                  </a:cubicBezTo>
                  <a:cubicBezTo>
                    <a:pt x="0" y="503"/>
                    <a:pt x="639" y="2844"/>
                    <a:pt x="760" y="2905"/>
                  </a:cubicBezTo>
                  <a:cubicBezTo>
                    <a:pt x="784" y="2924"/>
                    <a:pt x="831" y="2933"/>
                    <a:pt x="892" y="2933"/>
                  </a:cubicBezTo>
                  <a:cubicBezTo>
                    <a:pt x="1210" y="2933"/>
                    <a:pt x="1930" y="2698"/>
                    <a:pt x="2006" y="2570"/>
                  </a:cubicBezTo>
                  <a:cubicBezTo>
                    <a:pt x="2067" y="2449"/>
                    <a:pt x="1429" y="139"/>
                    <a:pt x="1307" y="17"/>
                  </a:cubicBezTo>
                  <a:cubicBezTo>
                    <a:pt x="1296" y="6"/>
                    <a:pt x="1269" y="0"/>
                    <a:pt x="123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353625" y="4468925"/>
              <a:ext cx="51700" cy="73675"/>
            </a:xfrm>
            <a:custGeom>
              <a:avLst/>
              <a:gdLst/>
              <a:ahLst/>
              <a:cxnLst/>
              <a:rect l="l" t="t" r="r" b="b"/>
              <a:pathLst>
                <a:path w="2068" h="2947" extrusionOk="0">
                  <a:moveTo>
                    <a:pt x="1142" y="1"/>
                  </a:moveTo>
                  <a:cubicBezTo>
                    <a:pt x="809" y="1"/>
                    <a:pt x="136" y="228"/>
                    <a:pt x="62" y="376"/>
                  </a:cubicBezTo>
                  <a:cubicBezTo>
                    <a:pt x="1" y="528"/>
                    <a:pt x="639" y="2838"/>
                    <a:pt x="761" y="2929"/>
                  </a:cubicBezTo>
                  <a:cubicBezTo>
                    <a:pt x="780" y="2941"/>
                    <a:pt x="813" y="2946"/>
                    <a:pt x="856" y="2946"/>
                  </a:cubicBezTo>
                  <a:cubicBezTo>
                    <a:pt x="1152" y="2946"/>
                    <a:pt x="1927" y="2698"/>
                    <a:pt x="2007" y="2565"/>
                  </a:cubicBezTo>
                  <a:cubicBezTo>
                    <a:pt x="2068" y="2474"/>
                    <a:pt x="1429" y="133"/>
                    <a:pt x="1308" y="42"/>
                  </a:cubicBezTo>
                  <a:cubicBezTo>
                    <a:pt x="1279" y="13"/>
                    <a:pt x="1220" y="1"/>
                    <a:pt x="1142"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405300" y="4454500"/>
              <a:ext cx="52475" cy="73950"/>
            </a:xfrm>
            <a:custGeom>
              <a:avLst/>
              <a:gdLst/>
              <a:ahLst/>
              <a:cxnLst/>
              <a:rect l="l" t="t" r="r" b="b"/>
              <a:pathLst>
                <a:path w="2099" h="2958" extrusionOk="0">
                  <a:moveTo>
                    <a:pt x="1181" y="0"/>
                  </a:moveTo>
                  <a:cubicBezTo>
                    <a:pt x="850" y="0"/>
                    <a:pt x="141" y="228"/>
                    <a:pt x="92" y="376"/>
                  </a:cubicBezTo>
                  <a:cubicBezTo>
                    <a:pt x="1" y="528"/>
                    <a:pt x="670" y="2838"/>
                    <a:pt x="761" y="2929"/>
                  </a:cubicBezTo>
                  <a:cubicBezTo>
                    <a:pt x="785" y="2948"/>
                    <a:pt x="832" y="2957"/>
                    <a:pt x="894" y="2957"/>
                  </a:cubicBezTo>
                  <a:cubicBezTo>
                    <a:pt x="1219" y="2957"/>
                    <a:pt x="1956" y="2722"/>
                    <a:pt x="2007" y="2595"/>
                  </a:cubicBezTo>
                  <a:cubicBezTo>
                    <a:pt x="2098" y="2473"/>
                    <a:pt x="1460" y="163"/>
                    <a:pt x="1338" y="41"/>
                  </a:cubicBezTo>
                  <a:cubicBezTo>
                    <a:pt x="1315" y="13"/>
                    <a:pt x="1258" y="0"/>
                    <a:pt x="118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458500" y="4439625"/>
              <a:ext cx="52450" cy="73325"/>
            </a:xfrm>
            <a:custGeom>
              <a:avLst/>
              <a:gdLst/>
              <a:ahLst/>
              <a:cxnLst/>
              <a:rect l="l" t="t" r="r" b="b"/>
              <a:pathLst>
                <a:path w="2098" h="2933" extrusionOk="0">
                  <a:moveTo>
                    <a:pt x="1205" y="0"/>
                  </a:moveTo>
                  <a:cubicBezTo>
                    <a:pt x="880" y="0"/>
                    <a:pt x="143" y="235"/>
                    <a:pt x="92" y="363"/>
                  </a:cubicBezTo>
                  <a:cubicBezTo>
                    <a:pt x="1" y="515"/>
                    <a:pt x="639" y="2825"/>
                    <a:pt x="760" y="2916"/>
                  </a:cubicBezTo>
                  <a:cubicBezTo>
                    <a:pt x="780" y="2928"/>
                    <a:pt x="813" y="2933"/>
                    <a:pt x="857" y="2933"/>
                  </a:cubicBezTo>
                  <a:cubicBezTo>
                    <a:pt x="1160" y="2933"/>
                    <a:pt x="1957" y="2688"/>
                    <a:pt x="2037" y="2582"/>
                  </a:cubicBezTo>
                  <a:cubicBezTo>
                    <a:pt x="2098" y="2460"/>
                    <a:pt x="1490" y="180"/>
                    <a:pt x="1338" y="28"/>
                  </a:cubicBezTo>
                  <a:cubicBezTo>
                    <a:pt x="1314" y="9"/>
                    <a:pt x="1267" y="0"/>
                    <a:pt x="1205"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689500" y="4376825"/>
              <a:ext cx="52475" cy="73350"/>
            </a:xfrm>
            <a:custGeom>
              <a:avLst/>
              <a:gdLst/>
              <a:ahLst/>
              <a:cxnLst/>
              <a:rect l="l" t="t" r="r" b="b"/>
              <a:pathLst>
                <a:path w="2099" h="2934" extrusionOk="0">
                  <a:moveTo>
                    <a:pt x="1251" y="1"/>
                  </a:moveTo>
                  <a:cubicBezTo>
                    <a:pt x="964" y="1"/>
                    <a:pt x="145" y="250"/>
                    <a:pt x="92" y="382"/>
                  </a:cubicBezTo>
                  <a:cubicBezTo>
                    <a:pt x="1" y="534"/>
                    <a:pt x="639" y="2844"/>
                    <a:pt x="761" y="2905"/>
                  </a:cubicBezTo>
                  <a:cubicBezTo>
                    <a:pt x="785" y="2925"/>
                    <a:pt x="832" y="2933"/>
                    <a:pt x="894" y="2933"/>
                  </a:cubicBezTo>
                  <a:cubicBezTo>
                    <a:pt x="1219" y="2933"/>
                    <a:pt x="1956" y="2699"/>
                    <a:pt x="2007" y="2571"/>
                  </a:cubicBezTo>
                  <a:cubicBezTo>
                    <a:pt x="2098" y="2449"/>
                    <a:pt x="1460" y="139"/>
                    <a:pt x="1338" y="18"/>
                  </a:cubicBezTo>
                  <a:cubicBezTo>
                    <a:pt x="1323" y="6"/>
                    <a:pt x="1292" y="1"/>
                    <a:pt x="1251"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1742700" y="4362875"/>
              <a:ext cx="52450" cy="73325"/>
            </a:xfrm>
            <a:custGeom>
              <a:avLst/>
              <a:gdLst/>
              <a:ahLst/>
              <a:cxnLst/>
              <a:rect l="l" t="t" r="r" b="b"/>
              <a:pathLst>
                <a:path w="2098" h="2933" extrusionOk="0">
                  <a:moveTo>
                    <a:pt x="1205" y="0"/>
                  </a:moveTo>
                  <a:cubicBezTo>
                    <a:pt x="880" y="0"/>
                    <a:pt x="143" y="235"/>
                    <a:pt x="92" y="363"/>
                  </a:cubicBezTo>
                  <a:cubicBezTo>
                    <a:pt x="0" y="515"/>
                    <a:pt x="639" y="2825"/>
                    <a:pt x="760" y="2916"/>
                  </a:cubicBezTo>
                  <a:cubicBezTo>
                    <a:pt x="780" y="2928"/>
                    <a:pt x="813" y="2933"/>
                    <a:pt x="857" y="2933"/>
                  </a:cubicBezTo>
                  <a:cubicBezTo>
                    <a:pt x="1158" y="2933"/>
                    <a:pt x="1954" y="2684"/>
                    <a:pt x="2007" y="2551"/>
                  </a:cubicBezTo>
                  <a:cubicBezTo>
                    <a:pt x="2098" y="2399"/>
                    <a:pt x="1429" y="120"/>
                    <a:pt x="1338" y="29"/>
                  </a:cubicBezTo>
                  <a:cubicBezTo>
                    <a:pt x="1314" y="9"/>
                    <a:pt x="1267" y="0"/>
                    <a:pt x="1205"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1867325" y="4328425"/>
              <a:ext cx="52450" cy="73600"/>
            </a:xfrm>
            <a:custGeom>
              <a:avLst/>
              <a:gdLst/>
              <a:ahLst/>
              <a:cxnLst/>
              <a:rect l="l" t="t" r="r" b="b"/>
              <a:pathLst>
                <a:path w="2098" h="2944" extrusionOk="0">
                  <a:moveTo>
                    <a:pt x="1196" y="0"/>
                  </a:moveTo>
                  <a:cubicBezTo>
                    <a:pt x="877" y="0"/>
                    <a:pt x="161" y="248"/>
                    <a:pt x="61" y="373"/>
                  </a:cubicBezTo>
                  <a:cubicBezTo>
                    <a:pt x="0" y="525"/>
                    <a:pt x="639" y="2835"/>
                    <a:pt x="760" y="2926"/>
                  </a:cubicBezTo>
                  <a:cubicBezTo>
                    <a:pt x="780" y="2938"/>
                    <a:pt x="813" y="2943"/>
                    <a:pt x="856" y="2943"/>
                  </a:cubicBezTo>
                  <a:cubicBezTo>
                    <a:pt x="1158" y="2943"/>
                    <a:pt x="1953" y="2694"/>
                    <a:pt x="2007" y="2562"/>
                  </a:cubicBezTo>
                  <a:cubicBezTo>
                    <a:pt x="2098" y="2470"/>
                    <a:pt x="1429" y="130"/>
                    <a:pt x="1338" y="39"/>
                  </a:cubicBezTo>
                  <a:cubicBezTo>
                    <a:pt x="1316" y="12"/>
                    <a:pt x="1266" y="0"/>
                    <a:pt x="1196"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920525" y="4313925"/>
              <a:ext cx="52450" cy="73925"/>
            </a:xfrm>
            <a:custGeom>
              <a:avLst/>
              <a:gdLst/>
              <a:ahLst/>
              <a:cxnLst/>
              <a:rect l="l" t="t" r="r" b="b"/>
              <a:pathLst>
                <a:path w="2098" h="2957" extrusionOk="0">
                  <a:moveTo>
                    <a:pt x="1180" y="0"/>
                  </a:moveTo>
                  <a:cubicBezTo>
                    <a:pt x="848" y="0"/>
                    <a:pt x="135" y="228"/>
                    <a:pt x="61" y="376"/>
                  </a:cubicBezTo>
                  <a:cubicBezTo>
                    <a:pt x="0" y="528"/>
                    <a:pt x="638" y="2838"/>
                    <a:pt x="760" y="2929"/>
                  </a:cubicBezTo>
                  <a:cubicBezTo>
                    <a:pt x="784" y="2948"/>
                    <a:pt x="831" y="2957"/>
                    <a:pt x="893" y="2957"/>
                  </a:cubicBezTo>
                  <a:cubicBezTo>
                    <a:pt x="1218" y="2957"/>
                    <a:pt x="1955" y="2722"/>
                    <a:pt x="2006" y="2594"/>
                  </a:cubicBezTo>
                  <a:cubicBezTo>
                    <a:pt x="2097" y="2473"/>
                    <a:pt x="1429" y="163"/>
                    <a:pt x="1338" y="41"/>
                  </a:cubicBezTo>
                  <a:cubicBezTo>
                    <a:pt x="1314" y="12"/>
                    <a:pt x="1258" y="0"/>
                    <a:pt x="118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972950" y="4299475"/>
              <a:ext cx="51700" cy="73950"/>
            </a:xfrm>
            <a:custGeom>
              <a:avLst/>
              <a:gdLst/>
              <a:ahLst/>
              <a:cxnLst/>
              <a:rect l="l" t="t" r="r" b="b"/>
              <a:pathLst>
                <a:path w="2068" h="2958" extrusionOk="0">
                  <a:moveTo>
                    <a:pt x="1167" y="0"/>
                  </a:moveTo>
                  <a:cubicBezTo>
                    <a:pt x="857" y="0"/>
                    <a:pt x="160" y="228"/>
                    <a:pt x="61" y="376"/>
                  </a:cubicBezTo>
                  <a:cubicBezTo>
                    <a:pt x="0" y="528"/>
                    <a:pt x="639" y="2868"/>
                    <a:pt x="760" y="2929"/>
                  </a:cubicBezTo>
                  <a:cubicBezTo>
                    <a:pt x="785" y="2949"/>
                    <a:pt x="831" y="2957"/>
                    <a:pt x="892" y="2957"/>
                  </a:cubicBezTo>
                  <a:cubicBezTo>
                    <a:pt x="1210" y="2957"/>
                    <a:pt x="1930" y="2723"/>
                    <a:pt x="2007" y="2595"/>
                  </a:cubicBezTo>
                  <a:cubicBezTo>
                    <a:pt x="2067" y="2473"/>
                    <a:pt x="1429" y="163"/>
                    <a:pt x="1307" y="42"/>
                  </a:cubicBezTo>
                  <a:cubicBezTo>
                    <a:pt x="1290" y="13"/>
                    <a:pt x="1239" y="0"/>
                    <a:pt x="116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2026150" y="4284600"/>
              <a:ext cx="53200" cy="73625"/>
            </a:xfrm>
            <a:custGeom>
              <a:avLst/>
              <a:gdLst/>
              <a:ahLst/>
              <a:cxnLst/>
              <a:rect l="l" t="t" r="r" b="b"/>
              <a:pathLst>
                <a:path w="2128" h="2945" extrusionOk="0">
                  <a:moveTo>
                    <a:pt x="1176" y="1"/>
                  </a:moveTo>
                  <a:cubicBezTo>
                    <a:pt x="857" y="1"/>
                    <a:pt x="137" y="236"/>
                    <a:pt x="61" y="363"/>
                  </a:cubicBezTo>
                  <a:cubicBezTo>
                    <a:pt x="0" y="515"/>
                    <a:pt x="638" y="2856"/>
                    <a:pt x="760" y="2916"/>
                  </a:cubicBezTo>
                  <a:cubicBezTo>
                    <a:pt x="784" y="2936"/>
                    <a:pt x="831" y="2944"/>
                    <a:pt x="891" y="2944"/>
                  </a:cubicBezTo>
                  <a:cubicBezTo>
                    <a:pt x="1210" y="2944"/>
                    <a:pt x="1930" y="2710"/>
                    <a:pt x="2006" y="2582"/>
                  </a:cubicBezTo>
                  <a:cubicBezTo>
                    <a:pt x="2128" y="2460"/>
                    <a:pt x="1459" y="181"/>
                    <a:pt x="1307" y="29"/>
                  </a:cubicBezTo>
                  <a:cubicBezTo>
                    <a:pt x="1283" y="9"/>
                    <a:pt x="1237" y="1"/>
                    <a:pt x="1176"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965325" y="4210375"/>
              <a:ext cx="323750" cy="172225"/>
            </a:xfrm>
            <a:custGeom>
              <a:avLst/>
              <a:gdLst/>
              <a:ahLst/>
              <a:cxnLst/>
              <a:rect l="l" t="t" r="r" b="b"/>
              <a:pathLst>
                <a:path w="12950" h="6889" extrusionOk="0">
                  <a:moveTo>
                    <a:pt x="10457" y="353"/>
                  </a:moveTo>
                  <a:cubicBezTo>
                    <a:pt x="11338" y="353"/>
                    <a:pt x="12129" y="961"/>
                    <a:pt x="12402" y="1812"/>
                  </a:cubicBezTo>
                  <a:cubicBezTo>
                    <a:pt x="12554" y="2359"/>
                    <a:pt x="12493" y="2876"/>
                    <a:pt x="12220" y="3332"/>
                  </a:cubicBezTo>
                  <a:cubicBezTo>
                    <a:pt x="11946" y="3849"/>
                    <a:pt x="11521" y="4153"/>
                    <a:pt x="11004" y="4305"/>
                  </a:cubicBezTo>
                  <a:lnTo>
                    <a:pt x="3162" y="6432"/>
                  </a:lnTo>
                  <a:cubicBezTo>
                    <a:pt x="3004" y="6468"/>
                    <a:pt x="2846" y="6486"/>
                    <a:pt x="2690" y="6486"/>
                  </a:cubicBezTo>
                  <a:cubicBezTo>
                    <a:pt x="1792" y="6486"/>
                    <a:pt x="959" y="5910"/>
                    <a:pt x="700" y="5004"/>
                  </a:cubicBezTo>
                  <a:cubicBezTo>
                    <a:pt x="426" y="3940"/>
                    <a:pt x="1034" y="2846"/>
                    <a:pt x="2098" y="2542"/>
                  </a:cubicBezTo>
                  <a:lnTo>
                    <a:pt x="9940" y="414"/>
                  </a:lnTo>
                  <a:cubicBezTo>
                    <a:pt x="10122" y="384"/>
                    <a:pt x="10274" y="353"/>
                    <a:pt x="10457" y="353"/>
                  </a:cubicBezTo>
                  <a:close/>
                  <a:moveTo>
                    <a:pt x="10460" y="1"/>
                  </a:moveTo>
                  <a:cubicBezTo>
                    <a:pt x="10258" y="1"/>
                    <a:pt x="10053" y="26"/>
                    <a:pt x="9849" y="80"/>
                  </a:cubicBezTo>
                  <a:lnTo>
                    <a:pt x="2037" y="2208"/>
                  </a:lnTo>
                  <a:cubicBezTo>
                    <a:pt x="761" y="2542"/>
                    <a:pt x="1" y="3879"/>
                    <a:pt x="365" y="5125"/>
                  </a:cubicBezTo>
                  <a:cubicBezTo>
                    <a:pt x="639" y="6189"/>
                    <a:pt x="1612" y="6888"/>
                    <a:pt x="2645" y="6888"/>
                  </a:cubicBezTo>
                  <a:cubicBezTo>
                    <a:pt x="2827" y="6888"/>
                    <a:pt x="3010" y="6828"/>
                    <a:pt x="3283" y="6767"/>
                  </a:cubicBezTo>
                  <a:lnTo>
                    <a:pt x="11126" y="4639"/>
                  </a:lnTo>
                  <a:cubicBezTo>
                    <a:pt x="11733" y="4487"/>
                    <a:pt x="12250" y="4092"/>
                    <a:pt x="12554" y="3515"/>
                  </a:cubicBezTo>
                  <a:cubicBezTo>
                    <a:pt x="12858" y="2998"/>
                    <a:pt x="12949" y="2359"/>
                    <a:pt x="12797" y="1752"/>
                  </a:cubicBezTo>
                  <a:cubicBezTo>
                    <a:pt x="12491" y="705"/>
                    <a:pt x="11519" y="1"/>
                    <a:pt x="10460"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36037" y="4083290"/>
            <a:ext cx="1177569" cy="973387"/>
            <a:chOff x="390850" y="3207100"/>
            <a:chExt cx="1354150" cy="1119350"/>
          </a:xfrm>
        </p:grpSpPr>
        <p:sp>
          <p:nvSpPr>
            <p:cNvPr id="271" name="Google Shape;271;p13"/>
            <p:cNvSpPr/>
            <p:nvPr/>
          </p:nvSpPr>
          <p:spPr>
            <a:xfrm>
              <a:off x="390850" y="3207100"/>
              <a:ext cx="1354150" cy="1119350"/>
            </a:xfrm>
            <a:custGeom>
              <a:avLst/>
              <a:gdLst/>
              <a:ahLst/>
              <a:cxnLst/>
              <a:rect l="l" t="t" r="r" b="b"/>
              <a:pathLst>
                <a:path w="54166" h="44774" extrusionOk="0">
                  <a:moveTo>
                    <a:pt x="13913" y="0"/>
                  </a:moveTo>
                  <a:cubicBezTo>
                    <a:pt x="12570" y="0"/>
                    <a:pt x="11285" y="743"/>
                    <a:pt x="10639" y="2034"/>
                  </a:cubicBezTo>
                  <a:cubicBezTo>
                    <a:pt x="7052" y="8326"/>
                    <a:pt x="3800" y="14831"/>
                    <a:pt x="912" y="21548"/>
                  </a:cubicBezTo>
                  <a:cubicBezTo>
                    <a:pt x="1" y="23372"/>
                    <a:pt x="730" y="25530"/>
                    <a:pt x="2554" y="26442"/>
                  </a:cubicBezTo>
                  <a:cubicBezTo>
                    <a:pt x="14712" y="32612"/>
                    <a:pt x="26718" y="38600"/>
                    <a:pt x="38603" y="44375"/>
                  </a:cubicBezTo>
                  <a:cubicBezTo>
                    <a:pt x="39143" y="44645"/>
                    <a:pt x="39716" y="44774"/>
                    <a:pt x="40277" y="44774"/>
                  </a:cubicBezTo>
                  <a:cubicBezTo>
                    <a:pt x="41612" y="44774"/>
                    <a:pt x="42885" y="44047"/>
                    <a:pt x="43527" y="42764"/>
                  </a:cubicBezTo>
                  <a:cubicBezTo>
                    <a:pt x="46749" y="36259"/>
                    <a:pt x="50001" y="29724"/>
                    <a:pt x="53254" y="23220"/>
                  </a:cubicBezTo>
                  <a:cubicBezTo>
                    <a:pt x="54166" y="21396"/>
                    <a:pt x="53436" y="19238"/>
                    <a:pt x="51612" y="18326"/>
                  </a:cubicBezTo>
                  <a:cubicBezTo>
                    <a:pt x="39971" y="12368"/>
                    <a:pt x="27965" y="6381"/>
                    <a:pt x="15563" y="393"/>
                  </a:cubicBezTo>
                  <a:cubicBezTo>
                    <a:pt x="15031" y="126"/>
                    <a:pt x="14467" y="0"/>
                    <a:pt x="13913"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445575" y="3527700"/>
              <a:ext cx="1140600" cy="680125"/>
            </a:xfrm>
            <a:custGeom>
              <a:avLst/>
              <a:gdLst/>
              <a:ahLst/>
              <a:cxnLst/>
              <a:rect l="l" t="t" r="r" b="b"/>
              <a:pathLst>
                <a:path w="45624" h="27205" extrusionOk="0">
                  <a:moveTo>
                    <a:pt x="2766" y="0"/>
                  </a:moveTo>
                  <a:cubicBezTo>
                    <a:pt x="1824" y="1976"/>
                    <a:pt x="851" y="3952"/>
                    <a:pt x="0" y="5928"/>
                  </a:cubicBezTo>
                  <a:lnTo>
                    <a:pt x="42706" y="27204"/>
                  </a:lnTo>
                  <a:lnTo>
                    <a:pt x="45624" y="21338"/>
                  </a:lnTo>
                  <a:lnTo>
                    <a:pt x="27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1423550" y="3646900"/>
              <a:ext cx="208225" cy="145275"/>
            </a:xfrm>
            <a:custGeom>
              <a:avLst/>
              <a:gdLst/>
              <a:ahLst/>
              <a:cxnLst/>
              <a:rect l="l" t="t" r="r" b="b"/>
              <a:pathLst>
                <a:path w="8329" h="5811" extrusionOk="0">
                  <a:moveTo>
                    <a:pt x="2128" y="339"/>
                  </a:moveTo>
                  <a:cubicBezTo>
                    <a:pt x="2371" y="339"/>
                    <a:pt x="2584" y="430"/>
                    <a:pt x="2766" y="491"/>
                  </a:cubicBezTo>
                  <a:lnTo>
                    <a:pt x="6991" y="2588"/>
                  </a:lnTo>
                  <a:cubicBezTo>
                    <a:pt x="7356" y="2771"/>
                    <a:pt x="7630" y="3074"/>
                    <a:pt x="7751" y="3470"/>
                  </a:cubicBezTo>
                  <a:cubicBezTo>
                    <a:pt x="7873" y="3834"/>
                    <a:pt x="7873" y="4260"/>
                    <a:pt x="7690" y="4594"/>
                  </a:cubicBezTo>
                  <a:cubicBezTo>
                    <a:pt x="7478" y="4989"/>
                    <a:pt x="7174" y="5263"/>
                    <a:pt x="6809" y="5354"/>
                  </a:cubicBezTo>
                  <a:cubicBezTo>
                    <a:pt x="6631" y="5409"/>
                    <a:pt x="6454" y="5439"/>
                    <a:pt x="6279" y="5439"/>
                  </a:cubicBezTo>
                  <a:cubicBezTo>
                    <a:pt x="6065" y="5439"/>
                    <a:pt x="5855" y="5394"/>
                    <a:pt x="5654" y="5293"/>
                  </a:cubicBezTo>
                  <a:lnTo>
                    <a:pt x="1459" y="3196"/>
                  </a:lnTo>
                  <a:cubicBezTo>
                    <a:pt x="699" y="2831"/>
                    <a:pt x="395" y="1950"/>
                    <a:pt x="760" y="1190"/>
                  </a:cubicBezTo>
                  <a:cubicBezTo>
                    <a:pt x="943" y="795"/>
                    <a:pt x="1247" y="552"/>
                    <a:pt x="1642" y="430"/>
                  </a:cubicBezTo>
                  <a:cubicBezTo>
                    <a:pt x="1824" y="400"/>
                    <a:pt x="1976" y="339"/>
                    <a:pt x="2128" y="339"/>
                  </a:cubicBezTo>
                  <a:close/>
                  <a:moveTo>
                    <a:pt x="2181" y="1"/>
                  </a:moveTo>
                  <a:cubicBezTo>
                    <a:pt x="1976" y="1"/>
                    <a:pt x="1766" y="32"/>
                    <a:pt x="1550" y="96"/>
                  </a:cubicBezTo>
                  <a:cubicBezTo>
                    <a:pt x="1064" y="217"/>
                    <a:pt x="699" y="582"/>
                    <a:pt x="456" y="1038"/>
                  </a:cubicBezTo>
                  <a:cubicBezTo>
                    <a:pt x="0" y="1950"/>
                    <a:pt x="395" y="3074"/>
                    <a:pt x="1307" y="3530"/>
                  </a:cubicBezTo>
                  <a:lnTo>
                    <a:pt x="5502" y="5628"/>
                  </a:lnTo>
                  <a:cubicBezTo>
                    <a:pt x="5775" y="5749"/>
                    <a:pt x="6049" y="5810"/>
                    <a:pt x="6353" y="5810"/>
                  </a:cubicBezTo>
                  <a:cubicBezTo>
                    <a:pt x="6535" y="5810"/>
                    <a:pt x="6718" y="5810"/>
                    <a:pt x="6961" y="5780"/>
                  </a:cubicBezTo>
                  <a:cubicBezTo>
                    <a:pt x="7447" y="5628"/>
                    <a:pt x="7842" y="5293"/>
                    <a:pt x="8055" y="4837"/>
                  </a:cubicBezTo>
                  <a:cubicBezTo>
                    <a:pt x="8298" y="4381"/>
                    <a:pt x="8329" y="3895"/>
                    <a:pt x="8177" y="3378"/>
                  </a:cubicBezTo>
                  <a:cubicBezTo>
                    <a:pt x="8025" y="2892"/>
                    <a:pt x="7690" y="2527"/>
                    <a:pt x="7234" y="2284"/>
                  </a:cubicBezTo>
                  <a:lnTo>
                    <a:pt x="3009" y="187"/>
                  </a:lnTo>
                  <a:cubicBezTo>
                    <a:pt x="2744" y="63"/>
                    <a:pt x="2467" y="1"/>
                    <a:pt x="2181"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469125" y="3753375"/>
              <a:ext cx="182400" cy="98050"/>
            </a:xfrm>
            <a:custGeom>
              <a:avLst/>
              <a:gdLst/>
              <a:ahLst/>
              <a:cxnLst/>
              <a:rect l="l" t="t" r="r" b="b"/>
              <a:pathLst>
                <a:path w="7296" h="3922" extrusionOk="0">
                  <a:moveTo>
                    <a:pt x="152" y="1"/>
                  </a:moveTo>
                  <a:lnTo>
                    <a:pt x="0" y="366"/>
                  </a:lnTo>
                  <a:lnTo>
                    <a:pt x="7143" y="3922"/>
                  </a:lnTo>
                  <a:lnTo>
                    <a:pt x="7295" y="3557"/>
                  </a:lnTo>
                  <a:lnTo>
                    <a:pt x="152"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702400" y="3870400"/>
              <a:ext cx="103375" cy="58550"/>
            </a:xfrm>
            <a:custGeom>
              <a:avLst/>
              <a:gdLst/>
              <a:ahLst/>
              <a:cxnLst/>
              <a:rect l="l" t="t" r="r" b="b"/>
              <a:pathLst>
                <a:path w="4135" h="2342" extrusionOk="0">
                  <a:moveTo>
                    <a:pt x="153" y="1"/>
                  </a:moveTo>
                  <a:lnTo>
                    <a:pt x="1" y="366"/>
                  </a:lnTo>
                  <a:lnTo>
                    <a:pt x="3983" y="2341"/>
                  </a:lnTo>
                  <a:lnTo>
                    <a:pt x="4135" y="2007"/>
                  </a:lnTo>
                  <a:lnTo>
                    <a:pt x="15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637825" y="3484375"/>
              <a:ext cx="302450" cy="189250"/>
            </a:xfrm>
            <a:custGeom>
              <a:avLst/>
              <a:gdLst/>
              <a:ahLst/>
              <a:cxnLst/>
              <a:rect l="l" t="t" r="r" b="b"/>
              <a:pathLst>
                <a:path w="12098" h="7570" extrusionOk="0">
                  <a:moveTo>
                    <a:pt x="1216" y="487"/>
                  </a:moveTo>
                  <a:lnTo>
                    <a:pt x="11581" y="5685"/>
                  </a:lnTo>
                  <a:lnTo>
                    <a:pt x="10912" y="7053"/>
                  </a:lnTo>
                  <a:lnTo>
                    <a:pt x="547" y="1885"/>
                  </a:lnTo>
                  <a:lnTo>
                    <a:pt x="1216" y="487"/>
                  </a:lnTo>
                  <a:close/>
                  <a:moveTo>
                    <a:pt x="1034" y="1"/>
                  </a:moveTo>
                  <a:lnTo>
                    <a:pt x="0" y="2068"/>
                  </a:lnTo>
                  <a:lnTo>
                    <a:pt x="11064" y="7569"/>
                  </a:lnTo>
                  <a:lnTo>
                    <a:pt x="12098" y="5533"/>
                  </a:lnTo>
                  <a:lnTo>
                    <a:pt x="103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24"/>
        <p:cNvGrpSpPr/>
        <p:nvPr/>
      </p:nvGrpSpPr>
      <p:grpSpPr>
        <a:xfrm>
          <a:off x="0" y="0"/>
          <a:ext cx="0" cy="0"/>
          <a:chOff x="0" y="0"/>
          <a:chExt cx="0" cy="0"/>
        </a:xfrm>
      </p:grpSpPr>
      <p:grpSp>
        <p:nvGrpSpPr>
          <p:cNvPr id="325" name="Google Shape;325;p16"/>
          <p:cNvGrpSpPr/>
          <p:nvPr/>
        </p:nvGrpSpPr>
        <p:grpSpPr>
          <a:xfrm>
            <a:off x="-244" y="24"/>
            <a:ext cx="9144155" cy="5165694"/>
            <a:chOff x="-244" y="24"/>
            <a:chExt cx="9144155" cy="5165694"/>
          </a:xfrm>
        </p:grpSpPr>
        <p:sp>
          <p:nvSpPr>
            <p:cNvPr id="326" name="Google Shape;326;p16"/>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16"/>
          <p:cNvGrpSpPr/>
          <p:nvPr/>
        </p:nvGrpSpPr>
        <p:grpSpPr>
          <a:xfrm>
            <a:off x="303630" y="306525"/>
            <a:ext cx="8536741" cy="4552701"/>
            <a:chOff x="2434200" y="841500"/>
            <a:chExt cx="4622450" cy="3053250"/>
          </a:xfrm>
        </p:grpSpPr>
        <p:sp>
          <p:nvSpPr>
            <p:cNvPr id="329" name="Google Shape;329;p16"/>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2" name="Google Shape;332;p16"/>
          <p:cNvSpPr txBox="1">
            <a:spLocks noGrp="1"/>
          </p:cNvSpPr>
          <p:nvPr>
            <p:ph type="title" idx="2"/>
          </p:nvPr>
        </p:nvSpPr>
        <p:spPr>
          <a:xfrm>
            <a:off x="1967613" y="3248475"/>
            <a:ext cx="1897500" cy="48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3" name="Google Shape;333;p16"/>
          <p:cNvSpPr txBox="1">
            <a:spLocks noGrp="1"/>
          </p:cNvSpPr>
          <p:nvPr>
            <p:ph type="title" idx="3"/>
          </p:nvPr>
        </p:nvSpPr>
        <p:spPr>
          <a:xfrm>
            <a:off x="4933638" y="3248475"/>
            <a:ext cx="1897500" cy="48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4" name="Google Shape;334;p16"/>
          <p:cNvSpPr txBox="1">
            <a:spLocks noGrp="1"/>
          </p:cNvSpPr>
          <p:nvPr>
            <p:ph type="subTitle" idx="1"/>
          </p:nvPr>
        </p:nvSpPr>
        <p:spPr>
          <a:xfrm>
            <a:off x="4933805" y="3545875"/>
            <a:ext cx="1897200" cy="920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Font typeface="Arial"/>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sp>
        <p:nvSpPr>
          <p:cNvPr id="335" name="Google Shape;335;p16"/>
          <p:cNvSpPr txBox="1">
            <a:spLocks noGrp="1"/>
          </p:cNvSpPr>
          <p:nvPr>
            <p:ph type="subTitle" idx="4"/>
          </p:nvPr>
        </p:nvSpPr>
        <p:spPr>
          <a:xfrm>
            <a:off x="1967625" y="3545875"/>
            <a:ext cx="1897500" cy="920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200"/>
              <a:buFont typeface="Arial"/>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sp>
        <p:nvSpPr>
          <p:cNvPr id="336" name="Google Shape;33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638"/>
        <p:cNvGrpSpPr/>
        <p:nvPr/>
      </p:nvGrpSpPr>
      <p:grpSpPr>
        <a:xfrm>
          <a:off x="0" y="0"/>
          <a:ext cx="0" cy="0"/>
          <a:chOff x="0" y="0"/>
          <a:chExt cx="0" cy="0"/>
        </a:xfrm>
      </p:grpSpPr>
      <p:grpSp>
        <p:nvGrpSpPr>
          <p:cNvPr id="639" name="Google Shape;639;p25"/>
          <p:cNvGrpSpPr/>
          <p:nvPr/>
        </p:nvGrpSpPr>
        <p:grpSpPr>
          <a:xfrm>
            <a:off x="-244" y="24"/>
            <a:ext cx="9144155" cy="5165694"/>
            <a:chOff x="-244" y="24"/>
            <a:chExt cx="9144155" cy="5165694"/>
          </a:xfrm>
        </p:grpSpPr>
        <p:sp>
          <p:nvSpPr>
            <p:cNvPr id="640" name="Google Shape;640;p25"/>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25"/>
          <p:cNvGrpSpPr/>
          <p:nvPr/>
        </p:nvGrpSpPr>
        <p:grpSpPr>
          <a:xfrm>
            <a:off x="303630" y="306525"/>
            <a:ext cx="8536741" cy="4552701"/>
            <a:chOff x="2434200" y="841500"/>
            <a:chExt cx="4622450" cy="3053250"/>
          </a:xfrm>
        </p:grpSpPr>
        <p:sp>
          <p:nvSpPr>
            <p:cNvPr id="643" name="Google Shape;643;p25"/>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5"/>
          <p:cNvSpPr txBox="1">
            <a:spLocks noGrp="1"/>
          </p:cNvSpPr>
          <p:nvPr>
            <p:ph type="title"/>
          </p:nvPr>
        </p:nvSpPr>
        <p:spPr>
          <a:xfrm>
            <a:off x="720000" y="2554200"/>
            <a:ext cx="5864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6" name="Google Shape;646;p25"/>
          <p:cNvSpPr txBox="1">
            <a:spLocks noGrp="1"/>
          </p:cNvSpPr>
          <p:nvPr>
            <p:ph type="title" idx="2" hasCustomPrompt="1"/>
          </p:nvPr>
        </p:nvSpPr>
        <p:spPr>
          <a:xfrm>
            <a:off x="3040300"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647" name="Google Shape;647;p25"/>
          <p:cNvSpPr txBox="1">
            <a:spLocks noGrp="1"/>
          </p:cNvSpPr>
          <p:nvPr>
            <p:ph type="subTitle" idx="1"/>
          </p:nvPr>
        </p:nvSpPr>
        <p:spPr>
          <a:xfrm>
            <a:off x="1224550" y="3478300"/>
            <a:ext cx="4854600" cy="58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648"/>
        <p:cNvGrpSpPr/>
        <p:nvPr/>
      </p:nvGrpSpPr>
      <p:grpSpPr>
        <a:xfrm>
          <a:off x="0" y="0"/>
          <a:ext cx="0" cy="0"/>
          <a:chOff x="0" y="0"/>
          <a:chExt cx="0" cy="0"/>
        </a:xfrm>
      </p:grpSpPr>
      <p:grpSp>
        <p:nvGrpSpPr>
          <p:cNvPr id="649" name="Google Shape;649;p26"/>
          <p:cNvGrpSpPr/>
          <p:nvPr/>
        </p:nvGrpSpPr>
        <p:grpSpPr>
          <a:xfrm>
            <a:off x="-244" y="24"/>
            <a:ext cx="9144155" cy="5165694"/>
            <a:chOff x="-244" y="24"/>
            <a:chExt cx="9144155" cy="5165694"/>
          </a:xfrm>
        </p:grpSpPr>
        <p:sp>
          <p:nvSpPr>
            <p:cNvPr id="650" name="Google Shape;650;p26"/>
            <p:cNvSpPr/>
            <p:nvPr/>
          </p:nvSpPr>
          <p:spPr>
            <a:xfrm>
              <a:off x="-244" y="24"/>
              <a:ext cx="9144155" cy="4504859"/>
            </a:xfrm>
            <a:custGeom>
              <a:avLst/>
              <a:gdLst/>
              <a:ahLst/>
              <a:cxnLst/>
              <a:rect l="l" t="t" r="r" b="b"/>
              <a:pathLst>
                <a:path w="280948" h="161827" extrusionOk="0">
                  <a:moveTo>
                    <a:pt x="20031" y="366"/>
                  </a:moveTo>
                  <a:lnTo>
                    <a:pt x="20031" y="20579"/>
                  </a:lnTo>
                  <a:lnTo>
                    <a:pt x="395" y="20579"/>
                  </a:lnTo>
                  <a:lnTo>
                    <a:pt x="395" y="366"/>
                  </a:lnTo>
                  <a:close/>
                  <a:moveTo>
                    <a:pt x="40062" y="366"/>
                  </a:moveTo>
                  <a:lnTo>
                    <a:pt x="40062" y="20579"/>
                  </a:lnTo>
                  <a:lnTo>
                    <a:pt x="20426" y="20579"/>
                  </a:lnTo>
                  <a:lnTo>
                    <a:pt x="20426" y="366"/>
                  </a:lnTo>
                  <a:close/>
                  <a:moveTo>
                    <a:pt x="60123" y="366"/>
                  </a:moveTo>
                  <a:lnTo>
                    <a:pt x="60123" y="20579"/>
                  </a:lnTo>
                  <a:lnTo>
                    <a:pt x="40487" y="20579"/>
                  </a:lnTo>
                  <a:lnTo>
                    <a:pt x="40487" y="366"/>
                  </a:lnTo>
                  <a:close/>
                  <a:moveTo>
                    <a:pt x="80154" y="366"/>
                  </a:moveTo>
                  <a:lnTo>
                    <a:pt x="80154" y="20579"/>
                  </a:lnTo>
                  <a:lnTo>
                    <a:pt x="60488" y="20579"/>
                  </a:lnTo>
                  <a:lnTo>
                    <a:pt x="60488" y="366"/>
                  </a:lnTo>
                  <a:close/>
                  <a:moveTo>
                    <a:pt x="100215" y="366"/>
                  </a:moveTo>
                  <a:lnTo>
                    <a:pt x="100215" y="20579"/>
                  </a:lnTo>
                  <a:lnTo>
                    <a:pt x="80549" y="20579"/>
                  </a:lnTo>
                  <a:lnTo>
                    <a:pt x="80549" y="366"/>
                  </a:lnTo>
                  <a:close/>
                  <a:moveTo>
                    <a:pt x="120215" y="366"/>
                  </a:moveTo>
                  <a:lnTo>
                    <a:pt x="120215" y="20579"/>
                  </a:lnTo>
                  <a:lnTo>
                    <a:pt x="100580" y="20579"/>
                  </a:lnTo>
                  <a:lnTo>
                    <a:pt x="100580" y="366"/>
                  </a:lnTo>
                  <a:close/>
                  <a:moveTo>
                    <a:pt x="140246" y="366"/>
                  </a:moveTo>
                  <a:lnTo>
                    <a:pt x="140246" y="20579"/>
                  </a:lnTo>
                  <a:lnTo>
                    <a:pt x="120610" y="20579"/>
                  </a:lnTo>
                  <a:lnTo>
                    <a:pt x="120610" y="366"/>
                  </a:lnTo>
                  <a:close/>
                  <a:moveTo>
                    <a:pt x="160307" y="366"/>
                  </a:moveTo>
                  <a:lnTo>
                    <a:pt x="160307" y="20579"/>
                  </a:lnTo>
                  <a:lnTo>
                    <a:pt x="140671" y="20579"/>
                  </a:lnTo>
                  <a:lnTo>
                    <a:pt x="140671" y="366"/>
                  </a:lnTo>
                  <a:close/>
                  <a:moveTo>
                    <a:pt x="180368" y="366"/>
                  </a:moveTo>
                  <a:lnTo>
                    <a:pt x="180368" y="20579"/>
                  </a:lnTo>
                  <a:lnTo>
                    <a:pt x="160702" y="20579"/>
                  </a:lnTo>
                  <a:lnTo>
                    <a:pt x="160702" y="366"/>
                  </a:lnTo>
                  <a:close/>
                  <a:moveTo>
                    <a:pt x="200399" y="366"/>
                  </a:moveTo>
                  <a:lnTo>
                    <a:pt x="200399" y="20579"/>
                  </a:lnTo>
                  <a:lnTo>
                    <a:pt x="180763" y="20579"/>
                  </a:lnTo>
                  <a:lnTo>
                    <a:pt x="180763" y="366"/>
                  </a:lnTo>
                  <a:close/>
                  <a:moveTo>
                    <a:pt x="220430" y="366"/>
                  </a:moveTo>
                  <a:lnTo>
                    <a:pt x="220430" y="20579"/>
                  </a:lnTo>
                  <a:lnTo>
                    <a:pt x="200764" y="20579"/>
                  </a:lnTo>
                  <a:lnTo>
                    <a:pt x="200764" y="366"/>
                  </a:lnTo>
                  <a:close/>
                  <a:moveTo>
                    <a:pt x="240491" y="366"/>
                  </a:moveTo>
                  <a:lnTo>
                    <a:pt x="240491" y="20579"/>
                  </a:lnTo>
                  <a:lnTo>
                    <a:pt x="220825" y="20579"/>
                  </a:lnTo>
                  <a:lnTo>
                    <a:pt x="220825" y="366"/>
                  </a:lnTo>
                  <a:close/>
                  <a:moveTo>
                    <a:pt x="260552" y="366"/>
                  </a:moveTo>
                  <a:lnTo>
                    <a:pt x="260552" y="20579"/>
                  </a:lnTo>
                  <a:lnTo>
                    <a:pt x="240886" y="20579"/>
                  </a:lnTo>
                  <a:lnTo>
                    <a:pt x="240886" y="366"/>
                  </a:lnTo>
                  <a:close/>
                  <a:moveTo>
                    <a:pt x="280552" y="366"/>
                  </a:moveTo>
                  <a:lnTo>
                    <a:pt x="280552" y="20579"/>
                  </a:lnTo>
                  <a:lnTo>
                    <a:pt x="260917" y="20579"/>
                  </a:lnTo>
                  <a:lnTo>
                    <a:pt x="260917" y="366"/>
                  </a:lnTo>
                  <a:close/>
                  <a:moveTo>
                    <a:pt x="20031" y="20974"/>
                  </a:moveTo>
                  <a:lnTo>
                    <a:pt x="20031" y="41187"/>
                  </a:lnTo>
                  <a:lnTo>
                    <a:pt x="395" y="41187"/>
                  </a:lnTo>
                  <a:lnTo>
                    <a:pt x="395" y="20974"/>
                  </a:lnTo>
                  <a:close/>
                  <a:moveTo>
                    <a:pt x="40062" y="20974"/>
                  </a:moveTo>
                  <a:lnTo>
                    <a:pt x="40062" y="41187"/>
                  </a:lnTo>
                  <a:lnTo>
                    <a:pt x="20426" y="41187"/>
                  </a:lnTo>
                  <a:lnTo>
                    <a:pt x="20426" y="20974"/>
                  </a:lnTo>
                  <a:close/>
                  <a:moveTo>
                    <a:pt x="60123" y="20974"/>
                  </a:moveTo>
                  <a:lnTo>
                    <a:pt x="60123" y="41187"/>
                  </a:lnTo>
                  <a:lnTo>
                    <a:pt x="40487" y="41187"/>
                  </a:lnTo>
                  <a:lnTo>
                    <a:pt x="40487" y="20974"/>
                  </a:lnTo>
                  <a:close/>
                  <a:moveTo>
                    <a:pt x="80154" y="20974"/>
                  </a:moveTo>
                  <a:lnTo>
                    <a:pt x="80154" y="41187"/>
                  </a:lnTo>
                  <a:lnTo>
                    <a:pt x="60488" y="41187"/>
                  </a:lnTo>
                  <a:lnTo>
                    <a:pt x="60488" y="20974"/>
                  </a:lnTo>
                  <a:close/>
                  <a:moveTo>
                    <a:pt x="100215" y="20974"/>
                  </a:moveTo>
                  <a:lnTo>
                    <a:pt x="100215" y="41187"/>
                  </a:lnTo>
                  <a:lnTo>
                    <a:pt x="80549" y="41187"/>
                  </a:lnTo>
                  <a:lnTo>
                    <a:pt x="80549" y="20974"/>
                  </a:lnTo>
                  <a:close/>
                  <a:moveTo>
                    <a:pt x="120215" y="20974"/>
                  </a:moveTo>
                  <a:lnTo>
                    <a:pt x="120215" y="41187"/>
                  </a:lnTo>
                  <a:lnTo>
                    <a:pt x="100580" y="41187"/>
                  </a:lnTo>
                  <a:lnTo>
                    <a:pt x="100580" y="20974"/>
                  </a:lnTo>
                  <a:close/>
                  <a:moveTo>
                    <a:pt x="140246" y="20974"/>
                  </a:moveTo>
                  <a:lnTo>
                    <a:pt x="140246" y="41187"/>
                  </a:lnTo>
                  <a:lnTo>
                    <a:pt x="120610" y="41187"/>
                  </a:lnTo>
                  <a:lnTo>
                    <a:pt x="120610" y="20974"/>
                  </a:lnTo>
                  <a:close/>
                  <a:moveTo>
                    <a:pt x="160307" y="20974"/>
                  </a:moveTo>
                  <a:lnTo>
                    <a:pt x="160307" y="41187"/>
                  </a:lnTo>
                  <a:lnTo>
                    <a:pt x="140671" y="41187"/>
                  </a:lnTo>
                  <a:lnTo>
                    <a:pt x="140671" y="20974"/>
                  </a:lnTo>
                  <a:close/>
                  <a:moveTo>
                    <a:pt x="180368" y="20974"/>
                  </a:moveTo>
                  <a:lnTo>
                    <a:pt x="180368" y="41187"/>
                  </a:lnTo>
                  <a:lnTo>
                    <a:pt x="160702" y="41187"/>
                  </a:lnTo>
                  <a:lnTo>
                    <a:pt x="160702" y="20974"/>
                  </a:lnTo>
                  <a:close/>
                  <a:moveTo>
                    <a:pt x="200399" y="20974"/>
                  </a:moveTo>
                  <a:lnTo>
                    <a:pt x="200399" y="41187"/>
                  </a:lnTo>
                  <a:lnTo>
                    <a:pt x="180763" y="41187"/>
                  </a:lnTo>
                  <a:lnTo>
                    <a:pt x="180763" y="20974"/>
                  </a:lnTo>
                  <a:close/>
                  <a:moveTo>
                    <a:pt x="220430" y="20974"/>
                  </a:moveTo>
                  <a:lnTo>
                    <a:pt x="220430" y="41187"/>
                  </a:lnTo>
                  <a:lnTo>
                    <a:pt x="200764" y="41187"/>
                  </a:lnTo>
                  <a:lnTo>
                    <a:pt x="200764" y="20974"/>
                  </a:lnTo>
                  <a:close/>
                  <a:moveTo>
                    <a:pt x="240491" y="20974"/>
                  </a:moveTo>
                  <a:lnTo>
                    <a:pt x="240491" y="41187"/>
                  </a:lnTo>
                  <a:lnTo>
                    <a:pt x="220825" y="41187"/>
                  </a:lnTo>
                  <a:lnTo>
                    <a:pt x="220825" y="20974"/>
                  </a:lnTo>
                  <a:close/>
                  <a:moveTo>
                    <a:pt x="260552" y="20974"/>
                  </a:moveTo>
                  <a:lnTo>
                    <a:pt x="260552" y="41187"/>
                  </a:lnTo>
                  <a:lnTo>
                    <a:pt x="240886" y="41187"/>
                  </a:lnTo>
                  <a:lnTo>
                    <a:pt x="240886" y="20974"/>
                  </a:lnTo>
                  <a:close/>
                  <a:moveTo>
                    <a:pt x="280552" y="20974"/>
                  </a:moveTo>
                  <a:lnTo>
                    <a:pt x="280552" y="41187"/>
                  </a:lnTo>
                  <a:lnTo>
                    <a:pt x="260917" y="41187"/>
                  </a:lnTo>
                  <a:lnTo>
                    <a:pt x="260917" y="20974"/>
                  </a:lnTo>
                  <a:close/>
                  <a:moveTo>
                    <a:pt x="20031" y="41521"/>
                  </a:moveTo>
                  <a:lnTo>
                    <a:pt x="20031" y="61734"/>
                  </a:lnTo>
                  <a:lnTo>
                    <a:pt x="395" y="61734"/>
                  </a:lnTo>
                  <a:lnTo>
                    <a:pt x="395" y="41521"/>
                  </a:lnTo>
                  <a:close/>
                  <a:moveTo>
                    <a:pt x="40062" y="41521"/>
                  </a:moveTo>
                  <a:lnTo>
                    <a:pt x="40062" y="61734"/>
                  </a:lnTo>
                  <a:lnTo>
                    <a:pt x="20426" y="61734"/>
                  </a:lnTo>
                  <a:lnTo>
                    <a:pt x="20426" y="41521"/>
                  </a:lnTo>
                  <a:close/>
                  <a:moveTo>
                    <a:pt x="60123" y="41521"/>
                  </a:moveTo>
                  <a:lnTo>
                    <a:pt x="60123" y="61734"/>
                  </a:lnTo>
                  <a:lnTo>
                    <a:pt x="40487" y="61734"/>
                  </a:lnTo>
                  <a:lnTo>
                    <a:pt x="40487" y="41521"/>
                  </a:lnTo>
                  <a:close/>
                  <a:moveTo>
                    <a:pt x="80154" y="41521"/>
                  </a:moveTo>
                  <a:lnTo>
                    <a:pt x="80154" y="61734"/>
                  </a:lnTo>
                  <a:lnTo>
                    <a:pt x="60488" y="61734"/>
                  </a:lnTo>
                  <a:lnTo>
                    <a:pt x="60488" y="41521"/>
                  </a:lnTo>
                  <a:close/>
                  <a:moveTo>
                    <a:pt x="100215" y="41521"/>
                  </a:moveTo>
                  <a:lnTo>
                    <a:pt x="100215" y="61734"/>
                  </a:lnTo>
                  <a:lnTo>
                    <a:pt x="80549" y="61734"/>
                  </a:lnTo>
                  <a:lnTo>
                    <a:pt x="80549" y="41521"/>
                  </a:lnTo>
                  <a:close/>
                  <a:moveTo>
                    <a:pt x="120215" y="41521"/>
                  </a:moveTo>
                  <a:lnTo>
                    <a:pt x="120215" y="61734"/>
                  </a:lnTo>
                  <a:lnTo>
                    <a:pt x="100580" y="61734"/>
                  </a:lnTo>
                  <a:lnTo>
                    <a:pt x="100580" y="41521"/>
                  </a:lnTo>
                  <a:close/>
                  <a:moveTo>
                    <a:pt x="140246" y="41521"/>
                  </a:moveTo>
                  <a:lnTo>
                    <a:pt x="140246" y="61734"/>
                  </a:lnTo>
                  <a:lnTo>
                    <a:pt x="120610" y="61734"/>
                  </a:lnTo>
                  <a:lnTo>
                    <a:pt x="120610" y="41521"/>
                  </a:lnTo>
                  <a:close/>
                  <a:moveTo>
                    <a:pt x="160307" y="41521"/>
                  </a:moveTo>
                  <a:lnTo>
                    <a:pt x="160307" y="61734"/>
                  </a:lnTo>
                  <a:lnTo>
                    <a:pt x="140671" y="61734"/>
                  </a:lnTo>
                  <a:lnTo>
                    <a:pt x="140671" y="41521"/>
                  </a:lnTo>
                  <a:close/>
                  <a:moveTo>
                    <a:pt x="180368" y="41521"/>
                  </a:moveTo>
                  <a:lnTo>
                    <a:pt x="180368" y="61734"/>
                  </a:lnTo>
                  <a:lnTo>
                    <a:pt x="160702" y="61734"/>
                  </a:lnTo>
                  <a:lnTo>
                    <a:pt x="160702" y="41521"/>
                  </a:lnTo>
                  <a:close/>
                  <a:moveTo>
                    <a:pt x="200399" y="41521"/>
                  </a:moveTo>
                  <a:lnTo>
                    <a:pt x="200399" y="61734"/>
                  </a:lnTo>
                  <a:lnTo>
                    <a:pt x="180763" y="61734"/>
                  </a:lnTo>
                  <a:lnTo>
                    <a:pt x="180763" y="41521"/>
                  </a:lnTo>
                  <a:close/>
                  <a:moveTo>
                    <a:pt x="220430" y="41521"/>
                  </a:moveTo>
                  <a:lnTo>
                    <a:pt x="220430" y="61734"/>
                  </a:lnTo>
                  <a:lnTo>
                    <a:pt x="200764" y="61734"/>
                  </a:lnTo>
                  <a:lnTo>
                    <a:pt x="200764" y="41521"/>
                  </a:lnTo>
                  <a:close/>
                  <a:moveTo>
                    <a:pt x="240491" y="41521"/>
                  </a:moveTo>
                  <a:lnTo>
                    <a:pt x="240491" y="61734"/>
                  </a:lnTo>
                  <a:lnTo>
                    <a:pt x="220825" y="61734"/>
                  </a:lnTo>
                  <a:lnTo>
                    <a:pt x="220825" y="41521"/>
                  </a:lnTo>
                  <a:close/>
                  <a:moveTo>
                    <a:pt x="260552" y="41521"/>
                  </a:moveTo>
                  <a:lnTo>
                    <a:pt x="260552" y="61734"/>
                  </a:lnTo>
                  <a:lnTo>
                    <a:pt x="240886" y="61734"/>
                  </a:lnTo>
                  <a:lnTo>
                    <a:pt x="240886" y="41521"/>
                  </a:lnTo>
                  <a:close/>
                  <a:moveTo>
                    <a:pt x="280552" y="41521"/>
                  </a:moveTo>
                  <a:lnTo>
                    <a:pt x="280552" y="61734"/>
                  </a:lnTo>
                  <a:lnTo>
                    <a:pt x="260917" y="61734"/>
                  </a:lnTo>
                  <a:lnTo>
                    <a:pt x="260917" y="41521"/>
                  </a:lnTo>
                  <a:close/>
                  <a:moveTo>
                    <a:pt x="20031" y="62099"/>
                  </a:moveTo>
                  <a:lnTo>
                    <a:pt x="20031" y="82312"/>
                  </a:lnTo>
                  <a:lnTo>
                    <a:pt x="395" y="82312"/>
                  </a:lnTo>
                  <a:lnTo>
                    <a:pt x="395" y="62099"/>
                  </a:lnTo>
                  <a:close/>
                  <a:moveTo>
                    <a:pt x="40062" y="62099"/>
                  </a:moveTo>
                  <a:lnTo>
                    <a:pt x="40062" y="82312"/>
                  </a:lnTo>
                  <a:lnTo>
                    <a:pt x="20426" y="82312"/>
                  </a:lnTo>
                  <a:lnTo>
                    <a:pt x="20426" y="62099"/>
                  </a:lnTo>
                  <a:close/>
                  <a:moveTo>
                    <a:pt x="60123" y="62099"/>
                  </a:moveTo>
                  <a:lnTo>
                    <a:pt x="60123" y="82312"/>
                  </a:lnTo>
                  <a:lnTo>
                    <a:pt x="40487" y="82312"/>
                  </a:lnTo>
                  <a:lnTo>
                    <a:pt x="40487" y="62099"/>
                  </a:lnTo>
                  <a:close/>
                  <a:moveTo>
                    <a:pt x="80154" y="62099"/>
                  </a:moveTo>
                  <a:lnTo>
                    <a:pt x="80154" y="82312"/>
                  </a:lnTo>
                  <a:lnTo>
                    <a:pt x="60488" y="82312"/>
                  </a:lnTo>
                  <a:lnTo>
                    <a:pt x="60488" y="62099"/>
                  </a:lnTo>
                  <a:close/>
                  <a:moveTo>
                    <a:pt x="100215" y="62099"/>
                  </a:moveTo>
                  <a:lnTo>
                    <a:pt x="100215" y="82312"/>
                  </a:lnTo>
                  <a:lnTo>
                    <a:pt x="80549" y="82312"/>
                  </a:lnTo>
                  <a:lnTo>
                    <a:pt x="80549" y="62099"/>
                  </a:lnTo>
                  <a:close/>
                  <a:moveTo>
                    <a:pt x="120215" y="62099"/>
                  </a:moveTo>
                  <a:lnTo>
                    <a:pt x="120215" y="82312"/>
                  </a:lnTo>
                  <a:lnTo>
                    <a:pt x="100580" y="82312"/>
                  </a:lnTo>
                  <a:lnTo>
                    <a:pt x="100580" y="62099"/>
                  </a:lnTo>
                  <a:close/>
                  <a:moveTo>
                    <a:pt x="140246" y="62099"/>
                  </a:moveTo>
                  <a:lnTo>
                    <a:pt x="140246" y="82312"/>
                  </a:lnTo>
                  <a:lnTo>
                    <a:pt x="120610" y="82312"/>
                  </a:lnTo>
                  <a:lnTo>
                    <a:pt x="120610" y="62099"/>
                  </a:lnTo>
                  <a:close/>
                  <a:moveTo>
                    <a:pt x="160307" y="62099"/>
                  </a:moveTo>
                  <a:lnTo>
                    <a:pt x="160307" y="82312"/>
                  </a:lnTo>
                  <a:lnTo>
                    <a:pt x="140671" y="82312"/>
                  </a:lnTo>
                  <a:lnTo>
                    <a:pt x="140671" y="62099"/>
                  </a:lnTo>
                  <a:close/>
                  <a:moveTo>
                    <a:pt x="180368" y="62099"/>
                  </a:moveTo>
                  <a:lnTo>
                    <a:pt x="180368" y="82312"/>
                  </a:lnTo>
                  <a:lnTo>
                    <a:pt x="160702" y="82312"/>
                  </a:lnTo>
                  <a:lnTo>
                    <a:pt x="160702" y="62099"/>
                  </a:lnTo>
                  <a:close/>
                  <a:moveTo>
                    <a:pt x="200399" y="62099"/>
                  </a:moveTo>
                  <a:lnTo>
                    <a:pt x="200399" y="82312"/>
                  </a:lnTo>
                  <a:lnTo>
                    <a:pt x="180763" y="82312"/>
                  </a:lnTo>
                  <a:lnTo>
                    <a:pt x="180763" y="62099"/>
                  </a:lnTo>
                  <a:close/>
                  <a:moveTo>
                    <a:pt x="220430" y="62099"/>
                  </a:moveTo>
                  <a:lnTo>
                    <a:pt x="220430" y="82312"/>
                  </a:lnTo>
                  <a:lnTo>
                    <a:pt x="200764" y="82312"/>
                  </a:lnTo>
                  <a:lnTo>
                    <a:pt x="200764" y="62099"/>
                  </a:lnTo>
                  <a:close/>
                  <a:moveTo>
                    <a:pt x="240491" y="62099"/>
                  </a:moveTo>
                  <a:lnTo>
                    <a:pt x="240491" y="82312"/>
                  </a:lnTo>
                  <a:lnTo>
                    <a:pt x="220825" y="82312"/>
                  </a:lnTo>
                  <a:lnTo>
                    <a:pt x="220825" y="62099"/>
                  </a:lnTo>
                  <a:close/>
                  <a:moveTo>
                    <a:pt x="260552" y="62099"/>
                  </a:moveTo>
                  <a:lnTo>
                    <a:pt x="260552" y="82312"/>
                  </a:lnTo>
                  <a:lnTo>
                    <a:pt x="240886" y="82312"/>
                  </a:lnTo>
                  <a:lnTo>
                    <a:pt x="240886" y="62099"/>
                  </a:lnTo>
                  <a:close/>
                  <a:moveTo>
                    <a:pt x="280552" y="62099"/>
                  </a:moveTo>
                  <a:lnTo>
                    <a:pt x="280552" y="82312"/>
                  </a:lnTo>
                  <a:lnTo>
                    <a:pt x="260917" y="82312"/>
                  </a:lnTo>
                  <a:lnTo>
                    <a:pt x="260917" y="62099"/>
                  </a:lnTo>
                  <a:close/>
                  <a:moveTo>
                    <a:pt x="20031" y="82677"/>
                  </a:moveTo>
                  <a:lnTo>
                    <a:pt x="20031" y="102890"/>
                  </a:lnTo>
                  <a:lnTo>
                    <a:pt x="395" y="102890"/>
                  </a:lnTo>
                  <a:lnTo>
                    <a:pt x="395" y="82677"/>
                  </a:lnTo>
                  <a:close/>
                  <a:moveTo>
                    <a:pt x="80154" y="82677"/>
                  </a:moveTo>
                  <a:lnTo>
                    <a:pt x="80154" y="102890"/>
                  </a:lnTo>
                  <a:lnTo>
                    <a:pt x="60488" y="102890"/>
                  </a:lnTo>
                  <a:lnTo>
                    <a:pt x="60488" y="82677"/>
                  </a:lnTo>
                  <a:close/>
                  <a:moveTo>
                    <a:pt x="100215" y="82677"/>
                  </a:moveTo>
                  <a:lnTo>
                    <a:pt x="100215" y="102890"/>
                  </a:lnTo>
                  <a:lnTo>
                    <a:pt x="80549" y="102890"/>
                  </a:lnTo>
                  <a:lnTo>
                    <a:pt x="80549" y="82677"/>
                  </a:lnTo>
                  <a:close/>
                  <a:moveTo>
                    <a:pt x="120215" y="82677"/>
                  </a:moveTo>
                  <a:lnTo>
                    <a:pt x="120215" y="102890"/>
                  </a:lnTo>
                  <a:lnTo>
                    <a:pt x="100580" y="102890"/>
                  </a:lnTo>
                  <a:lnTo>
                    <a:pt x="100580" y="82677"/>
                  </a:lnTo>
                  <a:close/>
                  <a:moveTo>
                    <a:pt x="140246" y="82677"/>
                  </a:moveTo>
                  <a:lnTo>
                    <a:pt x="140246" y="102890"/>
                  </a:lnTo>
                  <a:lnTo>
                    <a:pt x="120610" y="102890"/>
                  </a:lnTo>
                  <a:lnTo>
                    <a:pt x="120610" y="82677"/>
                  </a:lnTo>
                  <a:close/>
                  <a:moveTo>
                    <a:pt x="160307" y="82677"/>
                  </a:moveTo>
                  <a:lnTo>
                    <a:pt x="160307" y="102890"/>
                  </a:lnTo>
                  <a:lnTo>
                    <a:pt x="140671" y="102890"/>
                  </a:lnTo>
                  <a:lnTo>
                    <a:pt x="140671" y="82677"/>
                  </a:lnTo>
                  <a:close/>
                  <a:moveTo>
                    <a:pt x="180368" y="82677"/>
                  </a:moveTo>
                  <a:lnTo>
                    <a:pt x="180368" y="102890"/>
                  </a:lnTo>
                  <a:lnTo>
                    <a:pt x="160702" y="102890"/>
                  </a:lnTo>
                  <a:lnTo>
                    <a:pt x="160702" y="82677"/>
                  </a:lnTo>
                  <a:close/>
                  <a:moveTo>
                    <a:pt x="200399" y="82677"/>
                  </a:moveTo>
                  <a:lnTo>
                    <a:pt x="200399" y="102890"/>
                  </a:lnTo>
                  <a:lnTo>
                    <a:pt x="180763" y="102890"/>
                  </a:lnTo>
                  <a:lnTo>
                    <a:pt x="180763" y="82677"/>
                  </a:lnTo>
                  <a:close/>
                  <a:moveTo>
                    <a:pt x="220430" y="82677"/>
                  </a:moveTo>
                  <a:lnTo>
                    <a:pt x="220430" y="102890"/>
                  </a:lnTo>
                  <a:lnTo>
                    <a:pt x="200764" y="102890"/>
                  </a:lnTo>
                  <a:lnTo>
                    <a:pt x="200764" y="82677"/>
                  </a:lnTo>
                  <a:close/>
                  <a:moveTo>
                    <a:pt x="280552" y="82677"/>
                  </a:moveTo>
                  <a:lnTo>
                    <a:pt x="280552" y="102890"/>
                  </a:lnTo>
                  <a:lnTo>
                    <a:pt x="260917" y="102890"/>
                  </a:lnTo>
                  <a:lnTo>
                    <a:pt x="260917" y="82677"/>
                  </a:lnTo>
                  <a:close/>
                  <a:moveTo>
                    <a:pt x="100215" y="103255"/>
                  </a:moveTo>
                  <a:lnTo>
                    <a:pt x="100215" y="123468"/>
                  </a:lnTo>
                  <a:lnTo>
                    <a:pt x="80549" y="123468"/>
                  </a:lnTo>
                  <a:lnTo>
                    <a:pt x="80549" y="103255"/>
                  </a:lnTo>
                  <a:close/>
                  <a:moveTo>
                    <a:pt x="120215" y="103255"/>
                  </a:moveTo>
                  <a:lnTo>
                    <a:pt x="120215" y="123468"/>
                  </a:lnTo>
                  <a:lnTo>
                    <a:pt x="100580" y="123468"/>
                  </a:lnTo>
                  <a:lnTo>
                    <a:pt x="100580" y="103255"/>
                  </a:lnTo>
                  <a:close/>
                  <a:moveTo>
                    <a:pt x="140246" y="103255"/>
                  </a:moveTo>
                  <a:lnTo>
                    <a:pt x="140246" y="123468"/>
                  </a:lnTo>
                  <a:lnTo>
                    <a:pt x="120610" y="123468"/>
                  </a:lnTo>
                  <a:lnTo>
                    <a:pt x="120610" y="103255"/>
                  </a:lnTo>
                  <a:close/>
                  <a:moveTo>
                    <a:pt x="160307" y="103255"/>
                  </a:moveTo>
                  <a:lnTo>
                    <a:pt x="160307" y="123468"/>
                  </a:lnTo>
                  <a:lnTo>
                    <a:pt x="140671" y="123468"/>
                  </a:lnTo>
                  <a:lnTo>
                    <a:pt x="140671" y="103255"/>
                  </a:lnTo>
                  <a:close/>
                  <a:moveTo>
                    <a:pt x="180368" y="103255"/>
                  </a:moveTo>
                  <a:lnTo>
                    <a:pt x="180368" y="123468"/>
                  </a:lnTo>
                  <a:lnTo>
                    <a:pt x="160702" y="123468"/>
                  </a:lnTo>
                  <a:lnTo>
                    <a:pt x="160702" y="103255"/>
                  </a:lnTo>
                  <a:close/>
                  <a:moveTo>
                    <a:pt x="200399" y="103255"/>
                  </a:moveTo>
                  <a:lnTo>
                    <a:pt x="200399" y="123468"/>
                  </a:lnTo>
                  <a:lnTo>
                    <a:pt x="180763" y="123468"/>
                  </a:lnTo>
                  <a:lnTo>
                    <a:pt x="180763" y="103255"/>
                  </a:lnTo>
                  <a:close/>
                  <a:moveTo>
                    <a:pt x="280552" y="103255"/>
                  </a:moveTo>
                  <a:lnTo>
                    <a:pt x="280552" y="123468"/>
                  </a:lnTo>
                  <a:lnTo>
                    <a:pt x="260917" y="123468"/>
                  </a:lnTo>
                  <a:lnTo>
                    <a:pt x="260917" y="103255"/>
                  </a:lnTo>
                  <a:close/>
                  <a:moveTo>
                    <a:pt x="120215" y="123802"/>
                  </a:moveTo>
                  <a:lnTo>
                    <a:pt x="120215" y="144015"/>
                  </a:lnTo>
                  <a:lnTo>
                    <a:pt x="100580" y="144015"/>
                  </a:lnTo>
                  <a:lnTo>
                    <a:pt x="100580" y="123802"/>
                  </a:lnTo>
                  <a:close/>
                  <a:moveTo>
                    <a:pt x="180368" y="123802"/>
                  </a:moveTo>
                  <a:lnTo>
                    <a:pt x="180368" y="144015"/>
                  </a:lnTo>
                  <a:lnTo>
                    <a:pt x="160702" y="144015"/>
                  </a:lnTo>
                  <a:lnTo>
                    <a:pt x="160702" y="123802"/>
                  </a:lnTo>
                  <a:close/>
                  <a:moveTo>
                    <a:pt x="200399" y="123802"/>
                  </a:moveTo>
                  <a:lnTo>
                    <a:pt x="200399" y="144015"/>
                  </a:lnTo>
                  <a:lnTo>
                    <a:pt x="180763" y="144015"/>
                  </a:lnTo>
                  <a:lnTo>
                    <a:pt x="180763" y="123802"/>
                  </a:lnTo>
                  <a:close/>
                  <a:moveTo>
                    <a:pt x="213" y="1"/>
                  </a:moveTo>
                  <a:lnTo>
                    <a:pt x="213" y="183"/>
                  </a:lnTo>
                  <a:lnTo>
                    <a:pt x="0" y="183"/>
                  </a:lnTo>
                  <a:lnTo>
                    <a:pt x="0" y="148027"/>
                  </a:lnTo>
                  <a:cubicBezTo>
                    <a:pt x="122" y="147967"/>
                    <a:pt x="274" y="147967"/>
                    <a:pt x="395" y="147936"/>
                  </a:cubicBezTo>
                  <a:lnTo>
                    <a:pt x="395" y="144410"/>
                  </a:lnTo>
                  <a:lnTo>
                    <a:pt x="6474" y="144410"/>
                  </a:lnTo>
                  <a:lnTo>
                    <a:pt x="6839" y="144015"/>
                  </a:lnTo>
                  <a:lnTo>
                    <a:pt x="395" y="144015"/>
                  </a:lnTo>
                  <a:lnTo>
                    <a:pt x="395" y="123802"/>
                  </a:lnTo>
                  <a:lnTo>
                    <a:pt x="16870" y="123802"/>
                  </a:lnTo>
                  <a:cubicBezTo>
                    <a:pt x="16931" y="123711"/>
                    <a:pt x="16991" y="123559"/>
                    <a:pt x="17022" y="123437"/>
                  </a:cubicBezTo>
                  <a:lnTo>
                    <a:pt x="395" y="123437"/>
                  </a:lnTo>
                  <a:lnTo>
                    <a:pt x="395" y="103224"/>
                  </a:lnTo>
                  <a:lnTo>
                    <a:pt x="20031" y="103224"/>
                  </a:lnTo>
                  <a:lnTo>
                    <a:pt x="20031" y="115747"/>
                  </a:lnTo>
                  <a:cubicBezTo>
                    <a:pt x="20152" y="115443"/>
                    <a:pt x="20304" y="115200"/>
                    <a:pt x="20426" y="114896"/>
                  </a:cubicBezTo>
                  <a:lnTo>
                    <a:pt x="20426" y="103224"/>
                  </a:lnTo>
                  <a:lnTo>
                    <a:pt x="27052" y="103224"/>
                  </a:lnTo>
                  <a:cubicBezTo>
                    <a:pt x="27174" y="103103"/>
                    <a:pt x="27265" y="102951"/>
                    <a:pt x="27356" y="102829"/>
                  </a:cubicBezTo>
                  <a:lnTo>
                    <a:pt x="20426" y="102829"/>
                  </a:lnTo>
                  <a:lnTo>
                    <a:pt x="20426" y="82616"/>
                  </a:lnTo>
                  <a:lnTo>
                    <a:pt x="40062" y="82616"/>
                  </a:lnTo>
                  <a:lnTo>
                    <a:pt x="40062" y="95625"/>
                  </a:lnTo>
                  <a:cubicBezTo>
                    <a:pt x="40183" y="95625"/>
                    <a:pt x="40335" y="95565"/>
                    <a:pt x="40426" y="95565"/>
                  </a:cubicBezTo>
                  <a:lnTo>
                    <a:pt x="40426" y="82586"/>
                  </a:lnTo>
                  <a:lnTo>
                    <a:pt x="60092" y="82586"/>
                  </a:lnTo>
                  <a:lnTo>
                    <a:pt x="60092" y="102799"/>
                  </a:lnTo>
                  <a:lnTo>
                    <a:pt x="58147" y="102799"/>
                  </a:lnTo>
                  <a:cubicBezTo>
                    <a:pt x="58299" y="102920"/>
                    <a:pt x="58421" y="103072"/>
                    <a:pt x="58573" y="103163"/>
                  </a:cubicBezTo>
                  <a:lnTo>
                    <a:pt x="60092" y="103163"/>
                  </a:lnTo>
                  <a:lnTo>
                    <a:pt x="60092" y="104622"/>
                  </a:lnTo>
                  <a:lnTo>
                    <a:pt x="60457" y="105018"/>
                  </a:lnTo>
                  <a:lnTo>
                    <a:pt x="60457" y="103163"/>
                  </a:lnTo>
                  <a:lnTo>
                    <a:pt x="80093" y="103163"/>
                  </a:lnTo>
                  <a:lnTo>
                    <a:pt x="80093" y="123407"/>
                  </a:lnTo>
                  <a:lnTo>
                    <a:pt x="74622" y="123407"/>
                  </a:lnTo>
                  <a:cubicBezTo>
                    <a:pt x="74713" y="123498"/>
                    <a:pt x="74774" y="123650"/>
                    <a:pt x="74895" y="123772"/>
                  </a:cubicBezTo>
                  <a:lnTo>
                    <a:pt x="80154" y="123772"/>
                  </a:lnTo>
                  <a:lnTo>
                    <a:pt x="80154" y="131887"/>
                  </a:lnTo>
                  <a:cubicBezTo>
                    <a:pt x="80245" y="132100"/>
                    <a:pt x="80397" y="132282"/>
                    <a:pt x="80518" y="132526"/>
                  </a:cubicBezTo>
                  <a:lnTo>
                    <a:pt x="80518" y="123772"/>
                  </a:lnTo>
                  <a:lnTo>
                    <a:pt x="100215" y="123772"/>
                  </a:lnTo>
                  <a:lnTo>
                    <a:pt x="100215" y="143985"/>
                  </a:lnTo>
                  <a:lnTo>
                    <a:pt x="88087" y="143985"/>
                  </a:lnTo>
                  <a:cubicBezTo>
                    <a:pt x="88148" y="144106"/>
                    <a:pt x="88269" y="144258"/>
                    <a:pt x="88360" y="144349"/>
                  </a:cubicBezTo>
                  <a:lnTo>
                    <a:pt x="100215" y="144349"/>
                  </a:lnTo>
                  <a:lnTo>
                    <a:pt x="100215" y="157511"/>
                  </a:lnTo>
                  <a:cubicBezTo>
                    <a:pt x="100306" y="157602"/>
                    <a:pt x="100458" y="157663"/>
                    <a:pt x="100580" y="157784"/>
                  </a:cubicBezTo>
                  <a:lnTo>
                    <a:pt x="100580" y="144410"/>
                  </a:lnTo>
                  <a:lnTo>
                    <a:pt x="120215" y="144410"/>
                  </a:lnTo>
                  <a:lnTo>
                    <a:pt x="120215" y="155626"/>
                  </a:lnTo>
                  <a:cubicBezTo>
                    <a:pt x="120337" y="155535"/>
                    <a:pt x="120489" y="155413"/>
                    <a:pt x="120610" y="155353"/>
                  </a:cubicBezTo>
                  <a:lnTo>
                    <a:pt x="120610" y="144441"/>
                  </a:lnTo>
                  <a:lnTo>
                    <a:pt x="131917" y="144441"/>
                  </a:lnTo>
                  <a:cubicBezTo>
                    <a:pt x="132069" y="144319"/>
                    <a:pt x="132221" y="144167"/>
                    <a:pt x="132373" y="144076"/>
                  </a:cubicBezTo>
                  <a:lnTo>
                    <a:pt x="120610" y="144076"/>
                  </a:lnTo>
                  <a:lnTo>
                    <a:pt x="120610" y="123863"/>
                  </a:lnTo>
                  <a:lnTo>
                    <a:pt x="140246" y="123863"/>
                  </a:lnTo>
                  <a:lnTo>
                    <a:pt x="140246" y="139577"/>
                  </a:lnTo>
                  <a:cubicBezTo>
                    <a:pt x="140367" y="139547"/>
                    <a:pt x="140519" y="139517"/>
                    <a:pt x="140641" y="139456"/>
                  </a:cubicBezTo>
                  <a:lnTo>
                    <a:pt x="140641" y="123832"/>
                  </a:lnTo>
                  <a:lnTo>
                    <a:pt x="160277" y="123832"/>
                  </a:lnTo>
                  <a:lnTo>
                    <a:pt x="160277" y="144046"/>
                  </a:lnTo>
                  <a:lnTo>
                    <a:pt x="160125" y="144046"/>
                  </a:lnTo>
                  <a:cubicBezTo>
                    <a:pt x="160307" y="144197"/>
                    <a:pt x="160489" y="144349"/>
                    <a:pt x="160641" y="144501"/>
                  </a:cubicBezTo>
                  <a:lnTo>
                    <a:pt x="160641" y="144441"/>
                  </a:lnTo>
                  <a:lnTo>
                    <a:pt x="180368" y="144441"/>
                  </a:lnTo>
                  <a:lnTo>
                    <a:pt x="180368" y="161736"/>
                  </a:lnTo>
                  <a:cubicBezTo>
                    <a:pt x="180490" y="161766"/>
                    <a:pt x="180642" y="161797"/>
                    <a:pt x="180763" y="161827"/>
                  </a:cubicBezTo>
                  <a:lnTo>
                    <a:pt x="180763" y="144441"/>
                  </a:lnTo>
                  <a:lnTo>
                    <a:pt x="200399" y="144441"/>
                  </a:lnTo>
                  <a:lnTo>
                    <a:pt x="200399" y="146477"/>
                  </a:lnTo>
                  <a:cubicBezTo>
                    <a:pt x="200521" y="146264"/>
                    <a:pt x="200673" y="146021"/>
                    <a:pt x="200764" y="145808"/>
                  </a:cubicBezTo>
                  <a:lnTo>
                    <a:pt x="200764" y="144441"/>
                  </a:lnTo>
                  <a:lnTo>
                    <a:pt x="201524" y="144441"/>
                  </a:lnTo>
                  <a:cubicBezTo>
                    <a:pt x="201615" y="144319"/>
                    <a:pt x="201676" y="144167"/>
                    <a:pt x="201767" y="144046"/>
                  </a:cubicBezTo>
                  <a:lnTo>
                    <a:pt x="200764" y="144046"/>
                  </a:lnTo>
                  <a:lnTo>
                    <a:pt x="200764" y="123832"/>
                  </a:lnTo>
                  <a:lnTo>
                    <a:pt x="212740" y="123832"/>
                  </a:lnTo>
                  <a:cubicBezTo>
                    <a:pt x="212831" y="123741"/>
                    <a:pt x="212892" y="123589"/>
                    <a:pt x="212983" y="123468"/>
                  </a:cubicBezTo>
                  <a:lnTo>
                    <a:pt x="200764" y="123468"/>
                  </a:lnTo>
                  <a:lnTo>
                    <a:pt x="200764" y="103255"/>
                  </a:lnTo>
                  <a:lnTo>
                    <a:pt x="220430" y="103255"/>
                  </a:lnTo>
                  <a:lnTo>
                    <a:pt x="220430" y="112130"/>
                  </a:lnTo>
                  <a:cubicBezTo>
                    <a:pt x="220521" y="111978"/>
                    <a:pt x="220673" y="111826"/>
                    <a:pt x="220795" y="111644"/>
                  </a:cubicBezTo>
                  <a:lnTo>
                    <a:pt x="220795" y="103255"/>
                  </a:lnTo>
                  <a:lnTo>
                    <a:pt x="230308" y="103255"/>
                  </a:lnTo>
                  <a:cubicBezTo>
                    <a:pt x="230552" y="103103"/>
                    <a:pt x="230825" y="102981"/>
                    <a:pt x="231129" y="102860"/>
                  </a:cubicBezTo>
                  <a:lnTo>
                    <a:pt x="220795" y="102860"/>
                  </a:lnTo>
                  <a:lnTo>
                    <a:pt x="220795" y="82646"/>
                  </a:lnTo>
                  <a:lnTo>
                    <a:pt x="240430" y="82646"/>
                  </a:lnTo>
                  <a:lnTo>
                    <a:pt x="240430" y="102556"/>
                  </a:lnTo>
                  <a:cubicBezTo>
                    <a:pt x="240552" y="102616"/>
                    <a:pt x="240704" y="102647"/>
                    <a:pt x="240825" y="102677"/>
                  </a:cubicBezTo>
                  <a:lnTo>
                    <a:pt x="240825" y="82646"/>
                  </a:lnTo>
                  <a:lnTo>
                    <a:pt x="260552" y="82646"/>
                  </a:lnTo>
                  <a:lnTo>
                    <a:pt x="260552" y="102860"/>
                  </a:lnTo>
                  <a:lnTo>
                    <a:pt x="241312" y="102860"/>
                  </a:lnTo>
                  <a:cubicBezTo>
                    <a:pt x="241616" y="102981"/>
                    <a:pt x="241889" y="103103"/>
                    <a:pt x="242163" y="103255"/>
                  </a:cubicBezTo>
                  <a:lnTo>
                    <a:pt x="260552" y="103255"/>
                  </a:lnTo>
                  <a:lnTo>
                    <a:pt x="260552" y="123468"/>
                  </a:lnTo>
                  <a:lnTo>
                    <a:pt x="258424" y="123468"/>
                  </a:lnTo>
                  <a:cubicBezTo>
                    <a:pt x="258485" y="123589"/>
                    <a:pt x="258576" y="123741"/>
                    <a:pt x="258607" y="123832"/>
                  </a:cubicBezTo>
                  <a:lnTo>
                    <a:pt x="260552" y="123832"/>
                  </a:lnTo>
                  <a:lnTo>
                    <a:pt x="260552" y="127602"/>
                  </a:lnTo>
                  <a:cubicBezTo>
                    <a:pt x="260643" y="127875"/>
                    <a:pt x="260795" y="128088"/>
                    <a:pt x="260917" y="128361"/>
                  </a:cubicBezTo>
                  <a:lnTo>
                    <a:pt x="260917" y="123893"/>
                  </a:lnTo>
                  <a:lnTo>
                    <a:pt x="280552" y="123893"/>
                  </a:lnTo>
                  <a:lnTo>
                    <a:pt x="280552" y="144106"/>
                  </a:lnTo>
                  <a:lnTo>
                    <a:pt x="269671" y="144106"/>
                  </a:lnTo>
                  <a:cubicBezTo>
                    <a:pt x="269732" y="144197"/>
                    <a:pt x="269853" y="144349"/>
                    <a:pt x="269914" y="144471"/>
                  </a:cubicBezTo>
                  <a:lnTo>
                    <a:pt x="280552" y="144471"/>
                  </a:lnTo>
                  <a:lnTo>
                    <a:pt x="280552" y="153316"/>
                  </a:lnTo>
                  <a:cubicBezTo>
                    <a:pt x="280674" y="153377"/>
                    <a:pt x="280826" y="153377"/>
                    <a:pt x="280948" y="153407"/>
                  </a:cubicBezTo>
                  <a:lnTo>
                    <a:pt x="280948" y="183"/>
                  </a:lnTo>
                  <a:lnTo>
                    <a:pt x="280765" y="183"/>
                  </a:lnTo>
                  <a:lnTo>
                    <a:pt x="280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244" y="2661122"/>
              <a:ext cx="9144155" cy="2504596"/>
            </a:xfrm>
            <a:custGeom>
              <a:avLst/>
              <a:gdLst/>
              <a:ahLst/>
              <a:cxnLst/>
              <a:rect l="l" t="t" r="r" b="b"/>
              <a:pathLst>
                <a:path w="280948" h="89972" extrusionOk="0">
                  <a:moveTo>
                    <a:pt x="40062" y="28208"/>
                  </a:moveTo>
                  <a:lnTo>
                    <a:pt x="40062" y="48421"/>
                  </a:lnTo>
                  <a:lnTo>
                    <a:pt x="20426" y="48421"/>
                  </a:lnTo>
                  <a:lnTo>
                    <a:pt x="20426" y="28208"/>
                  </a:lnTo>
                  <a:close/>
                  <a:moveTo>
                    <a:pt x="60123" y="28208"/>
                  </a:moveTo>
                  <a:lnTo>
                    <a:pt x="60123" y="48421"/>
                  </a:lnTo>
                  <a:lnTo>
                    <a:pt x="40487" y="48421"/>
                  </a:lnTo>
                  <a:lnTo>
                    <a:pt x="40487" y="28208"/>
                  </a:lnTo>
                  <a:close/>
                  <a:moveTo>
                    <a:pt x="240491" y="28208"/>
                  </a:moveTo>
                  <a:lnTo>
                    <a:pt x="240491" y="48421"/>
                  </a:lnTo>
                  <a:lnTo>
                    <a:pt x="220825" y="48421"/>
                  </a:lnTo>
                  <a:lnTo>
                    <a:pt x="220825" y="28208"/>
                  </a:lnTo>
                  <a:close/>
                  <a:moveTo>
                    <a:pt x="40062" y="48816"/>
                  </a:moveTo>
                  <a:lnTo>
                    <a:pt x="40062" y="68999"/>
                  </a:lnTo>
                  <a:lnTo>
                    <a:pt x="20426" y="68999"/>
                  </a:lnTo>
                  <a:lnTo>
                    <a:pt x="20426" y="48816"/>
                  </a:lnTo>
                  <a:close/>
                  <a:moveTo>
                    <a:pt x="60123" y="48816"/>
                  </a:moveTo>
                  <a:lnTo>
                    <a:pt x="60123" y="68999"/>
                  </a:lnTo>
                  <a:lnTo>
                    <a:pt x="40487" y="68999"/>
                  </a:lnTo>
                  <a:lnTo>
                    <a:pt x="40487" y="48816"/>
                  </a:lnTo>
                  <a:close/>
                  <a:moveTo>
                    <a:pt x="80154" y="48816"/>
                  </a:moveTo>
                  <a:lnTo>
                    <a:pt x="80154" y="68999"/>
                  </a:lnTo>
                  <a:lnTo>
                    <a:pt x="60488" y="68999"/>
                  </a:lnTo>
                  <a:lnTo>
                    <a:pt x="60488" y="48816"/>
                  </a:lnTo>
                  <a:close/>
                  <a:moveTo>
                    <a:pt x="160307" y="48816"/>
                  </a:moveTo>
                  <a:lnTo>
                    <a:pt x="160307" y="68999"/>
                  </a:lnTo>
                  <a:lnTo>
                    <a:pt x="140671" y="68999"/>
                  </a:lnTo>
                  <a:lnTo>
                    <a:pt x="140671" y="48816"/>
                  </a:lnTo>
                  <a:close/>
                  <a:moveTo>
                    <a:pt x="240491" y="48816"/>
                  </a:moveTo>
                  <a:lnTo>
                    <a:pt x="240491" y="68999"/>
                  </a:lnTo>
                  <a:lnTo>
                    <a:pt x="220825" y="68999"/>
                  </a:lnTo>
                  <a:lnTo>
                    <a:pt x="220825" y="48816"/>
                  </a:lnTo>
                  <a:close/>
                  <a:moveTo>
                    <a:pt x="260552" y="48816"/>
                  </a:moveTo>
                  <a:lnTo>
                    <a:pt x="260552" y="68999"/>
                  </a:lnTo>
                  <a:lnTo>
                    <a:pt x="240886" y="68999"/>
                  </a:lnTo>
                  <a:lnTo>
                    <a:pt x="240886" y="48816"/>
                  </a:lnTo>
                  <a:close/>
                  <a:moveTo>
                    <a:pt x="20031" y="69364"/>
                  </a:moveTo>
                  <a:lnTo>
                    <a:pt x="20031" y="89577"/>
                  </a:lnTo>
                  <a:lnTo>
                    <a:pt x="395" y="89577"/>
                  </a:lnTo>
                  <a:lnTo>
                    <a:pt x="395" y="69364"/>
                  </a:lnTo>
                  <a:close/>
                  <a:moveTo>
                    <a:pt x="40062" y="69364"/>
                  </a:moveTo>
                  <a:lnTo>
                    <a:pt x="40062" y="89577"/>
                  </a:lnTo>
                  <a:lnTo>
                    <a:pt x="20426" y="89577"/>
                  </a:lnTo>
                  <a:lnTo>
                    <a:pt x="20426" y="69364"/>
                  </a:lnTo>
                  <a:close/>
                  <a:moveTo>
                    <a:pt x="60123" y="69364"/>
                  </a:moveTo>
                  <a:lnTo>
                    <a:pt x="60123" y="89577"/>
                  </a:lnTo>
                  <a:lnTo>
                    <a:pt x="40487" y="89577"/>
                  </a:lnTo>
                  <a:lnTo>
                    <a:pt x="40487" y="69364"/>
                  </a:lnTo>
                  <a:close/>
                  <a:moveTo>
                    <a:pt x="80154" y="69364"/>
                  </a:moveTo>
                  <a:lnTo>
                    <a:pt x="80154" y="89577"/>
                  </a:lnTo>
                  <a:lnTo>
                    <a:pt x="60488" y="89577"/>
                  </a:lnTo>
                  <a:lnTo>
                    <a:pt x="60488" y="69364"/>
                  </a:lnTo>
                  <a:close/>
                  <a:moveTo>
                    <a:pt x="100215" y="69364"/>
                  </a:moveTo>
                  <a:lnTo>
                    <a:pt x="100215" y="89577"/>
                  </a:lnTo>
                  <a:lnTo>
                    <a:pt x="80549" y="89577"/>
                  </a:lnTo>
                  <a:lnTo>
                    <a:pt x="80549" y="69364"/>
                  </a:lnTo>
                  <a:close/>
                  <a:moveTo>
                    <a:pt x="120215" y="69364"/>
                  </a:moveTo>
                  <a:lnTo>
                    <a:pt x="120215" y="89577"/>
                  </a:lnTo>
                  <a:lnTo>
                    <a:pt x="100580" y="89577"/>
                  </a:lnTo>
                  <a:lnTo>
                    <a:pt x="100580" y="69364"/>
                  </a:lnTo>
                  <a:close/>
                  <a:moveTo>
                    <a:pt x="140246" y="69364"/>
                  </a:moveTo>
                  <a:lnTo>
                    <a:pt x="140246" y="89577"/>
                  </a:lnTo>
                  <a:lnTo>
                    <a:pt x="120610" y="89577"/>
                  </a:lnTo>
                  <a:lnTo>
                    <a:pt x="120610" y="69364"/>
                  </a:lnTo>
                  <a:close/>
                  <a:moveTo>
                    <a:pt x="160307" y="69364"/>
                  </a:moveTo>
                  <a:lnTo>
                    <a:pt x="160307" y="89577"/>
                  </a:lnTo>
                  <a:lnTo>
                    <a:pt x="140671" y="89577"/>
                  </a:lnTo>
                  <a:lnTo>
                    <a:pt x="140671" y="69364"/>
                  </a:lnTo>
                  <a:close/>
                  <a:moveTo>
                    <a:pt x="180368" y="69364"/>
                  </a:moveTo>
                  <a:lnTo>
                    <a:pt x="180368" y="89577"/>
                  </a:lnTo>
                  <a:lnTo>
                    <a:pt x="160702" y="89577"/>
                  </a:lnTo>
                  <a:lnTo>
                    <a:pt x="160702" y="69364"/>
                  </a:lnTo>
                  <a:close/>
                  <a:moveTo>
                    <a:pt x="200399" y="69364"/>
                  </a:moveTo>
                  <a:lnTo>
                    <a:pt x="200399" y="89577"/>
                  </a:lnTo>
                  <a:lnTo>
                    <a:pt x="180763" y="89577"/>
                  </a:lnTo>
                  <a:lnTo>
                    <a:pt x="180763" y="69364"/>
                  </a:lnTo>
                  <a:close/>
                  <a:moveTo>
                    <a:pt x="220430" y="69364"/>
                  </a:moveTo>
                  <a:lnTo>
                    <a:pt x="220430" y="89577"/>
                  </a:lnTo>
                  <a:lnTo>
                    <a:pt x="200764" y="89577"/>
                  </a:lnTo>
                  <a:lnTo>
                    <a:pt x="200764" y="69364"/>
                  </a:lnTo>
                  <a:close/>
                  <a:moveTo>
                    <a:pt x="240491" y="69364"/>
                  </a:moveTo>
                  <a:lnTo>
                    <a:pt x="240491" y="89577"/>
                  </a:lnTo>
                  <a:lnTo>
                    <a:pt x="220825" y="89577"/>
                  </a:lnTo>
                  <a:lnTo>
                    <a:pt x="220825" y="69364"/>
                  </a:lnTo>
                  <a:close/>
                  <a:moveTo>
                    <a:pt x="260552" y="69364"/>
                  </a:moveTo>
                  <a:lnTo>
                    <a:pt x="260552" y="89577"/>
                  </a:lnTo>
                  <a:lnTo>
                    <a:pt x="240886" y="89577"/>
                  </a:lnTo>
                  <a:lnTo>
                    <a:pt x="240886" y="69364"/>
                  </a:lnTo>
                  <a:close/>
                  <a:moveTo>
                    <a:pt x="280552" y="69364"/>
                  </a:moveTo>
                  <a:lnTo>
                    <a:pt x="280552" y="89577"/>
                  </a:lnTo>
                  <a:lnTo>
                    <a:pt x="260917" y="89577"/>
                  </a:lnTo>
                  <a:lnTo>
                    <a:pt x="260917" y="69364"/>
                  </a:lnTo>
                  <a:close/>
                  <a:moveTo>
                    <a:pt x="40518" y="1"/>
                  </a:moveTo>
                  <a:cubicBezTo>
                    <a:pt x="40396" y="1"/>
                    <a:pt x="40244" y="31"/>
                    <a:pt x="40122" y="31"/>
                  </a:cubicBezTo>
                  <a:lnTo>
                    <a:pt x="40122" y="7205"/>
                  </a:lnTo>
                  <a:lnTo>
                    <a:pt x="27417" y="7205"/>
                  </a:lnTo>
                  <a:cubicBezTo>
                    <a:pt x="27295" y="7326"/>
                    <a:pt x="27204" y="7478"/>
                    <a:pt x="27113" y="7600"/>
                  </a:cubicBezTo>
                  <a:lnTo>
                    <a:pt x="40092" y="7600"/>
                  </a:lnTo>
                  <a:lnTo>
                    <a:pt x="40092" y="27813"/>
                  </a:lnTo>
                  <a:lnTo>
                    <a:pt x="20426" y="27813"/>
                  </a:lnTo>
                  <a:lnTo>
                    <a:pt x="20426" y="19302"/>
                  </a:lnTo>
                  <a:cubicBezTo>
                    <a:pt x="20304" y="19606"/>
                    <a:pt x="20152" y="19849"/>
                    <a:pt x="20031" y="20153"/>
                  </a:cubicBezTo>
                  <a:lnTo>
                    <a:pt x="20031" y="27813"/>
                  </a:lnTo>
                  <a:lnTo>
                    <a:pt x="16991" y="27813"/>
                  </a:lnTo>
                  <a:cubicBezTo>
                    <a:pt x="16961" y="27904"/>
                    <a:pt x="16870" y="28056"/>
                    <a:pt x="16839" y="28178"/>
                  </a:cubicBezTo>
                  <a:lnTo>
                    <a:pt x="20031" y="28178"/>
                  </a:lnTo>
                  <a:lnTo>
                    <a:pt x="20031" y="48391"/>
                  </a:lnTo>
                  <a:lnTo>
                    <a:pt x="6809" y="48391"/>
                  </a:lnTo>
                  <a:cubicBezTo>
                    <a:pt x="6687" y="48512"/>
                    <a:pt x="6596" y="48664"/>
                    <a:pt x="6444" y="48786"/>
                  </a:cubicBezTo>
                  <a:lnTo>
                    <a:pt x="20031" y="48786"/>
                  </a:lnTo>
                  <a:lnTo>
                    <a:pt x="20031" y="68999"/>
                  </a:lnTo>
                  <a:lnTo>
                    <a:pt x="395" y="68999"/>
                  </a:lnTo>
                  <a:lnTo>
                    <a:pt x="395" y="52342"/>
                  </a:lnTo>
                  <a:cubicBezTo>
                    <a:pt x="274" y="52373"/>
                    <a:pt x="122" y="52433"/>
                    <a:pt x="0" y="52433"/>
                  </a:cubicBezTo>
                  <a:lnTo>
                    <a:pt x="0" y="89759"/>
                  </a:lnTo>
                  <a:lnTo>
                    <a:pt x="213" y="89759"/>
                  </a:lnTo>
                  <a:lnTo>
                    <a:pt x="213" y="89972"/>
                  </a:lnTo>
                  <a:lnTo>
                    <a:pt x="280765" y="89972"/>
                  </a:lnTo>
                  <a:lnTo>
                    <a:pt x="280765" y="89759"/>
                  </a:lnTo>
                  <a:lnTo>
                    <a:pt x="280948" y="89759"/>
                  </a:lnTo>
                  <a:lnTo>
                    <a:pt x="280948" y="57753"/>
                  </a:lnTo>
                  <a:cubicBezTo>
                    <a:pt x="280826" y="57692"/>
                    <a:pt x="280674" y="57692"/>
                    <a:pt x="280552" y="57661"/>
                  </a:cubicBezTo>
                  <a:lnTo>
                    <a:pt x="280552" y="68999"/>
                  </a:lnTo>
                  <a:lnTo>
                    <a:pt x="260917" y="68999"/>
                  </a:lnTo>
                  <a:lnTo>
                    <a:pt x="260917" y="48786"/>
                  </a:lnTo>
                  <a:lnTo>
                    <a:pt x="269914" y="48786"/>
                  </a:lnTo>
                  <a:cubicBezTo>
                    <a:pt x="269853" y="48664"/>
                    <a:pt x="269732" y="48512"/>
                    <a:pt x="269671" y="48391"/>
                  </a:cubicBezTo>
                  <a:lnTo>
                    <a:pt x="260917" y="48391"/>
                  </a:lnTo>
                  <a:lnTo>
                    <a:pt x="260917" y="32707"/>
                  </a:lnTo>
                  <a:cubicBezTo>
                    <a:pt x="260795" y="32433"/>
                    <a:pt x="260643" y="32220"/>
                    <a:pt x="260552" y="31947"/>
                  </a:cubicBezTo>
                  <a:lnTo>
                    <a:pt x="260552" y="48391"/>
                  </a:lnTo>
                  <a:lnTo>
                    <a:pt x="240886" y="48391"/>
                  </a:lnTo>
                  <a:lnTo>
                    <a:pt x="240886" y="28178"/>
                  </a:lnTo>
                  <a:lnTo>
                    <a:pt x="258607" y="28178"/>
                  </a:lnTo>
                  <a:cubicBezTo>
                    <a:pt x="258516" y="28056"/>
                    <a:pt x="258455" y="27904"/>
                    <a:pt x="258424" y="27813"/>
                  </a:cubicBezTo>
                  <a:lnTo>
                    <a:pt x="240886" y="27813"/>
                  </a:lnTo>
                  <a:lnTo>
                    <a:pt x="240886" y="7600"/>
                  </a:lnTo>
                  <a:lnTo>
                    <a:pt x="242193" y="7600"/>
                  </a:lnTo>
                  <a:cubicBezTo>
                    <a:pt x="241920" y="7448"/>
                    <a:pt x="241616" y="7326"/>
                    <a:pt x="241342" y="7205"/>
                  </a:cubicBezTo>
                  <a:lnTo>
                    <a:pt x="240916" y="7205"/>
                  </a:lnTo>
                  <a:lnTo>
                    <a:pt x="240916" y="7022"/>
                  </a:lnTo>
                  <a:cubicBezTo>
                    <a:pt x="240825" y="6992"/>
                    <a:pt x="240673" y="6931"/>
                    <a:pt x="240552" y="6901"/>
                  </a:cubicBezTo>
                  <a:lnTo>
                    <a:pt x="240552" y="7205"/>
                  </a:lnTo>
                  <a:lnTo>
                    <a:pt x="231251" y="7205"/>
                  </a:lnTo>
                  <a:cubicBezTo>
                    <a:pt x="230977" y="7326"/>
                    <a:pt x="230673" y="7448"/>
                    <a:pt x="230400" y="7600"/>
                  </a:cubicBezTo>
                  <a:lnTo>
                    <a:pt x="240552" y="7600"/>
                  </a:lnTo>
                  <a:lnTo>
                    <a:pt x="240552" y="27813"/>
                  </a:lnTo>
                  <a:lnTo>
                    <a:pt x="220916" y="27813"/>
                  </a:lnTo>
                  <a:lnTo>
                    <a:pt x="220916" y="15989"/>
                  </a:lnTo>
                  <a:cubicBezTo>
                    <a:pt x="220795" y="16141"/>
                    <a:pt x="220643" y="16293"/>
                    <a:pt x="220521" y="16475"/>
                  </a:cubicBezTo>
                  <a:lnTo>
                    <a:pt x="220521" y="27813"/>
                  </a:lnTo>
                  <a:lnTo>
                    <a:pt x="213074" y="27813"/>
                  </a:lnTo>
                  <a:cubicBezTo>
                    <a:pt x="213013" y="27904"/>
                    <a:pt x="212922" y="28056"/>
                    <a:pt x="212861" y="28178"/>
                  </a:cubicBezTo>
                  <a:lnTo>
                    <a:pt x="220521" y="28178"/>
                  </a:lnTo>
                  <a:lnTo>
                    <a:pt x="220521" y="48391"/>
                  </a:lnTo>
                  <a:lnTo>
                    <a:pt x="201858" y="48391"/>
                  </a:lnTo>
                  <a:cubicBezTo>
                    <a:pt x="201797" y="48512"/>
                    <a:pt x="201706" y="48664"/>
                    <a:pt x="201645" y="48786"/>
                  </a:cubicBezTo>
                  <a:lnTo>
                    <a:pt x="220521" y="48786"/>
                  </a:lnTo>
                  <a:lnTo>
                    <a:pt x="220521" y="68999"/>
                  </a:lnTo>
                  <a:lnTo>
                    <a:pt x="200885" y="68999"/>
                  </a:lnTo>
                  <a:lnTo>
                    <a:pt x="200885" y="50184"/>
                  </a:lnTo>
                  <a:cubicBezTo>
                    <a:pt x="200764" y="50397"/>
                    <a:pt x="200612" y="50640"/>
                    <a:pt x="200490" y="50853"/>
                  </a:cubicBezTo>
                  <a:lnTo>
                    <a:pt x="200490" y="68999"/>
                  </a:lnTo>
                  <a:lnTo>
                    <a:pt x="180763" y="68999"/>
                  </a:lnTo>
                  <a:lnTo>
                    <a:pt x="180763" y="66203"/>
                  </a:lnTo>
                  <a:cubicBezTo>
                    <a:pt x="180642" y="66172"/>
                    <a:pt x="180490" y="66142"/>
                    <a:pt x="180368" y="66111"/>
                  </a:cubicBezTo>
                  <a:lnTo>
                    <a:pt x="180368" y="68999"/>
                  </a:lnTo>
                  <a:lnTo>
                    <a:pt x="160702" y="68999"/>
                  </a:lnTo>
                  <a:lnTo>
                    <a:pt x="160702" y="48877"/>
                  </a:lnTo>
                  <a:cubicBezTo>
                    <a:pt x="160489" y="48725"/>
                    <a:pt x="160307" y="48573"/>
                    <a:pt x="160155" y="48421"/>
                  </a:cubicBezTo>
                  <a:lnTo>
                    <a:pt x="140671" y="48421"/>
                  </a:lnTo>
                  <a:lnTo>
                    <a:pt x="140671" y="43831"/>
                  </a:lnTo>
                  <a:cubicBezTo>
                    <a:pt x="140550" y="43862"/>
                    <a:pt x="140398" y="43923"/>
                    <a:pt x="140276" y="43953"/>
                  </a:cubicBezTo>
                  <a:lnTo>
                    <a:pt x="140276" y="48421"/>
                  </a:lnTo>
                  <a:lnTo>
                    <a:pt x="132373" y="48421"/>
                  </a:lnTo>
                  <a:cubicBezTo>
                    <a:pt x="132221" y="48543"/>
                    <a:pt x="132069" y="48695"/>
                    <a:pt x="131917" y="48816"/>
                  </a:cubicBezTo>
                  <a:lnTo>
                    <a:pt x="140246" y="48816"/>
                  </a:lnTo>
                  <a:lnTo>
                    <a:pt x="140246" y="68999"/>
                  </a:lnTo>
                  <a:lnTo>
                    <a:pt x="120610" y="68999"/>
                  </a:lnTo>
                  <a:lnTo>
                    <a:pt x="120610" y="59728"/>
                  </a:lnTo>
                  <a:cubicBezTo>
                    <a:pt x="120489" y="59819"/>
                    <a:pt x="120337" y="59911"/>
                    <a:pt x="120215" y="59971"/>
                  </a:cubicBezTo>
                  <a:lnTo>
                    <a:pt x="120215" y="68999"/>
                  </a:lnTo>
                  <a:lnTo>
                    <a:pt x="100580" y="68999"/>
                  </a:lnTo>
                  <a:lnTo>
                    <a:pt x="100580" y="62190"/>
                  </a:lnTo>
                  <a:cubicBezTo>
                    <a:pt x="100458" y="62099"/>
                    <a:pt x="100306" y="62038"/>
                    <a:pt x="100215" y="61917"/>
                  </a:cubicBezTo>
                  <a:lnTo>
                    <a:pt x="100215" y="68999"/>
                  </a:lnTo>
                  <a:lnTo>
                    <a:pt x="80549" y="68999"/>
                  </a:lnTo>
                  <a:lnTo>
                    <a:pt x="80549" y="48786"/>
                  </a:lnTo>
                  <a:lnTo>
                    <a:pt x="88360" y="48786"/>
                  </a:lnTo>
                  <a:cubicBezTo>
                    <a:pt x="88269" y="48664"/>
                    <a:pt x="88148" y="48512"/>
                    <a:pt x="88087" y="48391"/>
                  </a:cubicBezTo>
                  <a:lnTo>
                    <a:pt x="80549" y="48391"/>
                  </a:lnTo>
                  <a:lnTo>
                    <a:pt x="80549" y="36932"/>
                  </a:lnTo>
                  <a:cubicBezTo>
                    <a:pt x="80458" y="36719"/>
                    <a:pt x="80306" y="36536"/>
                    <a:pt x="80184" y="36324"/>
                  </a:cubicBezTo>
                  <a:lnTo>
                    <a:pt x="80184" y="48391"/>
                  </a:lnTo>
                  <a:lnTo>
                    <a:pt x="60548" y="48391"/>
                  </a:lnTo>
                  <a:lnTo>
                    <a:pt x="60548" y="28178"/>
                  </a:lnTo>
                  <a:lnTo>
                    <a:pt x="74986" y="28178"/>
                  </a:lnTo>
                  <a:cubicBezTo>
                    <a:pt x="74895" y="28056"/>
                    <a:pt x="74834" y="27904"/>
                    <a:pt x="74713" y="27813"/>
                  </a:cubicBezTo>
                  <a:lnTo>
                    <a:pt x="60548" y="27813"/>
                  </a:lnTo>
                  <a:lnTo>
                    <a:pt x="60548" y="9424"/>
                  </a:lnTo>
                  <a:lnTo>
                    <a:pt x="60153" y="9028"/>
                  </a:lnTo>
                  <a:lnTo>
                    <a:pt x="60153" y="27813"/>
                  </a:lnTo>
                  <a:lnTo>
                    <a:pt x="40518" y="27813"/>
                  </a:lnTo>
                  <a:lnTo>
                    <a:pt x="40518" y="7600"/>
                  </a:lnTo>
                  <a:lnTo>
                    <a:pt x="58664" y="7600"/>
                  </a:lnTo>
                  <a:cubicBezTo>
                    <a:pt x="58512" y="7478"/>
                    <a:pt x="58421" y="7326"/>
                    <a:pt x="58269" y="7205"/>
                  </a:cubicBezTo>
                  <a:lnTo>
                    <a:pt x="40518" y="7205"/>
                  </a:lnTo>
                  <a:lnTo>
                    <a:pt x="405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6"/>
          <p:cNvGrpSpPr/>
          <p:nvPr/>
        </p:nvGrpSpPr>
        <p:grpSpPr>
          <a:xfrm>
            <a:off x="303630" y="306525"/>
            <a:ext cx="8536741" cy="4552701"/>
            <a:chOff x="2434200" y="841500"/>
            <a:chExt cx="4622450" cy="3053250"/>
          </a:xfrm>
        </p:grpSpPr>
        <p:sp>
          <p:nvSpPr>
            <p:cNvPr id="653" name="Google Shape;653;p26"/>
            <p:cNvSpPr/>
            <p:nvPr/>
          </p:nvSpPr>
          <p:spPr>
            <a:xfrm>
              <a:off x="2434200" y="841500"/>
              <a:ext cx="4622450" cy="3053250"/>
            </a:xfrm>
            <a:custGeom>
              <a:avLst/>
              <a:gdLst/>
              <a:ahLst/>
              <a:cxnLst/>
              <a:rect l="l" t="t" r="r" b="b"/>
              <a:pathLst>
                <a:path w="184898" h="122130" extrusionOk="0">
                  <a:moveTo>
                    <a:pt x="1" y="0"/>
                  </a:moveTo>
                  <a:lnTo>
                    <a:pt x="1" y="122129"/>
                  </a:lnTo>
                  <a:lnTo>
                    <a:pt x="184898" y="122129"/>
                  </a:lnTo>
                  <a:lnTo>
                    <a:pt x="18489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540471" y="968396"/>
              <a:ext cx="4409734" cy="2799450"/>
            </a:xfrm>
            <a:custGeom>
              <a:avLst/>
              <a:gdLst/>
              <a:ahLst/>
              <a:cxnLst/>
              <a:rect l="l" t="t" r="r" b="b"/>
              <a:pathLst>
                <a:path w="174868" h="111978" extrusionOk="0">
                  <a:moveTo>
                    <a:pt x="1" y="0"/>
                  </a:moveTo>
                  <a:lnTo>
                    <a:pt x="1" y="111977"/>
                  </a:lnTo>
                  <a:lnTo>
                    <a:pt x="174867" y="111977"/>
                  </a:lnTo>
                  <a:lnTo>
                    <a:pt x="1748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26"/>
          <p:cNvSpPr txBox="1">
            <a:spLocks noGrp="1"/>
          </p:cNvSpPr>
          <p:nvPr>
            <p:ph type="title"/>
          </p:nvPr>
        </p:nvSpPr>
        <p:spPr>
          <a:xfrm>
            <a:off x="2566775" y="2554200"/>
            <a:ext cx="5864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6" name="Google Shape;656;p26"/>
          <p:cNvSpPr txBox="1">
            <a:spLocks noGrp="1"/>
          </p:cNvSpPr>
          <p:nvPr>
            <p:ph type="title" idx="2" hasCustomPrompt="1"/>
          </p:nvPr>
        </p:nvSpPr>
        <p:spPr>
          <a:xfrm>
            <a:off x="4887075" y="1149000"/>
            <a:ext cx="1223100" cy="1223100"/>
          </a:xfrm>
          <a:prstGeom prst="rect">
            <a:avLst/>
          </a:prstGeom>
          <a:solidFill>
            <a:schemeClr val="accent4"/>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657" name="Google Shape;657;p26"/>
          <p:cNvSpPr txBox="1">
            <a:spLocks noGrp="1"/>
          </p:cNvSpPr>
          <p:nvPr>
            <p:ph type="subTitle" idx="1"/>
          </p:nvPr>
        </p:nvSpPr>
        <p:spPr>
          <a:xfrm>
            <a:off x="3071325" y="3396000"/>
            <a:ext cx="4854600" cy="59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grpSp>
        <p:nvGrpSpPr>
          <p:cNvPr id="658" name="Google Shape;658;p26"/>
          <p:cNvGrpSpPr/>
          <p:nvPr/>
        </p:nvGrpSpPr>
        <p:grpSpPr>
          <a:xfrm>
            <a:off x="2619284" y="4431317"/>
            <a:ext cx="452039" cy="524114"/>
            <a:chOff x="5815634" y="1650855"/>
            <a:chExt cx="452039" cy="524114"/>
          </a:xfrm>
        </p:grpSpPr>
        <p:sp>
          <p:nvSpPr>
            <p:cNvPr id="659" name="Google Shape;659;p2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6"/>
          <p:cNvGrpSpPr/>
          <p:nvPr/>
        </p:nvGrpSpPr>
        <p:grpSpPr>
          <a:xfrm>
            <a:off x="2415209" y="156705"/>
            <a:ext cx="452039" cy="524114"/>
            <a:chOff x="5815634" y="1650855"/>
            <a:chExt cx="452039" cy="524114"/>
          </a:xfrm>
        </p:grpSpPr>
        <p:sp>
          <p:nvSpPr>
            <p:cNvPr id="666" name="Google Shape;666;p26"/>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854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Condensed ExtraBold"/>
              <a:buNone/>
              <a:defRPr sz="25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15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2" r:id="rId7"/>
    <p:sldLayoutId id="2147483671" r:id="rId8"/>
    <p:sldLayoutId id="2147483672" r:id="rId9"/>
    <p:sldLayoutId id="2147483680" r:id="rId10"/>
    <p:sldLayoutId id="2147483681"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www.investopedia.com/terms/r/randomwalktheory.asp"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grpSp>
        <p:nvGrpSpPr>
          <p:cNvPr id="908" name="Google Shape;908;p39"/>
          <p:cNvGrpSpPr/>
          <p:nvPr/>
        </p:nvGrpSpPr>
        <p:grpSpPr>
          <a:xfrm>
            <a:off x="1755112" y="2557033"/>
            <a:ext cx="969446" cy="790771"/>
            <a:chOff x="481275" y="890825"/>
            <a:chExt cx="1708275" cy="1390000"/>
          </a:xfrm>
        </p:grpSpPr>
        <p:sp>
          <p:nvSpPr>
            <p:cNvPr id="909" name="Google Shape;909;p39"/>
            <p:cNvSpPr/>
            <p:nvPr/>
          </p:nvSpPr>
          <p:spPr>
            <a:xfrm>
              <a:off x="548150" y="907600"/>
              <a:ext cx="631500" cy="1102625"/>
            </a:xfrm>
            <a:custGeom>
              <a:avLst/>
              <a:gdLst/>
              <a:ahLst/>
              <a:cxnLst/>
              <a:rect l="l" t="t" r="r" b="b"/>
              <a:pathLst>
                <a:path w="25260" h="44105" extrusionOk="0">
                  <a:moveTo>
                    <a:pt x="17539" y="0"/>
                  </a:moveTo>
                  <a:lnTo>
                    <a:pt x="16353" y="608"/>
                  </a:lnTo>
                  <a:cubicBezTo>
                    <a:pt x="7295" y="5411"/>
                    <a:pt x="1399" y="13952"/>
                    <a:pt x="548" y="23527"/>
                  </a:cubicBezTo>
                  <a:cubicBezTo>
                    <a:pt x="0" y="29910"/>
                    <a:pt x="1885" y="37873"/>
                    <a:pt x="5107" y="42949"/>
                  </a:cubicBezTo>
                  <a:lnTo>
                    <a:pt x="5867" y="44104"/>
                  </a:lnTo>
                  <a:lnTo>
                    <a:pt x="19211" y="35533"/>
                  </a:lnTo>
                  <a:lnTo>
                    <a:pt x="18451" y="34347"/>
                  </a:lnTo>
                  <a:cubicBezTo>
                    <a:pt x="16900" y="31916"/>
                    <a:pt x="15958" y="27843"/>
                    <a:pt x="16201" y="24742"/>
                  </a:cubicBezTo>
                  <a:cubicBezTo>
                    <a:pt x="16627" y="20062"/>
                    <a:pt x="19514" y="15897"/>
                    <a:pt x="23952" y="13557"/>
                  </a:cubicBezTo>
                  <a:lnTo>
                    <a:pt x="25259" y="12888"/>
                  </a:lnTo>
                  <a:lnTo>
                    <a:pt x="175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81275" y="891650"/>
              <a:ext cx="1147475" cy="1389175"/>
            </a:xfrm>
            <a:custGeom>
              <a:avLst/>
              <a:gdLst/>
              <a:ahLst/>
              <a:cxnLst/>
              <a:rect l="l" t="t" r="r" b="b"/>
              <a:pathLst>
                <a:path w="45899" h="55567" extrusionOk="0">
                  <a:moveTo>
                    <a:pt x="37205" y="0"/>
                  </a:moveTo>
                  <a:cubicBezTo>
                    <a:pt x="13040" y="1307"/>
                    <a:pt x="1" y="26596"/>
                    <a:pt x="14408" y="43983"/>
                  </a:cubicBezTo>
                  <a:cubicBezTo>
                    <a:pt x="21136" y="51974"/>
                    <a:pt x="30147" y="55566"/>
                    <a:pt x="38857" y="55566"/>
                  </a:cubicBezTo>
                  <a:cubicBezTo>
                    <a:pt x="41244" y="55566"/>
                    <a:pt x="43609" y="55296"/>
                    <a:pt x="45898" y="54773"/>
                  </a:cubicBezTo>
                  <a:lnTo>
                    <a:pt x="42494" y="43010"/>
                  </a:lnTo>
                  <a:cubicBezTo>
                    <a:pt x="41180" y="43315"/>
                    <a:pt x="39825" y="43473"/>
                    <a:pt x="38458" y="43473"/>
                  </a:cubicBezTo>
                  <a:cubicBezTo>
                    <a:pt x="33562" y="43473"/>
                    <a:pt x="28521" y="41452"/>
                    <a:pt x="24743" y="36961"/>
                  </a:cubicBezTo>
                  <a:cubicBezTo>
                    <a:pt x="16597" y="27113"/>
                    <a:pt x="23983" y="12857"/>
                    <a:pt x="37570" y="12098"/>
                  </a:cubicBezTo>
                  <a:lnTo>
                    <a:pt x="372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627200" y="948625"/>
              <a:ext cx="519025" cy="509150"/>
            </a:xfrm>
            <a:custGeom>
              <a:avLst/>
              <a:gdLst/>
              <a:ahLst/>
              <a:cxnLst/>
              <a:rect l="l" t="t" r="r" b="b"/>
              <a:pathLst>
                <a:path w="20761" h="20366" extrusionOk="0">
                  <a:moveTo>
                    <a:pt x="5958" y="1"/>
                  </a:moveTo>
                  <a:lnTo>
                    <a:pt x="0" y="11126"/>
                  </a:lnTo>
                  <a:cubicBezTo>
                    <a:pt x="3557" y="12585"/>
                    <a:pt x="6140" y="15259"/>
                    <a:pt x="7994" y="19424"/>
                  </a:cubicBezTo>
                  <a:cubicBezTo>
                    <a:pt x="8116" y="19697"/>
                    <a:pt x="8238" y="20001"/>
                    <a:pt x="8359" y="20366"/>
                  </a:cubicBezTo>
                  <a:lnTo>
                    <a:pt x="20761" y="16323"/>
                  </a:lnTo>
                  <a:cubicBezTo>
                    <a:pt x="20578" y="15776"/>
                    <a:pt x="20396" y="15199"/>
                    <a:pt x="20153" y="14712"/>
                  </a:cubicBezTo>
                  <a:cubicBezTo>
                    <a:pt x="16870" y="7357"/>
                    <a:pt x="12250" y="2584"/>
                    <a:pt x="59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544375" y="1355925"/>
              <a:ext cx="645175" cy="906575"/>
            </a:xfrm>
            <a:custGeom>
              <a:avLst/>
              <a:gdLst/>
              <a:ahLst/>
              <a:cxnLst/>
              <a:rect l="l" t="t" r="r" b="b"/>
              <a:pathLst>
                <a:path w="25807" h="36263" extrusionOk="0">
                  <a:moveTo>
                    <a:pt x="24074" y="1"/>
                  </a:moveTo>
                  <a:lnTo>
                    <a:pt x="11672" y="4043"/>
                  </a:lnTo>
                  <a:cubicBezTo>
                    <a:pt x="12614" y="7022"/>
                    <a:pt x="12523" y="11521"/>
                    <a:pt x="11338" y="14773"/>
                  </a:cubicBezTo>
                  <a:cubicBezTo>
                    <a:pt x="9514" y="19910"/>
                    <a:pt x="5076" y="23345"/>
                    <a:pt x="0" y="24469"/>
                  </a:cubicBezTo>
                  <a:lnTo>
                    <a:pt x="3405" y="36263"/>
                  </a:lnTo>
                  <a:cubicBezTo>
                    <a:pt x="12432" y="34196"/>
                    <a:pt x="20244" y="28117"/>
                    <a:pt x="23526" y="19028"/>
                  </a:cubicBezTo>
                  <a:cubicBezTo>
                    <a:pt x="25593" y="13253"/>
                    <a:pt x="25806" y="5320"/>
                    <a:pt x="24074"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411375" y="890825"/>
              <a:ext cx="364775" cy="335950"/>
            </a:xfrm>
            <a:custGeom>
              <a:avLst/>
              <a:gdLst/>
              <a:ahLst/>
              <a:cxnLst/>
              <a:rect l="l" t="t" r="r" b="b"/>
              <a:pathLst>
                <a:path w="14591" h="13438" extrusionOk="0">
                  <a:moveTo>
                    <a:pt x="1962" y="0"/>
                  </a:moveTo>
                  <a:cubicBezTo>
                    <a:pt x="1301" y="0"/>
                    <a:pt x="647" y="20"/>
                    <a:pt x="1" y="64"/>
                  </a:cubicBezTo>
                  <a:lnTo>
                    <a:pt x="366" y="12191"/>
                  </a:lnTo>
                  <a:cubicBezTo>
                    <a:pt x="845" y="12149"/>
                    <a:pt x="1332" y="12126"/>
                    <a:pt x="1824" y="12126"/>
                  </a:cubicBezTo>
                  <a:cubicBezTo>
                    <a:pt x="2393" y="12126"/>
                    <a:pt x="2971" y="12157"/>
                    <a:pt x="3557" y="12222"/>
                  </a:cubicBezTo>
                  <a:cubicBezTo>
                    <a:pt x="5442" y="12404"/>
                    <a:pt x="7114" y="12799"/>
                    <a:pt x="8633" y="13438"/>
                  </a:cubicBezTo>
                  <a:lnTo>
                    <a:pt x="14591" y="2313"/>
                  </a:lnTo>
                  <a:cubicBezTo>
                    <a:pt x="11916" y="1219"/>
                    <a:pt x="8968" y="519"/>
                    <a:pt x="5655" y="185"/>
                  </a:cubicBezTo>
                  <a:cubicBezTo>
                    <a:pt x="4398" y="67"/>
                    <a:pt x="3168" y="0"/>
                    <a:pt x="19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 name="Google Shape;915;p39"/>
          <p:cNvSpPr txBox="1">
            <a:spLocks noGrp="1"/>
          </p:cNvSpPr>
          <p:nvPr>
            <p:ph type="ctrTitle"/>
          </p:nvPr>
        </p:nvSpPr>
        <p:spPr>
          <a:xfrm>
            <a:off x="3160487" y="573131"/>
            <a:ext cx="5170500" cy="19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300" dirty="0">
                <a:solidFill>
                  <a:schemeClr val="accent3"/>
                </a:solidFill>
              </a:rPr>
              <a:t>Stock Markets</a:t>
            </a:r>
            <a:r>
              <a:rPr lang="en" sz="5300" dirty="0"/>
              <a:t> </a:t>
            </a:r>
            <a:r>
              <a:rPr lang="en" sz="4300" dirty="0"/>
              <a:t>Analysis</a:t>
            </a:r>
            <a:endParaRPr sz="4300" dirty="0">
              <a:solidFill>
                <a:schemeClr val="accent1"/>
              </a:solidFill>
            </a:endParaRPr>
          </a:p>
        </p:txBody>
      </p:sp>
      <p:grpSp>
        <p:nvGrpSpPr>
          <p:cNvPr id="916" name="Google Shape;916;p39"/>
          <p:cNvGrpSpPr/>
          <p:nvPr/>
        </p:nvGrpSpPr>
        <p:grpSpPr>
          <a:xfrm>
            <a:off x="4879479" y="3867264"/>
            <a:ext cx="1788985" cy="677210"/>
            <a:chOff x="2738925" y="2956250"/>
            <a:chExt cx="1826800" cy="691525"/>
          </a:xfrm>
        </p:grpSpPr>
        <p:sp>
          <p:nvSpPr>
            <p:cNvPr id="917" name="Google Shape;917;p39"/>
            <p:cNvSpPr/>
            <p:nvPr/>
          </p:nvSpPr>
          <p:spPr>
            <a:xfrm>
              <a:off x="2738925" y="3388650"/>
              <a:ext cx="323725" cy="254575"/>
            </a:xfrm>
            <a:custGeom>
              <a:avLst/>
              <a:gdLst/>
              <a:ahLst/>
              <a:cxnLst/>
              <a:rect l="l" t="t" r="r" b="b"/>
              <a:pathLst>
                <a:path w="12949" h="10183" extrusionOk="0">
                  <a:moveTo>
                    <a:pt x="0" y="0"/>
                  </a:moveTo>
                  <a:lnTo>
                    <a:pt x="0" y="10183"/>
                  </a:lnTo>
                  <a:lnTo>
                    <a:pt x="12949" y="10183"/>
                  </a:lnTo>
                  <a:lnTo>
                    <a:pt x="12949" y="0"/>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3114300" y="2956250"/>
              <a:ext cx="323750" cy="686975"/>
            </a:xfrm>
            <a:custGeom>
              <a:avLst/>
              <a:gdLst/>
              <a:ahLst/>
              <a:cxnLst/>
              <a:rect l="l" t="t" r="r" b="b"/>
              <a:pathLst>
                <a:path w="12950" h="27479" extrusionOk="0">
                  <a:moveTo>
                    <a:pt x="1" y="1"/>
                  </a:moveTo>
                  <a:lnTo>
                    <a:pt x="1" y="27479"/>
                  </a:lnTo>
                  <a:lnTo>
                    <a:pt x="12949" y="27479"/>
                  </a:lnTo>
                  <a:lnTo>
                    <a:pt x="12949"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3490450" y="3260975"/>
              <a:ext cx="323750" cy="381500"/>
            </a:xfrm>
            <a:custGeom>
              <a:avLst/>
              <a:gdLst/>
              <a:ahLst/>
              <a:cxnLst/>
              <a:rect l="l" t="t" r="r" b="b"/>
              <a:pathLst>
                <a:path w="12950" h="15260" extrusionOk="0">
                  <a:moveTo>
                    <a:pt x="1" y="1"/>
                  </a:moveTo>
                  <a:lnTo>
                    <a:pt x="1" y="15259"/>
                  </a:lnTo>
                  <a:lnTo>
                    <a:pt x="12949" y="15259"/>
                  </a:lnTo>
                  <a:lnTo>
                    <a:pt x="12949"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3865850" y="3411425"/>
              <a:ext cx="323725" cy="231800"/>
            </a:xfrm>
            <a:custGeom>
              <a:avLst/>
              <a:gdLst/>
              <a:ahLst/>
              <a:cxnLst/>
              <a:rect l="l" t="t" r="r" b="b"/>
              <a:pathLst>
                <a:path w="12949" h="9272" extrusionOk="0">
                  <a:moveTo>
                    <a:pt x="0" y="1"/>
                  </a:moveTo>
                  <a:lnTo>
                    <a:pt x="0" y="9272"/>
                  </a:lnTo>
                  <a:lnTo>
                    <a:pt x="12949" y="9272"/>
                  </a:lnTo>
                  <a:lnTo>
                    <a:pt x="12949"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4240475" y="3134075"/>
              <a:ext cx="324500" cy="508400"/>
            </a:xfrm>
            <a:custGeom>
              <a:avLst/>
              <a:gdLst/>
              <a:ahLst/>
              <a:cxnLst/>
              <a:rect l="l" t="t" r="r" b="b"/>
              <a:pathLst>
                <a:path w="12980" h="20336" extrusionOk="0">
                  <a:moveTo>
                    <a:pt x="0" y="0"/>
                  </a:moveTo>
                  <a:lnTo>
                    <a:pt x="0" y="20335"/>
                  </a:lnTo>
                  <a:lnTo>
                    <a:pt x="12979" y="20335"/>
                  </a:lnTo>
                  <a:lnTo>
                    <a:pt x="12979" y="0"/>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2738925" y="3638650"/>
              <a:ext cx="1826800" cy="9125"/>
            </a:xfrm>
            <a:custGeom>
              <a:avLst/>
              <a:gdLst/>
              <a:ahLst/>
              <a:cxnLst/>
              <a:rect l="l" t="t" r="r" b="b"/>
              <a:pathLst>
                <a:path w="73072" h="365" extrusionOk="0">
                  <a:moveTo>
                    <a:pt x="0" y="0"/>
                  </a:moveTo>
                  <a:lnTo>
                    <a:pt x="0" y="365"/>
                  </a:lnTo>
                  <a:lnTo>
                    <a:pt x="73072" y="365"/>
                  </a:lnTo>
                  <a:lnTo>
                    <a:pt x="73072"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39"/>
          <p:cNvGrpSpPr/>
          <p:nvPr/>
        </p:nvGrpSpPr>
        <p:grpSpPr>
          <a:xfrm>
            <a:off x="4747645" y="3601155"/>
            <a:ext cx="2052658" cy="738283"/>
            <a:chOff x="3365825" y="3411425"/>
            <a:chExt cx="3866375" cy="1390625"/>
          </a:xfrm>
        </p:grpSpPr>
        <p:sp>
          <p:nvSpPr>
            <p:cNvPr id="924" name="Google Shape;924;p39"/>
            <p:cNvSpPr/>
            <p:nvPr/>
          </p:nvSpPr>
          <p:spPr>
            <a:xfrm>
              <a:off x="3441050" y="4726050"/>
              <a:ext cx="34225" cy="28900"/>
            </a:xfrm>
            <a:custGeom>
              <a:avLst/>
              <a:gdLst/>
              <a:ahLst/>
              <a:cxnLst/>
              <a:rect l="l" t="t" r="r" b="b"/>
              <a:pathLst>
                <a:path w="1369" h="1156" extrusionOk="0">
                  <a:moveTo>
                    <a:pt x="1065" y="0"/>
                  </a:moveTo>
                  <a:lnTo>
                    <a:pt x="1" y="456"/>
                  </a:lnTo>
                  <a:lnTo>
                    <a:pt x="305" y="1155"/>
                  </a:lnTo>
                  <a:lnTo>
                    <a:pt x="1369" y="699"/>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3510200" y="4007200"/>
              <a:ext cx="1109475" cy="718100"/>
            </a:xfrm>
            <a:custGeom>
              <a:avLst/>
              <a:gdLst/>
              <a:ahLst/>
              <a:cxnLst/>
              <a:rect l="l" t="t" r="r" b="b"/>
              <a:pathLst>
                <a:path w="44379" h="28724" extrusionOk="0">
                  <a:moveTo>
                    <a:pt x="44227" y="0"/>
                  </a:moveTo>
                  <a:lnTo>
                    <a:pt x="42069" y="486"/>
                  </a:lnTo>
                  <a:lnTo>
                    <a:pt x="42221" y="1216"/>
                  </a:lnTo>
                  <a:lnTo>
                    <a:pt x="44379" y="730"/>
                  </a:lnTo>
                  <a:lnTo>
                    <a:pt x="44227" y="0"/>
                  </a:lnTo>
                  <a:close/>
                  <a:moveTo>
                    <a:pt x="40275" y="912"/>
                  </a:moveTo>
                  <a:lnTo>
                    <a:pt x="38117" y="1398"/>
                  </a:lnTo>
                  <a:lnTo>
                    <a:pt x="38269" y="2128"/>
                  </a:lnTo>
                  <a:lnTo>
                    <a:pt x="40427" y="1641"/>
                  </a:lnTo>
                  <a:lnTo>
                    <a:pt x="40275" y="912"/>
                  </a:lnTo>
                  <a:close/>
                  <a:moveTo>
                    <a:pt x="36293" y="1824"/>
                  </a:moveTo>
                  <a:lnTo>
                    <a:pt x="34135" y="2310"/>
                  </a:lnTo>
                  <a:lnTo>
                    <a:pt x="34287" y="3040"/>
                  </a:lnTo>
                  <a:lnTo>
                    <a:pt x="36445" y="2553"/>
                  </a:lnTo>
                  <a:lnTo>
                    <a:pt x="36293" y="1824"/>
                  </a:lnTo>
                  <a:close/>
                  <a:moveTo>
                    <a:pt x="32312" y="2736"/>
                  </a:moveTo>
                  <a:lnTo>
                    <a:pt x="30153" y="3222"/>
                  </a:lnTo>
                  <a:lnTo>
                    <a:pt x="30305" y="3951"/>
                  </a:lnTo>
                  <a:lnTo>
                    <a:pt x="32464" y="3465"/>
                  </a:lnTo>
                  <a:lnTo>
                    <a:pt x="32312" y="2736"/>
                  </a:lnTo>
                  <a:close/>
                  <a:moveTo>
                    <a:pt x="28330" y="3617"/>
                  </a:moveTo>
                  <a:lnTo>
                    <a:pt x="26901" y="3951"/>
                  </a:lnTo>
                  <a:lnTo>
                    <a:pt x="26293" y="4863"/>
                  </a:lnTo>
                  <a:lnTo>
                    <a:pt x="26962" y="5289"/>
                  </a:lnTo>
                  <a:lnTo>
                    <a:pt x="27357" y="4590"/>
                  </a:lnTo>
                  <a:lnTo>
                    <a:pt x="28482" y="4316"/>
                  </a:lnTo>
                  <a:lnTo>
                    <a:pt x="28330" y="3617"/>
                  </a:lnTo>
                  <a:close/>
                  <a:moveTo>
                    <a:pt x="25229" y="6413"/>
                  </a:moveTo>
                  <a:lnTo>
                    <a:pt x="24014" y="8268"/>
                  </a:lnTo>
                  <a:lnTo>
                    <a:pt x="24682" y="8693"/>
                  </a:lnTo>
                  <a:lnTo>
                    <a:pt x="25898" y="6839"/>
                  </a:lnTo>
                  <a:lnTo>
                    <a:pt x="25229" y="6413"/>
                  </a:lnTo>
                  <a:close/>
                  <a:moveTo>
                    <a:pt x="23010" y="9787"/>
                  </a:moveTo>
                  <a:lnTo>
                    <a:pt x="21795" y="11672"/>
                  </a:lnTo>
                  <a:lnTo>
                    <a:pt x="22433" y="12067"/>
                  </a:lnTo>
                  <a:lnTo>
                    <a:pt x="23649" y="10213"/>
                  </a:lnTo>
                  <a:lnTo>
                    <a:pt x="23010" y="9787"/>
                  </a:lnTo>
                  <a:close/>
                  <a:moveTo>
                    <a:pt x="20761" y="13222"/>
                  </a:moveTo>
                  <a:lnTo>
                    <a:pt x="19545" y="15076"/>
                  </a:lnTo>
                  <a:lnTo>
                    <a:pt x="20184" y="15502"/>
                  </a:lnTo>
                  <a:lnTo>
                    <a:pt x="21399" y="13648"/>
                  </a:lnTo>
                  <a:lnTo>
                    <a:pt x="20761" y="13222"/>
                  </a:lnTo>
                  <a:close/>
                  <a:moveTo>
                    <a:pt x="18481" y="16626"/>
                  </a:moveTo>
                  <a:lnTo>
                    <a:pt x="17266" y="18511"/>
                  </a:lnTo>
                  <a:lnTo>
                    <a:pt x="17904" y="18906"/>
                  </a:lnTo>
                  <a:lnTo>
                    <a:pt x="19120" y="17052"/>
                  </a:lnTo>
                  <a:lnTo>
                    <a:pt x="18481" y="16626"/>
                  </a:lnTo>
                  <a:close/>
                  <a:moveTo>
                    <a:pt x="16263" y="20031"/>
                  </a:moveTo>
                  <a:lnTo>
                    <a:pt x="15472" y="21247"/>
                  </a:lnTo>
                  <a:lnTo>
                    <a:pt x="14986" y="21459"/>
                  </a:lnTo>
                  <a:lnTo>
                    <a:pt x="15290" y="22158"/>
                  </a:lnTo>
                  <a:lnTo>
                    <a:pt x="15959" y="21854"/>
                  </a:lnTo>
                  <a:lnTo>
                    <a:pt x="16931" y="20426"/>
                  </a:lnTo>
                  <a:lnTo>
                    <a:pt x="16263" y="20031"/>
                  </a:lnTo>
                  <a:close/>
                  <a:moveTo>
                    <a:pt x="13284" y="22219"/>
                  </a:moveTo>
                  <a:lnTo>
                    <a:pt x="11217" y="23131"/>
                  </a:lnTo>
                  <a:lnTo>
                    <a:pt x="11521" y="23830"/>
                  </a:lnTo>
                  <a:lnTo>
                    <a:pt x="13588" y="22918"/>
                  </a:lnTo>
                  <a:lnTo>
                    <a:pt x="13284" y="22219"/>
                  </a:lnTo>
                  <a:close/>
                  <a:moveTo>
                    <a:pt x="9545" y="23861"/>
                  </a:moveTo>
                  <a:lnTo>
                    <a:pt x="7509" y="24772"/>
                  </a:lnTo>
                  <a:lnTo>
                    <a:pt x="7813" y="25441"/>
                  </a:lnTo>
                  <a:lnTo>
                    <a:pt x="9849" y="24529"/>
                  </a:lnTo>
                  <a:lnTo>
                    <a:pt x="9545" y="23861"/>
                  </a:lnTo>
                  <a:close/>
                  <a:moveTo>
                    <a:pt x="5776" y="25502"/>
                  </a:moveTo>
                  <a:lnTo>
                    <a:pt x="3740" y="26414"/>
                  </a:lnTo>
                  <a:lnTo>
                    <a:pt x="4044" y="27082"/>
                  </a:lnTo>
                  <a:lnTo>
                    <a:pt x="6080" y="26171"/>
                  </a:lnTo>
                  <a:lnTo>
                    <a:pt x="5776" y="25502"/>
                  </a:lnTo>
                  <a:close/>
                  <a:moveTo>
                    <a:pt x="2068" y="27113"/>
                  </a:moveTo>
                  <a:lnTo>
                    <a:pt x="1" y="28025"/>
                  </a:lnTo>
                  <a:lnTo>
                    <a:pt x="305" y="28724"/>
                  </a:lnTo>
                  <a:lnTo>
                    <a:pt x="2372" y="27812"/>
                  </a:lnTo>
                  <a:lnTo>
                    <a:pt x="2068" y="27113"/>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4717675" y="3584700"/>
              <a:ext cx="193050" cy="349575"/>
            </a:xfrm>
            <a:custGeom>
              <a:avLst/>
              <a:gdLst/>
              <a:ahLst/>
              <a:cxnLst/>
              <a:rect l="l" t="t" r="r" b="b"/>
              <a:pathLst>
                <a:path w="7722" h="13983" extrusionOk="0">
                  <a:moveTo>
                    <a:pt x="7022" y="0"/>
                  </a:moveTo>
                  <a:lnTo>
                    <a:pt x="5958" y="2067"/>
                  </a:lnTo>
                  <a:lnTo>
                    <a:pt x="6657" y="2432"/>
                  </a:lnTo>
                  <a:lnTo>
                    <a:pt x="7721" y="334"/>
                  </a:lnTo>
                  <a:lnTo>
                    <a:pt x="7022" y="0"/>
                  </a:lnTo>
                  <a:close/>
                  <a:moveTo>
                    <a:pt x="5046" y="3860"/>
                  </a:moveTo>
                  <a:lnTo>
                    <a:pt x="3983" y="5958"/>
                  </a:lnTo>
                  <a:lnTo>
                    <a:pt x="4682" y="6292"/>
                  </a:lnTo>
                  <a:lnTo>
                    <a:pt x="5745" y="4195"/>
                  </a:lnTo>
                  <a:lnTo>
                    <a:pt x="5046" y="3860"/>
                  </a:lnTo>
                  <a:close/>
                  <a:moveTo>
                    <a:pt x="3071" y="7690"/>
                  </a:moveTo>
                  <a:lnTo>
                    <a:pt x="2007" y="9787"/>
                  </a:lnTo>
                  <a:lnTo>
                    <a:pt x="2706" y="10122"/>
                  </a:lnTo>
                  <a:lnTo>
                    <a:pt x="3770" y="8055"/>
                  </a:lnTo>
                  <a:lnTo>
                    <a:pt x="3071" y="7690"/>
                  </a:lnTo>
                  <a:close/>
                  <a:moveTo>
                    <a:pt x="1065" y="11550"/>
                  </a:moveTo>
                  <a:lnTo>
                    <a:pt x="1" y="13617"/>
                  </a:lnTo>
                  <a:lnTo>
                    <a:pt x="700" y="13982"/>
                  </a:lnTo>
                  <a:lnTo>
                    <a:pt x="1764" y="11885"/>
                  </a:lnTo>
                  <a:lnTo>
                    <a:pt x="1065" y="1155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5012525" y="3452475"/>
              <a:ext cx="466600" cy="68400"/>
            </a:xfrm>
            <a:custGeom>
              <a:avLst/>
              <a:gdLst/>
              <a:ahLst/>
              <a:cxnLst/>
              <a:rect l="l" t="t" r="r" b="b"/>
              <a:pathLst>
                <a:path w="18664" h="2736" extrusionOk="0">
                  <a:moveTo>
                    <a:pt x="18602" y="0"/>
                  </a:moveTo>
                  <a:lnTo>
                    <a:pt x="16353" y="213"/>
                  </a:lnTo>
                  <a:lnTo>
                    <a:pt x="16444" y="973"/>
                  </a:lnTo>
                  <a:lnTo>
                    <a:pt x="18663" y="760"/>
                  </a:lnTo>
                  <a:lnTo>
                    <a:pt x="18602" y="0"/>
                  </a:lnTo>
                  <a:close/>
                  <a:moveTo>
                    <a:pt x="14529" y="456"/>
                  </a:moveTo>
                  <a:lnTo>
                    <a:pt x="12310" y="669"/>
                  </a:lnTo>
                  <a:lnTo>
                    <a:pt x="12371" y="1429"/>
                  </a:lnTo>
                  <a:lnTo>
                    <a:pt x="14621" y="1216"/>
                  </a:lnTo>
                  <a:lnTo>
                    <a:pt x="14529" y="456"/>
                  </a:lnTo>
                  <a:close/>
                  <a:moveTo>
                    <a:pt x="10426" y="882"/>
                  </a:moveTo>
                  <a:lnTo>
                    <a:pt x="8177" y="1094"/>
                  </a:lnTo>
                  <a:lnTo>
                    <a:pt x="8268" y="1854"/>
                  </a:lnTo>
                  <a:lnTo>
                    <a:pt x="10517" y="1642"/>
                  </a:lnTo>
                  <a:lnTo>
                    <a:pt x="10426" y="882"/>
                  </a:lnTo>
                  <a:close/>
                  <a:moveTo>
                    <a:pt x="6323" y="1307"/>
                  </a:moveTo>
                  <a:lnTo>
                    <a:pt x="4104" y="1550"/>
                  </a:lnTo>
                  <a:lnTo>
                    <a:pt x="4164" y="2310"/>
                  </a:lnTo>
                  <a:lnTo>
                    <a:pt x="6414" y="2067"/>
                  </a:lnTo>
                  <a:lnTo>
                    <a:pt x="6323" y="1307"/>
                  </a:lnTo>
                  <a:close/>
                  <a:moveTo>
                    <a:pt x="2219" y="1733"/>
                  </a:moveTo>
                  <a:lnTo>
                    <a:pt x="0" y="1976"/>
                  </a:lnTo>
                  <a:lnTo>
                    <a:pt x="61" y="2736"/>
                  </a:lnTo>
                  <a:lnTo>
                    <a:pt x="2310" y="2493"/>
                  </a:lnTo>
                  <a:lnTo>
                    <a:pt x="2219" y="1733"/>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5571800" y="3520850"/>
              <a:ext cx="449875" cy="869350"/>
            </a:xfrm>
            <a:custGeom>
              <a:avLst/>
              <a:gdLst/>
              <a:ahLst/>
              <a:cxnLst/>
              <a:rect l="l" t="t" r="r" b="b"/>
              <a:pathLst>
                <a:path w="17995" h="34774" extrusionOk="0">
                  <a:moveTo>
                    <a:pt x="730" y="1"/>
                  </a:moveTo>
                  <a:lnTo>
                    <a:pt x="0" y="274"/>
                  </a:lnTo>
                  <a:lnTo>
                    <a:pt x="791" y="2311"/>
                  </a:lnTo>
                  <a:lnTo>
                    <a:pt x="1520" y="2037"/>
                  </a:lnTo>
                  <a:lnTo>
                    <a:pt x="730" y="1"/>
                  </a:lnTo>
                  <a:close/>
                  <a:moveTo>
                    <a:pt x="2159" y="3800"/>
                  </a:moveTo>
                  <a:lnTo>
                    <a:pt x="1429" y="4074"/>
                  </a:lnTo>
                  <a:lnTo>
                    <a:pt x="2250" y="6110"/>
                  </a:lnTo>
                  <a:lnTo>
                    <a:pt x="2949" y="5837"/>
                  </a:lnTo>
                  <a:lnTo>
                    <a:pt x="2159" y="3800"/>
                  </a:lnTo>
                  <a:close/>
                  <a:moveTo>
                    <a:pt x="3618" y="7600"/>
                  </a:moveTo>
                  <a:lnTo>
                    <a:pt x="2888" y="7873"/>
                  </a:lnTo>
                  <a:lnTo>
                    <a:pt x="3678" y="9910"/>
                  </a:lnTo>
                  <a:lnTo>
                    <a:pt x="4408" y="9636"/>
                  </a:lnTo>
                  <a:lnTo>
                    <a:pt x="3618" y="7600"/>
                  </a:lnTo>
                  <a:close/>
                  <a:moveTo>
                    <a:pt x="5077" y="11399"/>
                  </a:moveTo>
                  <a:lnTo>
                    <a:pt x="4377" y="11673"/>
                  </a:lnTo>
                  <a:lnTo>
                    <a:pt x="5168" y="13709"/>
                  </a:lnTo>
                  <a:lnTo>
                    <a:pt x="5897" y="13436"/>
                  </a:lnTo>
                  <a:lnTo>
                    <a:pt x="5077" y="11399"/>
                  </a:lnTo>
                  <a:close/>
                  <a:moveTo>
                    <a:pt x="6536" y="15168"/>
                  </a:moveTo>
                  <a:lnTo>
                    <a:pt x="5806" y="15411"/>
                  </a:lnTo>
                  <a:lnTo>
                    <a:pt x="6596" y="17478"/>
                  </a:lnTo>
                  <a:lnTo>
                    <a:pt x="7326" y="17205"/>
                  </a:lnTo>
                  <a:lnTo>
                    <a:pt x="6536" y="15168"/>
                  </a:lnTo>
                  <a:close/>
                  <a:moveTo>
                    <a:pt x="7964" y="18846"/>
                  </a:moveTo>
                  <a:lnTo>
                    <a:pt x="7326" y="19272"/>
                  </a:lnTo>
                  <a:lnTo>
                    <a:pt x="8542" y="21126"/>
                  </a:lnTo>
                  <a:lnTo>
                    <a:pt x="9180" y="20700"/>
                  </a:lnTo>
                  <a:lnTo>
                    <a:pt x="7964" y="18846"/>
                  </a:lnTo>
                  <a:close/>
                  <a:moveTo>
                    <a:pt x="10183" y="22220"/>
                  </a:moveTo>
                  <a:lnTo>
                    <a:pt x="9514" y="22646"/>
                  </a:lnTo>
                  <a:lnTo>
                    <a:pt x="10730" y="24500"/>
                  </a:lnTo>
                  <a:lnTo>
                    <a:pt x="11399" y="24074"/>
                  </a:lnTo>
                  <a:lnTo>
                    <a:pt x="10183" y="22220"/>
                  </a:lnTo>
                  <a:close/>
                  <a:moveTo>
                    <a:pt x="12371" y="25655"/>
                  </a:moveTo>
                  <a:lnTo>
                    <a:pt x="11733" y="26050"/>
                  </a:lnTo>
                  <a:lnTo>
                    <a:pt x="12949" y="27934"/>
                  </a:lnTo>
                  <a:lnTo>
                    <a:pt x="13587" y="27509"/>
                  </a:lnTo>
                  <a:lnTo>
                    <a:pt x="12371" y="25655"/>
                  </a:lnTo>
                  <a:close/>
                  <a:moveTo>
                    <a:pt x="14590" y="29059"/>
                  </a:moveTo>
                  <a:lnTo>
                    <a:pt x="13922" y="29485"/>
                  </a:lnTo>
                  <a:lnTo>
                    <a:pt x="15168" y="31339"/>
                  </a:lnTo>
                  <a:lnTo>
                    <a:pt x="15806" y="30913"/>
                  </a:lnTo>
                  <a:lnTo>
                    <a:pt x="14590" y="29059"/>
                  </a:lnTo>
                  <a:close/>
                  <a:moveTo>
                    <a:pt x="16779" y="32494"/>
                  </a:moveTo>
                  <a:lnTo>
                    <a:pt x="16141" y="32889"/>
                  </a:lnTo>
                  <a:lnTo>
                    <a:pt x="17356" y="34773"/>
                  </a:lnTo>
                  <a:lnTo>
                    <a:pt x="17995" y="34348"/>
                  </a:lnTo>
                  <a:lnTo>
                    <a:pt x="16779" y="32494"/>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6109050" y="4086975"/>
              <a:ext cx="815375" cy="320700"/>
            </a:xfrm>
            <a:custGeom>
              <a:avLst/>
              <a:gdLst/>
              <a:ahLst/>
              <a:cxnLst/>
              <a:rect l="l" t="t" r="r" b="b"/>
              <a:pathLst>
                <a:path w="32615" h="12828" extrusionOk="0">
                  <a:moveTo>
                    <a:pt x="32524" y="1"/>
                  </a:moveTo>
                  <a:lnTo>
                    <a:pt x="30244" y="213"/>
                  </a:lnTo>
                  <a:lnTo>
                    <a:pt x="30335" y="973"/>
                  </a:lnTo>
                  <a:lnTo>
                    <a:pt x="32615" y="760"/>
                  </a:lnTo>
                  <a:lnTo>
                    <a:pt x="32524" y="1"/>
                  </a:lnTo>
                  <a:close/>
                  <a:moveTo>
                    <a:pt x="28359" y="396"/>
                  </a:moveTo>
                  <a:lnTo>
                    <a:pt x="26080" y="639"/>
                  </a:lnTo>
                  <a:lnTo>
                    <a:pt x="26141" y="1399"/>
                  </a:lnTo>
                  <a:lnTo>
                    <a:pt x="28420" y="1156"/>
                  </a:lnTo>
                  <a:lnTo>
                    <a:pt x="28359" y="396"/>
                  </a:lnTo>
                  <a:close/>
                  <a:moveTo>
                    <a:pt x="24165" y="791"/>
                  </a:moveTo>
                  <a:lnTo>
                    <a:pt x="21885" y="1034"/>
                  </a:lnTo>
                  <a:lnTo>
                    <a:pt x="21976" y="1794"/>
                  </a:lnTo>
                  <a:lnTo>
                    <a:pt x="24256" y="1551"/>
                  </a:lnTo>
                  <a:lnTo>
                    <a:pt x="24165" y="791"/>
                  </a:lnTo>
                  <a:close/>
                  <a:moveTo>
                    <a:pt x="19940" y="1216"/>
                  </a:moveTo>
                  <a:lnTo>
                    <a:pt x="17660" y="1429"/>
                  </a:lnTo>
                  <a:lnTo>
                    <a:pt x="17751" y="2189"/>
                  </a:lnTo>
                  <a:lnTo>
                    <a:pt x="20031" y="1976"/>
                  </a:lnTo>
                  <a:lnTo>
                    <a:pt x="19940" y="1216"/>
                  </a:lnTo>
                  <a:close/>
                  <a:moveTo>
                    <a:pt x="15776" y="1642"/>
                  </a:moveTo>
                  <a:lnTo>
                    <a:pt x="13496" y="1855"/>
                  </a:lnTo>
                  <a:lnTo>
                    <a:pt x="13557" y="2615"/>
                  </a:lnTo>
                  <a:lnTo>
                    <a:pt x="15867" y="2402"/>
                  </a:lnTo>
                  <a:lnTo>
                    <a:pt x="15776" y="1642"/>
                  </a:lnTo>
                  <a:close/>
                  <a:moveTo>
                    <a:pt x="11794" y="3071"/>
                  </a:moveTo>
                  <a:lnTo>
                    <a:pt x="9970" y="4469"/>
                  </a:lnTo>
                  <a:lnTo>
                    <a:pt x="10426" y="5077"/>
                  </a:lnTo>
                  <a:lnTo>
                    <a:pt x="12250" y="3678"/>
                  </a:lnTo>
                  <a:lnTo>
                    <a:pt x="11794" y="3071"/>
                  </a:lnTo>
                  <a:close/>
                  <a:moveTo>
                    <a:pt x="8481" y="5654"/>
                  </a:moveTo>
                  <a:lnTo>
                    <a:pt x="6657" y="7052"/>
                  </a:lnTo>
                  <a:lnTo>
                    <a:pt x="7113" y="7660"/>
                  </a:lnTo>
                  <a:lnTo>
                    <a:pt x="8937" y="6262"/>
                  </a:lnTo>
                  <a:lnTo>
                    <a:pt x="8481" y="5654"/>
                  </a:lnTo>
                  <a:close/>
                  <a:moveTo>
                    <a:pt x="5167" y="8238"/>
                  </a:moveTo>
                  <a:lnTo>
                    <a:pt x="3344" y="9636"/>
                  </a:lnTo>
                  <a:lnTo>
                    <a:pt x="3800" y="10244"/>
                  </a:lnTo>
                  <a:lnTo>
                    <a:pt x="5623" y="8846"/>
                  </a:lnTo>
                  <a:lnTo>
                    <a:pt x="5167" y="8238"/>
                  </a:lnTo>
                  <a:close/>
                  <a:moveTo>
                    <a:pt x="1824" y="10821"/>
                  </a:moveTo>
                  <a:lnTo>
                    <a:pt x="0" y="12220"/>
                  </a:lnTo>
                  <a:lnTo>
                    <a:pt x="456" y="12827"/>
                  </a:lnTo>
                  <a:lnTo>
                    <a:pt x="2280" y="11429"/>
                  </a:lnTo>
                  <a:lnTo>
                    <a:pt x="1824" y="1082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6970000" y="4079375"/>
              <a:ext cx="29650" cy="22075"/>
            </a:xfrm>
            <a:custGeom>
              <a:avLst/>
              <a:gdLst/>
              <a:ahLst/>
              <a:cxnLst/>
              <a:rect l="l" t="t" r="r" b="b"/>
              <a:pathLst>
                <a:path w="1186" h="883" extrusionOk="0">
                  <a:moveTo>
                    <a:pt x="1125" y="1"/>
                  </a:moveTo>
                  <a:lnTo>
                    <a:pt x="1" y="122"/>
                  </a:lnTo>
                  <a:lnTo>
                    <a:pt x="61" y="882"/>
                  </a:lnTo>
                  <a:lnTo>
                    <a:pt x="1186" y="760"/>
                  </a:lnTo>
                  <a:lnTo>
                    <a:pt x="112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3365825" y="4716925"/>
              <a:ext cx="85900" cy="85125"/>
            </a:xfrm>
            <a:custGeom>
              <a:avLst/>
              <a:gdLst/>
              <a:ahLst/>
              <a:cxnLst/>
              <a:rect l="l" t="t" r="r" b="b"/>
              <a:pathLst>
                <a:path w="3436" h="3405" extrusionOk="0">
                  <a:moveTo>
                    <a:pt x="1733" y="0"/>
                  </a:moveTo>
                  <a:cubicBezTo>
                    <a:pt x="761" y="0"/>
                    <a:pt x="1" y="760"/>
                    <a:pt x="1" y="1703"/>
                  </a:cubicBezTo>
                  <a:cubicBezTo>
                    <a:pt x="1" y="2645"/>
                    <a:pt x="761" y="3405"/>
                    <a:pt x="1733" y="3405"/>
                  </a:cubicBezTo>
                  <a:cubicBezTo>
                    <a:pt x="2676" y="3405"/>
                    <a:pt x="3435" y="2645"/>
                    <a:pt x="3435" y="1703"/>
                  </a:cubicBezTo>
                  <a:cubicBezTo>
                    <a:pt x="3435" y="760"/>
                    <a:pt x="2676" y="0"/>
                    <a:pt x="17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3855950" y="4495025"/>
              <a:ext cx="85900" cy="85900"/>
            </a:xfrm>
            <a:custGeom>
              <a:avLst/>
              <a:gdLst/>
              <a:ahLst/>
              <a:cxnLst/>
              <a:rect l="l" t="t" r="r" b="b"/>
              <a:pathLst>
                <a:path w="3436" h="3436" extrusionOk="0">
                  <a:moveTo>
                    <a:pt x="1703" y="1"/>
                  </a:moveTo>
                  <a:cubicBezTo>
                    <a:pt x="761" y="1"/>
                    <a:pt x="1" y="761"/>
                    <a:pt x="1" y="1734"/>
                  </a:cubicBezTo>
                  <a:cubicBezTo>
                    <a:pt x="1" y="2676"/>
                    <a:pt x="761" y="3436"/>
                    <a:pt x="1703" y="3436"/>
                  </a:cubicBezTo>
                  <a:cubicBezTo>
                    <a:pt x="2676" y="3436"/>
                    <a:pt x="3436" y="2676"/>
                    <a:pt x="3436" y="1734"/>
                  </a:cubicBezTo>
                  <a:cubicBezTo>
                    <a:pt x="3436" y="761"/>
                    <a:pt x="2676" y="1"/>
                    <a:pt x="170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4145475" y="4071775"/>
              <a:ext cx="85900" cy="85125"/>
            </a:xfrm>
            <a:custGeom>
              <a:avLst/>
              <a:gdLst/>
              <a:ahLst/>
              <a:cxnLst/>
              <a:rect l="l" t="t" r="r" b="b"/>
              <a:pathLst>
                <a:path w="3436" h="3405" extrusionOk="0">
                  <a:moveTo>
                    <a:pt x="1733" y="1"/>
                  </a:moveTo>
                  <a:cubicBezTo>
                    <a:pt x="791" y="1"/>
                    <a:pt x="1" y="761"/>
                    <a:pt x="1" y="1703"/>
                  </a:cubicBezTo>
                  <a:cubicBezTo>
                    <a:pt x="1" y="2645"/>
                    <a:pt x="791" y="3405"/>
                    <a:pt x="1733" y="3405"/>
                  </a:cubicBezTo>
                  <a:cubicBezTo>
                    <a:pt x="2676" y="3405"/>
                    <a:pt x="3435" y="2645"/>
                    <a:pt x="3435" y="1703"/>
                  </a:cubicBezTo>
                  <a:cubicBezTo>
                    <a:pt x="3435" y="761"/>
                    <a:pt x="2676" y="1"/>
                    <a:pt x="173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4648525" y="3955525"/>
              <a:ext cx="85125" cy="85875"/>
            </a:xfrm>
            <a:custGeom>
              <a:avLst/>
              <a:gdLst/>
              <a:ahLst/>
              <a:cxnLst/>
              <a:rect l="l" t="t" r="r" b="b"/>
              <a:pathLst>
                <a:path w="3405" h="3435" extrusionOk="0">
                  <a:moveTo>
                    <a:pt x="1703" y="0"/>
                  </a:moveTo>
                  <a:cubicBezTo>
                    <a:pt x="761" y="0"/>
                    <a:pt x="1" y="760"/>
                    <a:pt x="1" y="1702"/>
                  </a:cubicBezTo>
                  <a:cubicBezTo>
                    <a:pt x="1" y="2675"/>
                    <a:pt x="761" y="3435"/>
                    <a:pt x="1703" y="3435"/>
                  </a:cubicBezTo>
                  <a:cubicBezTo>
                    <a:pt x="2645" y="3435"/>
                    <a:pt x="3405" y="2675"/>
                    <a:pt x="3405" y="1702"/>
                  </a:cubicBezTo>
                  <a:cubicBezTo>
                    <a:pt x="3405" y="760"/>
                    <a:pt x="2645" y="0"/>
                    <a:pt x="170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4895500" y="3476775"/>
              <a:ext cx="85125" cy="85900"/>
            </a:xfrm>
            <a:custGeom>
              <a:avLst/>
              <a:gdLst/>
              <a:ahLst/>
              <a:cxnLst/>
              <a:rect l="l" t="t" r="r" b="b"/>
              <a:pathLst>
                <a:path w="3405" h="3436" extrusionOk="0">
                  <a:moveTo>
                    <a:pt x="1702" y="1"/>
                  </a:moveTo>
                  <a:cubicBezTo>
                    <a:pt x="760" y="1"/>
                    <a:pt x="0" y="761"/>
                    <a:pt x="0" y="1733"/>
                  </a:cubicBezTo>
                  <a:cubicBezTo>
                    <a:pt x="0" y="2676"/>
                    <a:pt x="760" y="3436"/>
                    <a:pt x="1702" y="3436"/>
                  </a:cubicBezTo>
                  <a:cubicBezTo>
                    <a:pt x="2645" y="3436"/>
                    <a:pt x="3405" y="2676"/>
                    <a:pt x="3405" y="1733"/>
                  </a:cubicBezTo>
                  <a:cubicBezTo>
                    <a:pt x="3405" y="761"/>
                    <a:pt x="2645" y="1"/>
                    <a:pt x="1702"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5511000" y="3411425"/>
              <a:ext cx="85150" cy="85900"/>
            </a:xfrm>
            <a:custGeom>
              <a:avLst/>
              <a:gdLst/>
              <a:ahLst/>
              <a:cxnLst/>
              <a:rect l="l" t="t" r="r" b="b"/>
              <a:pathLst>
                <a:path w="3406" h="3436" extrusionOk="0">
                  <a:moveTo>
                    <a:pt x="1703" y="1"/>
                  </a:moveTo>
                  <a:cubicBezTo>
                    <a:pt x="761" y="1"/>
                    <a:pt x="1" y="761"/>
                    <a:pt x="1" y="1703"/>
                  </a:cubicBezTo>
                  <a:cubicBezTo>
                    <a:pt x="1" y="2645"/>
                    <a:pt x="761" y="3436"/>
                    <a:pt x="1703" y="3436"/>
                  </a:cubicBezTo>
                  <a:cubicBezTo>
                    <a:pt x="2645" y="3436"/>
                    <a:pt x="3405" y="2645"/>
                    <a:pt x="3405" y="1703"/>
                  </a:cubicBezTo>
                  <a:cubicBezTo>
                    <a:pt x="3405" y="761"/>
                    <a:pt x="2645" y="1"/>
                    <a:pt x="170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5723775" y="3943350"/>
              <a:ext cx="85125" cy="85900"/>
            </a:xfrm>
            <a:custGeom>
              <a:avLst/>
              <a:gdLst/>
              <a:ahLst/>
              <a:cxnLst/>
              <a:rect l="l" t="t" r="r" b="b"/>
              <a:pathLst>
                <a:path w="3405" h="3436" extrusionOk="0">
                  <a:moveTo>
                    <a:pt x="1703" y="1"/>
                  </a:moveTo>
                  <a:cubicBezTo>
                    <a:pt x="760" y="1"/>
                    <a:pt x="1" y="761"/>
                    <a:pt x="1" y="1703"/>
                  </a:cubicBezTo>
                  <a:cubicBezTo>
                    <a:pt x="1" y="2645"/>
                    <a:pt x="760" y="3435"/>
                    <a:pt x="1703" y="3435"/>
                  </a:cubicBezTo>
                  <a:cubicBezTo>
                    <a:pt x="2645" y="3435"/>
                    <a:pt x="3405" y="2645"/>
                    <a:pt x="3405" y="1703"/>
                  </a:cubicBezTo>
                  <a:cubicBezTo>
                    <a:pt x="3405" y="761"/>
                    <a:pt x="2645" y="1"/>
                    <a:pt x="170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6011025" y="4392450"/>
              <a:ext cx="85875" cy="85900"/>
            </a:xfrm>
            <a:custGeom>
              <a:avLst/>
              <a:gdLst/>
              <a:ahLst/>
              <a:cxnLst/>
              <a:rect l="l" t="t" r="r" b="b"/>
              <a:pathLst>
                <a:path w="3435" h="3436" extrusionOk="0">
                  <a:moveTo>
                    <a:pt x="1733" y="1"/>
                  </a:moveTo>
                  <a:cubicBezTo>
                    <a:pt x="760" y="1"/>
                    <a:pt x="0" y="760"/>
                    <a:pt x="0" y="1733"/>
                  </a:cubicBezTo>
                  <a:cubicBezTo>
                    <a:pt x="0" y="2675"/>
                    <a:pt x="760" y="3435"/>
                    <a:pt x="1733" y="3435"/>
                  </a:cubicBezTo>
                  <a:cubicBezTo>
                    <a:pt x="2675" y="3435"/>
                    <a:pt x="3435" y="2675"/>
                    <a:pt x="3435" y="1733"/>
                  </a:cubicBezTo>
                  <a:cubicBezTo>
                    <a:pt x="3435" y="760"/>
                    <a:pt x="2675" y="1"/>
                    <a:pt x="173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6403125" y="4099900"/>
              <a:ext cx="85125" cy="85875"/>
            </a:xfrm>
            <a:custGeom>
              <a:avLst/>
              <a:gdLst/>
              <a:ahLst/>
              <a:cxnLst/>
              <a:rect l="l" t="t" r="r" b="b"/>
              <a:pathLst>
                <a:path w="3405" h="3435" extrusionOk="0">
                  <a:moveTo>
                    <a:pt x="1703" y="0"/>
                  </a:moveTo>
                  <a:cubicBezTo>
                    <a:pt x="760" y="0"/>
                    <a:pt x="0" y="760"/>
                    <a:pt x="0" y="1733"/>
                  </a:cubicBezTo>
                  <a:cubicBezTo>
                    <a:pt x="0" y="2675"/>
                    <a:pt x="760" y="3435"/>
                    <a:pt x="1703" y="3435"/>
                  </a:cubicBezTo>
                  <a:cubicBezTo>
                    <a:pt x="2645" y="3435"/>
                    <a:pt x="3405" y="2675"/>
                    <a:pt x="3405" y="1733"/>
                  </a:cubicBezTo>
                  <a:cubicBezTo>
                    <a:pt x="3405" y="760"/>
                    <a:pt x="2645" y="0"/>
                    <a:pt x="170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6988250" y="3996550"/>
              <a:ext cx="243950" cy="177850"/>
            </a:xfrm>
            <a:custGeom>
              <a:avLst/>
              <a:gdLst/>
              <a:ahLst/>
              <a:cxnLst/>
              <a:rect l="l" t="t" r="r" b="b"/>
              <a:pathLst>
                <a:path w="9758" h="7114" extrusionOk="0">
                  <a:moveTo>
                    <a:pt x="0" y="0"/>
                  </a:moveTo>
                  <a:lnTo>
                    <a:pt x="851" y="7113"/>
                  </a:lnTo>
                  <a:lnTo>
                    <a:pt x="9757" y="2280"/>
                  </a:lnTo>
                  <a:lnTo>
                    <a:pt x="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39"/>
          <p:cNvGrpSpPr/>
          <p:nvPr/>
        </p:nvGrpSpPr>
        <p:grpSpPr>
          <a:xfrm>
            <a:off x="990390" y="1245715"/>
            <a:ext cx="1342636" cy="1217594"/>
            <a:chOff x="2659125" y="656075"/>
            <a:chExt cx="1689275" cy="1531950"/>
          </a:xfrm>
        </p:grpSpPr>
        <p:sp>
          <p:nvSpPr>
            <p:cNvPr id="942" name="Google Shape;942;p39"/>
            <p:cNvSpPr/>
            <p:nvPr/>
          </p:nvSpPr>
          <p:spPr>
            <a:xfrm>
              <a:off x="4205500" y="862775"/>
              <a:ext cx="19025" cy="873900"/>
            </a:xfrm>
            <a:custGeom>
              <a:avLst/>
              <a:gdLst/>
              <a:ahLst/>
              <a:cxnLst/>
              <a:rect l="l" t="t" r="r" b="b"/>
              <a:pathLst>
                <a:path w="761" h="34956" extrusionOk="0">
                  <a:moveTo>
                    <a:pt x="1" y="0"/>
                  </a:moveTo>
                  <a:lnTo>
                    <a:pt x="1" y="34955"/>
                  </a:lnTo>
                  <a:lnTo>
                    <a:pt x="761" y="34955"/>
                  </a:lnTo>
                  <a:lnTo>
                    <a:pt x="76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4080125" y="999925"/>
              <a:ext cx="268275" cy="433250"/>
            </a:xfrm>
            <a:custGeom>
              <a:avLst/>
              <a:gdLst/>
              <a:ahLst/>
              <a:cxnLst/>
              <a:rect l="l" t="t" r="r" b="b"/>
              <a:pathLst>
                <a:path w="10731" h="17330" extrusionOk="0">
                  <a:moveTo>
                    <a:pt x="5427" y="0"/>
                  </a:moveTo>
                  <a:cubicBezTo>
                    <a:pt x="3018" y="0"/>
                    <a:pt x="583" y="145"/>
                    <a:pt x="396" y="411"/>
                  </a:cubicBezTo>
                  <a:cubicBezTo>
                    <a:pt x="122" y="806"/>
                    <a:pt x="1" y="16521"/>
                    <a:pt x="396" y="16885"/>
                  </a:cubicBezTo>
                  <a:cubicBezTo>
                    <a:pt x="696" y="17185"/>
                    <a:pt x="2951" y="17330"/>
                    <a:pt x="5235" y="17330"/>
                  </a:cubicBezTo>
                  <a:cubicBezTo>
                    <a:pt x="7578" y="17330"/>
                    <a:pt x="9951" y="17178"/>
                    <a:pt x="10274" y="16885"/>
                  </a:cubicBezTo>
                  <a:cubicBezTo>
                    <a:pt x="10730" y="16521"/>
                    <a:pt x="10730" y="836"/>
                    <a:pt x="10274" y="411"/>
                  </a:cubicBezTo>
                  <a:cubicBezTo>
                    <a:pt x="9964" y="130"/>
                    <a:pt x="7707" y="0"/>
                    <a:pt x="5427" y="0"/>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3498050" y="1143925"/>
              <a:ext cx="19025" cy="823750"/>
            </a:xfrm>
            <a:custGeom>
              <a:avLst/>
              <a:gdLst/>
              <a:ahLst/>
              <a:cxnLst/>
              <a:rect l="l" t="t" r="r" b="b"/>
              <a:pathLst>
                <a:path w="761" h="32950" extrusionOk="0">
                  <a:moveTo>
                    <a:pt x="1" y="0"/>
                  </a:moveTo>
                  <a:lnTo>
                    <a:pt x="1" y="32949"/>
                  </a:lnTo>
                  <a:lnTo>
                    <a:pt x="760" y="32949"/>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3367350" y="1221050"/>
              <a:ext cx="278150" cy="173375"/>
            </a:xfrm>
            <a:custGeom>
              <a:avLst/>
              <a:gdLst/>
              <a:ahLst/>
              <a:cxnLst/>
              <a:rect l="l" t="t" r="r" b="b"/>
              <a:pathLst>
                <a:path w="11126" h="6935" extrusionOk="0">
                  <a:moveTo>
                    <a:pt x="5628" y="0"/>
                  </a:moveTo>
                  <a:cubicBezTo>
                    <a:pt x="3223" y="0"/>
                    <a:pt x="796" y="145"/>
                    <a:pt x="608" y="411"/>
                  </a:cubicBezTo>
                  <a:cubicBezTo>
                    <a:pt x="213" y="958"/>
                    <a:pt x="1" y="5882"/>
                    <a:pt x="608" y="6490"/>
                  </a:cubicBezTo>
                  <a:cubicBezTo>
                    <a:pt x="908" y="6790"/>
                    <a:pt x="3156" y="6935"/>
                    <a:pt x="5436" y="6935"/>
                  </a:cubicBezTo>
                  <a:cubicBezTo>
                    <a:pt x="7775" y="6935"/>
                    <a:pt x="10148" y="6783"/>
                    <a:pt x="10487" y="6490"/>
                  </a:cubicBezTo>
                  <a:cubicBezTo>
                    <a:pt x="11125" y="5973"/>
                    <a:pt x="11125" y="1019"/>
                    <a:pt x="10487" y="411"/>
                  </a:cubicBezTo>
                  <a:cubicBezTo>
                    <a:pt x="10162" y="130"/>
                    <a:pt x="7904" y="0"/>
                    <a:pt x="5628" y="0"/>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3143950" y="1132525"/>
              <a:ext cx="19025" cy="648200"/>
            </a:xfrm>
            <a:custGeom>
              <a:avLst/>
              <a:gdLst/>
              <a:ahLst/>
              <a:cxnLst/>
              <a:rect l="l" t="t" r="r" b="b"/>
              <a:pathLst>
                <a:path w="761" h="25928" extrusionOk="0">
                  <a:moveTo>
                    <a:pt x="0" y="1"/>
                  </a:moveTo>
                  <a:lnTo>
                    <a:pt x="0" y="25928"/>
                  </a:lnTo>
                  <a:lnTo>
                    <a:pt x="760" y="25928"/>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3014000" y="1316325"/>
              <a:ext cx="276625" cy="288325"/>
            </a:xfrm>
            <a:custGeom>
              <a:avLst/>
              <a:gdLst/>
              <a:ahLst/>
              <a:cxnLst/>
              <a:rect l="l" t="t" r="r" b="b"/>
              <a:pathLst>
                <a:path w="11065" h="11533" extrusionOk="0">
                  <a:moveTo>
                    <a:pt x="5534" y="0"/>
                  </a:moveTo>
                  <a:cubicBezTo>
                    <a:pt x="3159" y="0"/>
                    <a:pt x="793" y="137"/>
                    <a:pt x="608" y="399"/>
                  </a:cubicBezTo>
                  <a:cubicBezTo>
                    <a:pt x="213" y="947"/>
                    <a:pt x="1" y="10491"/>
                    <a:pt x="608" y="11099"/>
                  </a:cubicBezTo>
                  <a:cubicBezTo>
                    <a:pt x="904" y="11395"/>
                    <a:pt x="3095" y="11532"/>
                    <a:pt x="5343" y="11532"/>
                  </a:cubicBezTo>
                  <a:cubicBezTo>
                    <a:pt x="7712" y="11532"/>
                    <a:pt x="10144" y="11379"/>
                    <a:pt x="10487" y="11099"/>
                  </a:cubicBezTo>
                  <a:cubicBezTo>
                    <a:pt x="11065" y="10552"/>
                    <a:pt x="11065" y="1007"/>
                    <a:pt x="10487" y="399"/>
                  </a:cubicBezTo>
                  <a:cubicBezTo>
                    <a:pt x="10157" y="130"/>
                    <a:pt x="7842" y="0"/>
                    <a:pt x="5534"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3851400" y="656075"/>
              <a:ext cx="19025" cy="809300"/>
            </a:xfrm>
            <a:custGeom>
              <a:avLst/>
              <a:gdLst/>
              <a:ahLst/>
              <a:cxnLst/>
              <a:rect l="l" t="t" r="r" b="b"/>
              <a:pathLst>
                <a:path w="761" h="32372" extrusionOk="0">
                  <a:moveTo>
                    <a:pt x="1" y="1"/>
                  </a:moveTo>
                  <a:lnTo>
                    <a:pt x="1" y="32372"/>
                  </a:lnTo>
                  <a:lnTo>
                    <a:pt x="760" y="32372"/>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3721450" y="750975"/>
              <a:ext cx="277400" cy="539350"/>
            </a:xfrm>
            <a:custGeom>
              <a:avLst/>
              <a:gdLst/>
              <a:ahLst/>
              <a:cxnLst/>
              <a:rect l="l" t="t" r="r" b="b"/>
              <a:pathLst>
                <a:path w="11096" h="21574" extrusionOk="0">
                  <a:moveTo>
                    <a:pt x="5546" y="0"/>
                  </a:moveTo>
                  <a:cubicBezTo>
                    <a:pt x="3168" y="0"/>
                    <a:pt x="794" y="137"/>
                    <a:pt x="609" y="399"/>
                  </a:cubicBezTo>
                  <a:cubicBezTo>
                    <a:pt x="214" y="946"/>
                    <a:pt x="1" y="20521"/>
                    <a:pt x="609" y="21129"/>
                  </a:cubicBezTo>
                  <a:cubicBezTo>
                    <a:pt x="909" y="21429"/>
                    <a:pt x="3164" y="21574"/>
                    <a:pt x="5448" y="21574"/>
                  </a:cubicBezTo>
                  <a:cubicBezTo>
                    <a:pt x="7791" y="21574"/>
                    <a:pt x="10164" y="21421"/>
                    <a:pt x="10487" y="21129"/>
                  </a:cubicBezTo>
                  <a:cubicBezTo>
                    <a:pt x="11095" y="20551"/>
                    <a:pt x="11095" y="977"/>
                    <a:pt x="10487" y="399"/>
                  </a:cubicBezTo>
                  <a:cubicBezTo>
                    <a:pt x="10173" y="129"/>
                    <a:pt x="7857" y="0"/>
                    <a:pt x="5546"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2790600" y="1328575"/>
              <a:ext cx="19025" cy="859450"/>
            </a:xfrm>
            <a:custGeom>
              <a:avLst/>
              <a:gdLst/>
              <a:ahLst/>
              <a:cxnLst/>
              <a:rect l="l" t="t" r="r" b="b"/>
              <a:pathLst>
                <a:path w="761" h="34378" extrusionOk="0">
                  <a:moveTo>
                    <a:pt x="0" y="1"/>
                  </a:moveTo>
                  <a:lnTo>
                    <a:pt x="0" y="34378"/>
                  </a:lnTo>
                  <a:lnTo>
                    <a:pt x="760" y="34378"/>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2659125" y="1437900"/>
              <a:ext cx="278900" cy="514300"/>
            </a:xfrm>
            <a:custGeom>
              <a:avLst/>
              <a:gdLst/>
              <a:ahLst/>
              <a:cxnLst/>
              <a:rect l="l" t="t" r="r" b="b"/>
              <a:pathLst>
                <a:path w="11156" h="20572" extrusionOk="0">
                  <a:moveTo>
                    <a:pt x="5557" y="1"/>
                  </a:moveTo>
                  <a:cubicBezTo>
                    <a:pt x="3183" y="1"/>
                    <a:pt x="809" y="138"/>
                    <a:pt x="609" y="400"/>
                  </a:cubicBezTo>
                  <a:cubicBezTo>
                    <a:pt x="244" y="947"/>
                    <a:pt x="1" y="19519"/>
                    <a:pt x="609" y="20126"/>
                  </a:cubicBezTo>
                  <a:cubicBezTo>
                    <a:pt x="909" y="20427"/>
                    <a:pt x="3164" y="20571"/>
                    <a:pt x="5448" y="20571"/>
                  </a:cubicBezTo>
                  <a:cubicBezTo>
                    <a:pt x="7791" y="20571"/>
                    <a:pt x="10164" y="20419"/>
                    <a:pt x="10487" y="20126"/>
                  </a:cubicBezTo>
                  <a:cubicBezTo>
                    <a:pt x="11156" y="19610"/>
                    <a:pt x="11156" y="1008"/>
                    <a:pt x="10487" y="400"/>
                  </a:cubicBezTo>
                  <a:cubicBezTo>
                    <a:pt x="10173" y="130"/>
                    <a:pt x="7864" y="1"/>
                    <a:pt x="5557"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39"/>
          <p:cNvGrpSpPr/>
          <p:nvPr/>
        </p:nvGrpSpPr>
        <p:grpSpPr>
          <a:xfrm>
            <a:off x="-76194" y="2294177"/>
            <a:ext cx="2630229" cy="2925895"/>
            <a:chOff x="425050" y="1800700"/>
            <a:chExt cx="3073775" cy="3419300"/>
          </a:xfrm>
        </p:grpSpPr>
        <p:sp>
          <p:nvSpPr>
            <p:cNvPr id="953" name="Google Shape;953;p39"/>
            <p:cNvSpPr/>
            <p:nvPr/>
          </p:nvSpPr>
          <p:spPr>
            <a:xfrm>
              <a:off x="2239675" y="2273800"/>
              <a:ext cx="129200" cy="244800"/>
            </a:xfrm>
            <a:custGeom>
              <a:avLst/>
              <a:gdLst/>
              <a:ahLst/>
              <a:cxnLst/>
              <a:rect l="l" t="t" r="r" b="b"/>
              <a:pathLst>
                <a:path w="5168" h="9792" extrusionOk="0">
                  <a:moveTo>
                    <a:pt x="1125" y="368"/>
                  </a:moveTo>
                  <a:cubicBezTo>
                    <a:pt x="1490" y="368"/>
                    <a:pt x="1946" y="703"/>
                    <a:pt x="2371" y="1372"/>
                  </a:cubicBezTo>
                  <a:cubicBezTo>
                    <a:pt x="2979" y="2162"/>
                    <a:pt x="3526" y="3256"/>
                    <a:pt x="3891" y="4472"/>
                  </a:cubicBezTo>
                  <a:cubicBezTo>
                    <a:pt x="4742" y="7147"/>
                    <a:pt x="4560" y="9214"/>
                    <a:pt x="3861" y="9457"/>
                  </a:cubicBezTo>
                  <a:cubicBezTo>
                    <a:pt x="3816" y="9471"/>
                    <a:pt x="3770" y="9479"/>
                    <a:pt x="3723" y="9479"/>
                  </a:cubicBezTo>
                  <a:cubicBezTo>
                    <a:pt x="3377" y="9479"/>
                    <a:pt x="2943" y="9102"/>
                    <a:pt x="2462" y="8514"/>
                  </a:cubicBezTo>
                  <a:cubicBezTo>
                    <a:pt x="1854" y="7694"/>
                    <a:pt x="1338" y="6600"/>
                    <a:pt x="943" y="5384"/>
                  </a:cubicBezTo>
                  <a:cubicBezTo>
                    <a:pt x="517" y="4138"/>
                    <a:pt x="335" y="2922"/>
                    <a:pt x="365" y="1979"/>
                  </a:cubicBezTo>
                  <a:cubicBezTo>
                    <a:pt x="426" y="1098"/>
                    <a:pt x="639" y="520"/>
                    <a:pt x="973" y="399"/>
                  </a:cubicBezTo>
                  <a:cubicBezTo>
                    <a:pt x="1064" y="368"/>
                    <a:pt x="1095" y="368"/>
                    <a:pt x="1125" y="368"/>
                  </a:cubicBezTo>
                  <a:close/>
                  <a:moveTo>
                    <a:pt x="1150" y="0"/>
                  </a:moveTo>
                  <a:cubicBezTo>
                    <a:pt x="1068" y="0"/>
                    <a:pt x="988" y="12"/>
                    <a:pt x="912" y="34"/>
                  </a:cubicBezTo>
                  <a:cubicBezTo>
                    <a:pt x="365" y="186"/>
                    <a:pt x="61" y="855"/>
                    <a:pt x="31" y="1919"/>
                  </a:cubicBezTo>
                  <a:cubicBezTo>
                    <a:pt x="0" y="2922"/>
                    <a:pt x="183" y="4198"/>
                    <a:pt x="608" y="5475"/>
                  </a:cubicBezTo>
                  <a:cubicBezTo>
                    <a:pt x="1034" y="6752"/>
                    <a:pt x="1550" y="7907"/>
                    <a:pt x="2158" y="8697"/>
                  </a:cubicBezTo>
                  <a:cubicBezTo>
                    <a:pt x="2706" y="9426"/>
                    <a:pt x="3253" y="9791"/>
                    <a:pt x="3709" y="9791"/>
                  </a:cubicBezTo>
                  <a:cubicBezTo>
                    <a:pt x="3800" y="9791"/>
                    <a:pt x="3861" y="9791"/>
                    <a:pt x="3982" y="9761"/>
                  </a:cubicBezTo>
                  <a:cubicBezTo>
                    <a:pt x="5046" y="9457"/>
                    <a:pt x="5168" y="7086"/>
                    <a:pt x="4286" y="4320"/>
                  </a:cubicBezTo>
                  <a:cubicBezTo>
                    <a:pt x="3861" y="3043"/>
                    <a:pt x="3344" y="1888"/>
                    <a:pt x="2736" y="1098"/>
                  </a:cubicBezTo>
                  <a:cubicBezTo>
                    <a:pt x="2192" y="373"/>
                    <a:pt x="1626" y="0"/>
                    <a:pt x="1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1515500" y="2071750"/>
              <a:ext cx="845775" cy="1199925"/>
            </a:xfrm>
            <a:custGeom>
              <a:avLst/>
              <a:gdLst/>
              <a:ahLst/>
              <a:cxnLst/>
              <a:rect l="l" t="t" r="r" b="b"/>
              <a:pathLst>
                <a:path w="33831" h="47997" extrusionOk="0">
                  <a:moveTo>
                    <a:pt x="25168" y="0"/>
                  </a:moveTo>
                  <a:lnTo>
                    <a:pt x="2979" y="26384"/>
                  </a:lnTo>
                  <a:lnTo>
                    <a:pt x="730" y="33071"/>
                  </a:lnTo>
                  <a:lnTo>
                    <a:pt x="0" y="40396"/>
                  </a:lnTo>
                  <a:lnTo>
                    <a:pt x="3253" y="42372"/>
                  </a:lnTo>
                  <a:lnTo>
                    <a:pt x="9362" y="46627"/>
                  </a:lnTo>
                  <a:cubicBezTo>
                    <a:pt x="9362" y="46627"/>
                    <a:pt x="20183" y="47934"/>
                    <a:pt x="20821" y="47995"/>
                  </a:cubicBezTo>
                  <a:cubicBezTo>
                    <a:pt x="20827" y="47996"/>
                    <a:pt x="20833" y="47996"/>
                    <a:pt x="20838" y="47996"/>
                  </a:cubicBezTo>
                  <a:cubicBezTo>
                    <a:pt x="21454" y="47996"/>
                    <a:pt x="19453" y="43010"/>
                    <a:pt x="19453" y="43010"/>
                  </a:cubicBezTo>
                  <a:lnTo>
                    <a:pt x="19727" y="35928"/>
                  </a:lnTo>
                  <a:cubicBezTo>
                    <a:pt x="19727" y="35928"/>
                    <a:pt x="21870" y="36077"/>
                    <a:pt x="24231" y="36077"/>
                  </a:cubicBezTo>
                  <a:cubicBezTo>
                    <a:pt x="26395" y="36077"/>
                    <a:pt x="28741" y="35952"/>
                    <a:pt x="29788" y="35472"/>
                  </a:cubicBezTo>
                  <a:cubicBezTo>
                    <a:pt x="32432" y="34104"/>
                    <a:pt x="33101" y="32493"/>
                    <a:pt x="32128" y="22554"/>
                  </a:cubicBezTo>
                  <a:cubicBezTo>
                    <a:pt x="32037" y="21703"/>
                    <a:pt x="33831" y="21308"/>
                    <a:pt x="33587" y="19849"/>
                  </a:cubicBezTo>
                  <a:cubicBezTo>
                    <a:pt x="33344" y="18390"/>
                    <a:pt x="30517" y="14043"/>
                    <a:pt x="29940" y="11946"/>
                  </a:cubicBezTo>
                  <a:cubicBezTo>
                    <a:pt x="27903" y="4317"/>
                    <a:pt x="25168" y="0"/>
                    <a:pt x="25168"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1105150" y="1800700"/>
              <a:ext cx="1168650" cy="1118600"/>
            </a:xfrm>
            <a:custGeom>
              <a:avLst/>
              <a:gdLst/>
              <a:ahLst/>
              <a:cxnLst/>
              <a:rect l="l" t="t" r="r" b="b"/>
              <a:pathLst>
                <a:path w="46746" h="44744" extrusionOk="0">
                  <a:moveTo>
                    <a:pt x="35587" y="0"/>
                  </a:moveTo>
                  <a:cubicBezTo>
                    <a:pt x="33757" y="0"/>
                    <a:pt x="31942" y="542"/>
                    <a:pt x="30487" y="1663"/>
                  </a:cubicBezTo>
                  <a:cubicBezTo>
                    <a:pt x="29154" y="1517"/>
                    <a:pt x="27860" y="1447"/>
                    <a:pt x="26608" y="1447"/>
                  </a:cubicBezTo>
                  <a:cubicBezTo>
                    <a:pt x="13760" y="1447"/>
                    <a:pt x="5386" y="8846"/>
                    <a:pt x="5441" y="17985"/>
                  </a:cubicBezTo>
                  <a:cubicBezTo>
                    <a:pt x="0" y="25676"/>
                    <a:pt x="6201" y="34156"/>
                    <a:pt x="16870" y="44703"/>
                  </a:cubicBezTo>
                  <a:cubicBezTo>
                    <a:pt x="17558" y="44727"/>
                    <a:pt x="18247" y="44744"/>
                    <a:pt x="18933" y="44744"/>
                  </a:cubicBezTo>
                  <a:cubicBezTo>
                    <a:pt x="24433" y="44744"/>
                    <a:pt x="29808" y="43661"/>
                    <a:pt x="33861" y="36284"/>
                  </a:cubicBezTo>
                  <a:cubicBezTo>
                    <a:pt x="33861" y="36284"/>
                    <a:pt x="30548" y="30995"/>
                    <a:pt x="33983" y="27986"/>
                  </a:cubicBezTo>
                  <a:cubicBezTo>
                    <a:pt x="34768" y="27304"/>
                    <a:pt x="35492" y="27040"/>
                    <a:pt x="36143" y="27040"/>
                  </a:cubicBezTo>
                  <a:cubicBezTo>
                    <a:pt x="38364" y="27040"/>
                    <a:pt x="39728" y="30113"/>
                    <a:pt x="39728" y="30113"/>
                  </a:cubicBezTo>
                  <a:cubicBezTo>
                    <a:pt x="40184" y="30833"/>
                    <a:pt x="40650" y="31269"/>
                    <a:pt x="41139" y="31269"/>
                  </a:cubicBezTo>
                  <a:cubicBezTo>
                    <a:pt x="41496" y="31269"/>
                    <a:pt x="41865" y="31035"/>
                    <a:pt x="42251" y="30508"/>
                  </a:cubicBezTo>
                  <a:cubicBezTo>
                    <a:pt x="37296" y="20235"/>
                    <a:pt x="43071" y="13700"/>
                    <a:pt x="43071" y="13700"/>
                  </a:cubicBezTo>
                  <a:cubicBezTo>
                    <a:pt x="46745" y="4914"/>
                    <a:pt x="41099" y="0"/>
                    <a:pt x="355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1947875" y="2704725"/>
              <a:ext cx="108675" cy="49425"/>
            </a:xfrm>
            <a:custGeom>
              <a:avLst/>
              <a:gdLst/>
              <a:ahLst/>
              <a:cxnLst/>
              <a:rect l="l" t="t" r="r" b="b"/>
              <a:pathLst>
                <a:path w="4347" h="1977" extrusionOk="0">
                  <a:moveTo>
                    <a:pt x="304" y="1"/>
                  </a:moveTo>
                  <a:lnTo>
                    <a:pt x="0" y="183"/>
                  </a:lnTo>
                  <a:cubicBezTo>
                    <a:pt x="31" y="275"/>
                    <a:pt x="1155" y="1977"/>
                    <a:pt x="3769" y="1977"/>
                  </a:cubicBezTo>
                  <a:cubicBezTo>
                    <a:pt x="3952" y="1977"/>
                    <a:pt x="4134" y="1977"/>
                    <a:pt x="4347" y="1946"/>
                  </a:cubicBezTo>
                  <a:lnTo>
                    <a:pt x="4286" y="1551"/>
                  </a:lnTo>
                  <a:cubicBezTo>
                    <a:pt x="4082" y="1571"/>
                    <a:pt x="3886" y="1580"/>
                    <a:pt x="3700" y="1580"/>
                  </a:cubicBezTo>
                  <a:cubicBezTo>
                    <a:pt x="1327" y="1580"/>
                    <a:pt x="332" y="86"/>
                    <a:pt x="30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1996500" y="2875700"/>
              <a:ext cx="16750" cy="95025"/>
            </a:xfrm>
            <a:custGeom>
              <a:avLst/>
              <a:gdLst/>
              <a:ahLst/>
              <a:cxnLst/>
              <a:rect l="l" t="t" r="r" b="b"/>
              <a:pathLst>
                <a:path w="670" h="3801" extrusionOk="0">
                  <a:moveTo>
                    <a:pt x="396" y="1"/>
                  </a:moveTo>
                  <a:lnTo>
                    <a:pt x="1" y="31"/>
                  </a:lnTo>
                  <a:lnTo>
                    <a:pt x="274" y="3800"/>
                  </a:lnTo>
                  <a:lnTo>
                    <a:pt x="669" y="377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1958500" y="2518575"/>
              <a:ext cx="67675" cy="148950"/>
            </a:xfrm>
            <a:custGeom>
              <a:avLst/>
              <a:gdLst/>
              <a:ahLst/>
              <a:cxnLst/>
              <a:rect l="l" t="t" r="r" b="b"/>
              <a:pathLst>
                <a:path w="2707" h="5958" extrusionOk="0">
                  <a:moveTo>
                    <a:pt x="2311" y="0"/>
                  </a:moveTo>
                  <a:cubicBezTo>
                    <a:pt x="670" y="182"/>
                    <a:pt x="62" y="1398"/>
                    <a:pt x="31" y="2523"/>
                  </a:cubicBezTo>
                  <a:cubicBezTo>
                    <a:pt x="1" y="3982"/>
                    <a:pt x="1034" y="5745"/>
                    <a:pt x="2645" y="5958"/>
                  </a:cubicBezTo>
                  <a:lnTo>
                    <a:pt x="2706" y="5593"/>
                  </a:lnTo>
                  <a:cubicBezTo>
                    <a:pt x="1247" y="5350"/>
                    <a:pt x="366" y="3800"/>
                    <a:pt x="426" y="2523"/>
                  </a:cubicBezTo>
                  <a:cubicBezTo>
                    <a:pt x="457" y="1307"/>
                    <a:pt x="1186" y="486"/>
                    <a:pt x="2341" y="395"/>
                  </a:cubicBezTo>
                  <a:lnTo>
                    <a:pt x="231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1978275" y="2611600"/>
              <a:ext cx="89675" cy="27800"/>
            </a:xfrm>
            <a:custGeom>
              <a:avLst/>
              <a:gdLst/>
              <a:ahLst/>
              <a:cxnLst/>
              <a:rect l="l" t="t" r="r" b="b"/>
              <a:pathLst>
                <a:path w="3587" h="1112" extrusionOk="0">
                  <a:moveTo>
                    <a:pt x="1782" y="1"/>
                  </a:moveTo>
                  <a:cubicBezTo>
                    <a:pt x="1695" y="1"/>
                    <a:pt x="1608" y="6"/>
                    <a:pt x="1520" y="18"/>
                  </a:cubicBezTo>
                  <a:cubicBezTo>
                    <a:pt x="578" y="109"/>
                    <a:pt x="31" y="808"/>
                    <a:pt x="0" y="838"/>
                  </a:cubicBezTo>
                  <a:lnTo>
                    <a:pt x="304" y="1082"/>
                  </a:lnTo>
                  <a:cubicBezTo>
                    <a:pt x="304" y="1082"/>
                    <a:pt x="760" y="474"/>
                    <a:pt x="1550" y="382"/>
                  </a:cubicBezTo>
                  <a:cubicBezTo>
                    <a:pt x="1586" y="381"/>
                    <a:pt x="1622" y="380"/>
                    <a:pt x="1658" y="380"/>
                  </a:cubicBezTo>
                  <a:cubicBezTo>
                    <a:pt x="2203" y="380"/>
                    <a:pt x="2773" y="599"/>
                    <a:pt x="3344" y="1112"/>
                  </a:cubicBezTo>
                  <a:lnTo>
                    <a:pt x="3587" y="808"/>
                  </a:lnTo>
                  <a:cubicBezTo>
                    <a:pt x="2976" y="276"/>
                    <a:pt x="2388" y="1"/>
                    <a:pt x="1782"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425050" y="3371725"/>
              <a:ext cx="1477250" cy="1411750"/>
            </a:xfrm>
            <a:custGeom>
              <a:avLst/>
              <a:gdLst/>
              <a:ahLst/>
              <a:cxnLst/>
              <a:rect l="l" t="t" r="r" b="b"/>
              <a:pathLst>
                <a:path w="59090" h="56470" extrusionOk="0">
                  <a:moveTo>
                    <a:pt x="29267" y="1"/>
                  </a:moveTo>
                  <a:cubicBezTo>
                    <a:pt x="24578" y="1"/>
                    <a:pt x="20669" y="495"/>
                    <a:pt x="20669" y="495"/>
                  </a:cubicBezTo>
                  <a:cubicBezTo>
                    <a:pt x="20669" y="495"/>
                    <a:pt x="0" y="42896"/>
                    <a:pt x="9545" y="52623"/>
                  </a:cubicBezTo>
                  <a:cubicBezTo>
                    <a:pt x="12282" y="55412"/>
                    <a:pt x="16286" y="56469"/>
                    <a:pt x="20944" y="56469"/>
                  </a:cubicBezTo>
                  <a:cubicBezTo>
                    <a:pt x="32529" y="56469"/>
                    <a:pt x="48158" y="49931"/>
                    <a:pt x="58390" y="47243"/>
                  </a:cubicBezTo>
                  <a:cubicBezTo>
                    <a:pt x="59090" y="44021"/>
                    <a:pt x="57691" y="36483"/>
                    <a:pt x="56628" y="34143"/>
                  </a:cubicBezTo>
                  <a:cubicBezTo>
                    <a:pt x="54406" y="34093"/>
                    <a:pt x="52120" y="34065"/>
                    <a:pt x="49799" y="34065"/>
                  </a:cubicBezTo>
                  <a:cubicBezTo>
                    <a:pt x="43643" y="34065"/>
                    <a:pt x="37240" y="34256"/>
                    <a:pt x="31126" y="34720"/>
                  </a:cubicBezTo>
                  <a:cubicBezTo>
                    <a:pt x="37296" y="25328"/>
                    <a:pt x="44013" y="13929"/>
                    <a:pt x="45016" y="7577"/>
                  </a:cubicBezTo>
                  <a:cubicBezTo>
                    <a:pt x="46021" y="1231"/>
                    <a:pt x="36671" y="1"/>
                    <a:pt x="2926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819425" y="3052875"/>
              <a:ext cx="1815425" cy="2167125"/>
            </a:xfrm>
            <a:custGeom>
              <a:avLst/>
              <a:gdLst/>
              <a:ahLst/>
              <a:cxnLst/>
              <a:rect l="l" t="t" r="r" b="b"/>
              <a:pathLst>
                <a:path w="72617" h="86685" extrusionOk="0">
                  <a:moveTo>
                    <a:pt x="30163" y="0"/>
                  </a:moveTo>
                  <a:cubicBezTo>
                    <a:pt x="29419" y="0"/>
                    <a:pt x="28665" y="9"/>
                    <a:pt x="27904" y="27"/>
                  </a:cubicBezTo>
                  <a:cubicBezTo>
                    <a:pt x="27904" y="27"/>
                    <a:pt x="9849" y="3796"/>
                    <a:pt x="4894" y="13249"/>
                  </a:cubicBezTo>
                  <a:cubicBezTo>
                    <a:pt x="1" y="22732"/>
                    <a:pt x="11551" y="86684"/>
                    <a:pt x="11551" y="86684"/>
                  </a:cubicBezTo>
                  <a:lnTo>
                    <a:pt x="70184" y="86684"/>
                  </a:lnTo>
                  <a:cubicBezTo>
                    <a:pt x="70184" y="86684"/>
                    <a:pt x="66172" y="60119"/>
                    <a:pt x="66871" y="53492"/>
                  </a:cubicBezTo>
                  <a:cubicBezTo>
                    <a:pt x="68573" y="36896"/>
                    <a:pt x="72616" y="17048"/>
                    <a:pt x="68148" y="12702"/>
                  </a:cubicBezTo>
                  <a:cubicBezTo>
                    <a:pt x="61886" y="6653"/>
                    <a:pt x="47175" y="1303"/>
                    <a:pt x="47175" y="1303"/>
                  </a:cubicBezTo>
                  <a:cubicBezTo>
                    <a:pt x="47175" y="1303"/>
                    <a:pt x="39461" y="0"/>
                    <a:pt x="30163"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912900" y="3783775"/>
              <a:ext cx="127675" cy="1000050"/>
            </a:xfrm>
            <a:custGeom>
              <a:avLst/>
              <a:gdLst/>
              <a:ahLst/>
              <a:cxnLst/>
              <a:rect l="l" t="t" r="r" b="b"/>
              <a:pathLst>
                <a:path w="5107" h="40002" extrusionOk="0">
                  <a:moveTo>
                    <a:pt x="365" y="1"/>
                  </a:moveTo>
                  <a:lnTo>
                    <a:pt x="0" y="31"/>
                  </a:lnTo>
                  <a:cubicBezTo>
                    <a:pt x="669" y="12189"/>
                    <a:pt x="2949" y="28512"/>
                    <a:pt x="4742" y="40001"/>
                  </a:cubicBezTo>
                  <a:lnTo>
                    <a:pt x="5107" y="39940"/>
                  </a:lnTo>
                  <a:cubicBezTo>
                    <a:pt x="3344" y="28421"/>
                    <a:pt x="1064" y="12159"/>
                    <a:pt x="365"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9"/>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9"/>
            <p:cNvSpPr/>
            <p:nvPr/>
          </p:nvSpPr>
          <p:spPr>
            <a:xfrm>
              <a:off x="2306550" y="4171325"/>
              <a:ext cx="188475" cy="221150"/>
            </a:xfrm>
            <a:custGeom>
              <a:avLst/>
              <a:gdLst/>
              <a:ahLst/>
              <a:cxnLst/>
              <a:rect l="l" t="t" r="r" b="b"/>
              <a:pathLst>
                <a:path w="7539" h="8846" extrusionOk="0">
                  <a:moveTo>
                    <a:pt x="274" y="0"/>
                  </a:moveTo>
                  <a:lnTo>
                    <a:pt x="0" y="244"/>
                  </a:lnTo>
                  <a:lnTo>
                    <a:pt x="7265" y="8846"/>
                  </a:lnTo>
                  <a:lnTo>
                    <a:pt x="7538" y="8602"/>
                  </a:lnTo>
                  <a:lnTo>
                    <a:pt x="27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9"/>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9"/>
            <p:cNvSpPr/>
            <p:nvPr/>
          </p:nvSpPr>
          <p:spPr>
            <a:xfrm>
              <a:off x="1475975" y="2960250"/>
              <a:ext cx="565375" cy="152350"/>
            </a:xfrm>
            <a:custGeom>
              <a:avLst/>
              <a:gdLst/>
              <a:ahLst/>
              <a:cxnLst/>
              <a:rect l="l" t="t" r="r" b="b"/>
              <a:pathLst>
                <a:path w="22615" h="6094" extrusionOk="0">
                  <a:moveTo>
                    <a:pt x="6265" y="0"/>
                  </a:moveTo>
                  <a:cubicBezTo>
                    <a:pt x="4584" y="0"/>
                    <a:pt x="3151" y="132"/>
                    <a:pt x="2007" y="418"/>
                  </a:cubicBezTo>
                  <a:lnTo>
                    <a:pt x="1" y="4157"/>
                  </a:lnTo>
                  <a:cubicBezTo>
                    <a:pt x="2876" y="5524"/>
                    <a:pt x="7400" y="6094"/>
                    <a:pt x="13072" y="6094"/>
                  </a:cubicBezTo>
                  <a:cubicBezTo>
                    <a:pt x="15975" y="6094"/>
                    <a:pt x="19178" y="5944"/>
                    <a:pt x="22615" y="5677"/>
                  </a:cubicBezTo>
                  <a:lnTo>
                    <a:pt x="21278" y="1817"/>
                  </a:lnTo>
                  <a:cubicBezTo>
                    <a:pt x="15287" y="695"/>
                    <a:pt x="10122" y="0"/>
                    <a:pt x="6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9"/>
            <p:cNvSpPr/>
            <p:nvPr/>
          </p:nvSpPr>
          <p:spPr>
            <a:xfrm>
              <a:off x="2071725" y="2371900"/>
              <a:ext cx="269025" cy="131500"/>
            </a:xfrm>
            <a:custGeom>
              <a:avLst/>
              <a:gdLst/>
              <a:ahLst/>
              <a:cxnLst/>
              <a:rect l="l" t="t" r="r" b="b"/>
              <a:pathLst>
                <a:path w="10761" h="5260" extrusionOk="0">
                  <a:moveTo>
                    <a:pt x="10609" y="1"/>
                  </a:moveTo>
                  <a:lnTo>
                    <a:pt x="1" y="4925"/>
                  </a:lnTo>
                  <a:lnTo>
                    <a:pt x="153" y="5259"/>
                  </a:lnTo>
                  <a:lnTo>
                    <a:pt x="10761" y="365"/>
                  </a:lnTo>
                  <a:lnTo>
                    <a:pt x="106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grpSp>
        <p:nvGrpSpPr>
          <p:cNvPr id="3097" name="Google Shape;3097;p87"/>
          <p:cNvGrpSpPr/>
          <p:nvPr/>
        </p:nvGrpSpPr>
        <p:grpSpPr>
          <a:xfrm>
            <a:off x="616013" y="2122008"/>
            <a:ext cx="1005988" cy="629717"/>
            <a:chOff x="3110528" y="2277675"/>
            <a:chExt cx="855869" cy="535747"/>
          </a:xfrm>
        </p:grpSpPr>
        <p:sp>
          <p:nvSpPr>
            <p:cNvPr id="3098" name="Google Shape;3098;p87"/>
            <p:cNvSpPr/>
            <p:nvPr/>
          </p:nvSpPr>
          <p:spPr>
            <a:xfrm>
              <a:off x="3110539" y="2712322"/>
              <a:ext cx="855502" cy="101100"/>
            </a:xfrm>
            <a:custGeom>
              <a:avLst/>
              <a:gdLst/>
              <a:ahLst/>
              <a:cxnLst/>
              <a:rect l="l" t="t" r="r" b="b"/>
              <a:pathLst>
                <a:path w="74440" h="4044" extrusionOk="0">
                  <a:moveTo>
                    <a:pt x="72434" y="335"/>
                  </a:moveTo>
                  <a:cubicBezTo>
                    <a:pt x="73285" y="335"/>
                    <a:pt x="74045" y="1065"/>
                    <a:pt x="74045" y="1977"/>
                  </a:cubicBezTo>
                  <a:cubicBezTo>
                    <a:pt x="74045" y="2858"/>
                    <a:pt x="73346" y="3618"/>
                    <a:pt x="72434" y="3618"/>
                  </a:cubicBezTo>
                  <a:lnTo>
                    <a:pt x="2007" y="3618"/>
                  </a:lnTo>
                  <a:cubicBezTo>
                    <a:pt x="1156" y="3618"/>
                    <a:pt x="396" y="2889"/>
                    <a:pt x="396" y="1977"/>
                  </a:cubicBezTo>
                  <a:cubicBezTo>
                    <a:pt x="396" y="1095"/>
                    <a:pt x="1095" y="335"/>
                    <a:pt x="2007" y="335"/>
                  </a:cubicBezTo>
                  <a:close/>
                  <a:moveTo>
                    <a:pt x="2007" y="1"/>
                  </a:moveTo>
                  <a:cubicBezTo>
                    <a:pt x="913" y="1"/>
                    <a:pt x="1" y="913"/>
                    <a:pt x="1" y="2007"/>
                  </a:cubicBezTo>
                  <a:cubicBezTo>
                    <a:pt x="1" y="3132"/>
                    <a:pt x="913" y="4044"/>
                    <a:pt x="2007" y="4044"/>
                  </a:cubicBezTo>
                  <a:lnTo>
                    <a:pt x="72464" y="4044"/>
                  </a:lnTo>
                  <a:cubicBezTo>
                    <a:pt x="73558" y="4044"/>
                    <a:pt x="74440" y="3132"/>
                    <a:pt x="74440" y="2007"/>
                  </a:cubicBezTo>
                  <a:cubicBezTo>
                    <a:pt x="74440" y="913"/>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7"/>
            <p:cNvSpPr/>
            <p:nvPr/>
          </p:nvSpPr>
          <p:spPr>
            <a:xfrm>
              <a:off x="3121019" y="2732097"/>
              <a:ext cx="297989" cy="59300"/>
            </a:xfrm>
            <a:custGeom>
              <a:avLst/>
              <a:gdLst/>
              <a:ahLst/>
              <a:cxnLst/>
              <a:rect l="l" t="t" r="r" b="b"/>
              <a:pathLst>
                <a:path w="25929" h="2372" extrusionOk="0">
                  <a:moveTo>
                    <a:pt x="1186" y="0"/>
                  </a:moveTo>
                  <a:cubicBezTo>
                    <a:pt x="517" y="0"/>
                    <a:pt x="1" y="547"/>
                    <a:pt x="1" y="1186"/>
                  </a:cubicBezTo>
                  <a:cubicBezTo>
                    <a:pt x="1" y="1824"/>
                    <a:pt x="548" y="2371"/>
                    <a:pt x="1186" y="2371"/>
                  </a:cubicBezTo>
                  <a:lnTo>
                    <a:pt x="24743" y="2371"/>
                  </a:lnTo>
                  <a:cubicBezTo>
                    <a:pt x="25381" y="2371"/>
                    <a:pt x="25928" y="1885"/>
                    <a:pt x="25928" y="1186"/>
                  </a:cubicBezTo>
                  <a:cubicBezTo>
                    <a:pt x="25928" y="547"/>
                    <a:pt x="25381" y="0"/>
                    <a:pt x="24743"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87"/>
            <p:cNvSpPr/>
            <p:nvPr/>
          </p:nvSpPr>
          <p:spPr>
            <a:xfrm>
              <a:off x="3110535" y="2593025"/>
              <a:ext cx="58525" cy="85900"/>
            </a:xfrm>
            <a:custGeom>
              <a:avLst/>
              <a:gdLst/>
              <a:ahLst/>
              <a:cxnLst/>
              <a:rect l="l" t="t" r="r" b="b"/>
              <a:pathLst>
                <a:path w="2341" h="3436" extrusionOk="0">
                  <a:moveTo>
                    <a:pt x="1155" y="1"/>
                  </a:moveTo>
                  <a:cubicBezTo>
                    <a:pt x="790" y="1"/>
                    <a:pt x="517" y="62"/>
                    <a:pt x="304" y="244"/>
                  </a:cubicBezTo>
                  <a:cubicBezTo>
                    <a:pt x="91" y="426"/>
                    <a:pt x="0" y="639"/>
                    <a:pt x="0" y="943"/>
                  </a:cubicBezTo>
                  <a:cubicBezTo>
                    <a:pt x="0" y="1186"/>
                    <a:pt x="61" y="1399"/>
                    <a:pt x="213" y="1521"/>
                  </a:cubicBezTo>
                  <a:cubicBezTo>
                    <a:pt x="365" y="1673"/>
                    <a:pt x="608" y="1794"/>
                    <a:pt x="942" y="1855"/>
                  </a:cubicBezTo>
                  <a:lnTo>
                    <a:pt x="1216" y="1885"/>
                  </a:lnTo>
                  <a:cubicBezTo>
                    <a:pt x="1459" y="1946"/>
                    <a:pt x="1611" y="2007"/>
                    <a:pt x="1702" y="2098"/>
                  </a:cubicBezTo>
                  <a:cubicBezTo>
                    <a:pt x="1824" y="2189"/>
                    <a:pt x="1854" y="2341"/>
                    <a:pt x="1854" y="2493"/>
                  </a:cubicBezTo>
                  <a:cubicBezTo>
                    <a:pt x="1854" y="2676"/>
                    <a:pt x="1793" y="2828"/>
                    <a:pt x="1672" y="2919"/>
                  </a:cubicBezTo>
                  <a:cubicBezTo>
                    <a:pt x="1520" y="3010"/>
                    <a:pt x="1307" y="3071"/>
                    <a:pt x="1064" y="3071"/>
                  </a:cubicBezTo>
                  <a:cubicBezTo>
                    <a:pt x="882" y="3071"/>
                    <a:pt x="730" y="3040"/>
                    <a:pt x="547" y="3010"/>
                  </a:cubicBezTo>
                  <a:cubicBezTo>
                    <a:pt x="365" y="2949"/>
                    <a:pt x="182" y="2858"/>
                    <a:pt x="0" y="2767"/>
                  </a:cubicBezTo>
                  <a:lnTo>
                    <a:pt x="0" y="3223"/>
                  </a:lnTo>
                  <a:cubicBezTo>
                    <a:pt x="213" y="3284"/>
                    <a:pt x="395" y="3344"/>
                    <a:pt x="547" y="3375"/>
                  </a:cubicBezTo>
                  <a:cubicBezTo>
                    <a:pt x="730" y="3436"/>
                    <a:pt x="912" y="3436"/>
                    <a:pt x="1064" y="3436"/>
                  </a:cubicBezTo>
                  <a:cubicBezTo>
                    <a:pt x="1490" y="3436"/>
                    <a:pt x="1793" y="3344"/>
                    <a:pt x="2006" y="3192"/>
                  </a:cubicBezTo>
                  <a:cubicBezTo>
                    <a:pt x="2219" y="3010"/>
                    <a:pt x="2341" y="2767"/>
                    <a:pt x="2341" y="2463"/>
                  </a:cubicBezTo>
                  <a:cubicBezTo>
                    <a:pt x="2341" y="2189"/>
                    <a:pt x="2249" y="1977"/>
                    <a:pt x="2097" y="1825"/>
                  </a:cubicBezTo>
                  <a:cubicBezTo>
                    <a:pt x="1945" y="1642"/>
                    <a:pt x="1702" y="1551"/>
                    <a:pt x="1368" y="1460"/>
                  </a:cubicBezTo>
                  <a:lnTo>
                    <a:pt x="1094" y="1429"/>
                  </a:lnTo>
                  <a:cubicBezTo>
                    <a:pt x="851" y="1369"/>
                    <a:pt x="669" y="1308"/>
                    <a:pt x="578" y="1247"/>
                  </a:cubicBezTo>
                  <a:cubicBezTo>
                    <a:pt x="486" y="1156"/>
                    <a:pt x="456" y="1065"/>
                    <a:pt x="456" y="913"/>
                  </a:cubicBezTo>
                  <a:cubicBezTo>
                    <a:pt x="456" y="730"/>
                    <a:pt x="517" y="578"/>
                    <a:pt x="638" y="487"/>
                  </a:cubicBezTo>
                  <a:cubicBezTo>
                    <a:pt x="790" y="396"/>
                    <a:pt x="973" y="366"/>
                    <a:pt x="1216" y="366"/>
                  </a:cubicBezTo>
                  <a:cubicBezTo>
                    <a:pt x="1368" y="366"/>
                    <a:pt x="1490" y="366"/>
                    <a:pt x="1641" y="426"/>
                  </a:cubicBezTo>
                  <a:cubicBezTo>
                    <a:pt x="1793" y="457"/>
                    <a:pt x="1976" y="518"/>
                    <a:pt x="2128" y="609"/>
                  </a:cubicBezTo>
                  <a:lnTo>
                    <a:pt x="2128" y="153"/>
                  </a:lnTo>
                  <a:cubicBezTo>
                    <a:pt x="1976" y="92"/>
                    <a:pt x="1793" y="62"/>
                    <a:pt x="1641" y="31"/>
                  </a:cubicBezTo>
                  <a:cubicBezTo>
                    <a:pt x="1490" y="1"/>
                    <a:pt x="1307" y="1"/>
                    <a:pt x="1155"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87"/>
            <p:cNvSpPr/>
            <p:nvPr/>
          </p:nvSpPr>
          <p:spPr>
            <a:xfrm>
              <a:off x="3186510" y="2594550"/>
              <a:ext cx="53225" cy="82850"/>
            </a:xfrm>
            <a:custGeom>
              <a:avLst/>
              <a:gdLst/>
              <a:ahLst/>
              <a:cxnLst/>
              <a:rect l="l" t="t" r="r" b="b"/>
              <a:pathLst>
                <a:path w="2129" h="3314" extrusionOk="0">
                  <a:moveTo>
                    <a:pt x="1" y="1"/>
                  </a:moveTo>
                  <a:lnTo>
                    <a:pt x="1" y="3314"/>
                  </a:lnTo>
                  <a:lnTo>
                    <a:pt x="2128" y="3314"/>
                  </a:lnTo>
                  <a:lnTo>
                    <a:pt x="2128" y="2949"/>
                  </a:lnTo>
                  <a:lnTo>
                    <a:pt x="457" y="2949"/>
                  </a:lnTo>
                  <a:lnTo>
                    <a:pt x="457" y="1733"/>
                  </a:lnTo>
                  <a:lnTo>
                    <a:pt x="2037" y="1733"/>
                  </a:lnTo>
                  <a:lnTo>
                    <a:pt x="2037" y="1338"/>
                  </a:lnTo>
                  <a:lnTo>
                    <a:pt x="457" y="1338"/>
                  </a:lnTo>
                  <a:lnTo>
                    <a:pt x="457" y="365"/>
                  </a:lnTo>
                  <a:lnTo>
                    <a:pt x="2098" y="365"/>
                  </a:lnTo>
                  <a:lnTo>
                    <a:pt x="2098"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87"/>
            <p:cNvSpPr/>
            <p:nvPr/>
          </p:nvSpPr>
          <p:spPr>
            <a:xfrm>
              <a:off x="3258710"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87"/>
            <p:cNvSpPr/>
            <p:nvPr/>
          </p:nvSpPr>
          <p:spPr>
            <a:xfrm>
              <a:off x="3321785"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87"/>
            <p:cNvSpPr/>
            <p:nvPr/>
          </p:nvSpPr>
          <p:spPr>
            <a:xfrm>
              <a:off x="3110539" y="2394692"/>
              <a:ext cx="855858" cy="101100"/>
            </a:xfrm>
            <a:custGeom>
              <a:avLst/>
              <a:gdLst/>
              <a:ahLst/>
              <a:cxnLst/>
              <a:rect l="l" t="t" r="r" b="b"/>
              <a:pathLst>
                <a:path w="74471" h="4044" extrusionOk="0">
                  <a:moveTo>
                    <a:pt x="72434" y="365"/>
                  </a:moveTo>
                  <a:cubicBezTo>
                    <a:pt x="73285" y="365"/>
                    <a:pt x="74045" y="1095"/>
                    <a:pt x="74045" y="2007"/>
                  </a:cubicBezTo>
                  <a:cubicBezTo>
                    <a:pt x="74045" y="2858"/>
                    <a:pt x="73346" y="3618"/>
                    <a:pt x="72434" y="3618"/>
                  </a:cubicBezTo>
                  <a:lnTo>
                    <a:pt x="2007" y="3618"/>
                  </a:lnTo>
                  <a:cubicBezTo>
                    <a:pt x="1156" y="3618"/>
                    <a:pt x="396" y="2919"/>
                    <a:pt x="396" y="2007"/>
                  </a:cubicBezTo>
                  <a:cubicBezTo>
                    <a:pt x="396" y="1125"/>
                    <a:pt x="1095" y="365"/>
                    <a:pt x="2007" y="365"/>
                  </a:cubicBezTo>
                  <a:close/>
                  <a:moveTo>
                    <a:pt x="2007" y="1"/>
                  </a:moveTo>
                  <a:cubicBezTo>
                    <a:pt x="913" y="1"/>
                    <a:pt x="1" y="912"/>
                    <a:pt x="1" y="2037"/>
                  </a:cubicBezTo>
                  <a:cubicBezTo>
                    <a:pt x="1" y="3131"/>
                    <a:pt x="913" y="4043"/>
                    <a:pt x="2007" y="4043"/>
                  </a:cubicBezTo>
                  <a:lnTo>
                    <a:pt x="72464" y="4043"/>
                  </a:lnTo>
                  <a:cubicBezTo>
                    <a:pt x="73558" y="4043"/>
                    <a:pt x="74470" y="3131"/>
                    <a:pt x="74440" y="2037"/>
                  </a:cubicBezTo>
                  <a:cubicBezTo>
                    <a:pt x="74440" y="912"/>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87"/>
            <p:cNvSpPr/>
            <p:nvPr/>
          </p:nvSpPr>
          <p:spPr>
            <a:xfrm>
              <a:off x="3121019" y="2415218"/>
              <a:ext cx="471595" cy="58525"/>
            </a:xfrm>
            <a:custGeom>
              <a:avLst/>
              <a:gdLst/>
              <a:ahLst/>
              <a:cxnLst/>
              <a:rect l="l" t="t" r="r" b="b"/>
              <a:pathLst>
                <a:path w="41035" h="2341" extrusionOk="0">
                  <a:moveTo>
                    <a:pt x="1186" y="0"/>
                  </a:moveTo>
                  <a:cubicBezTo>
                    <a:pt x="517" y="0"/>
                    <a:pt x="1" y="517"/>
                    <a:pt x="1" y="1186"/>
                  </a:cubicBezTo>
                  <a:cubicBezTo>
                    <a:pt x="1" y="1824"/>
                    <a:pt x="548" y="2341"/>
                    <a:pt x="1186" y="2341"/>
                  </a:cubicBezTo>
                  <a:lnTo>
                    <a:pt x="39910" y="2341"/>
                  </a:lnTo>
                  <a:cubicBezTo>
                    <a:pt x="40549" y="2341"/>
                    <a:pt x="41035" y="1854"/>
                    <a:pt x="41035" y="1186"/>
                  </a:cubicBezTo>
                  <a:cubicBezTo>
                    <a:pt x="41035" y="517"/>
                    <a:pt x="40518" y="0"/>
                    <a:pt x="39850"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87"/>
            <p:cNvSpPr/>
            <p:nvPr/>
          </p:nvSpPr>
          <p:spPr>
            <a:xfrm>
              <a:off x="3110528" y="2277675"/>
              <a:ext cx="58525" cy="83625"/>
            </a:xfrm>
            <a:custGeom>
              <a:avLst/>
              <a:gdLst/>
              <a:ahLst/>
              <a:cxnLst/>
              <a:rect l="l" t="t" r="r" b="b"/>
              <a:pathLst>
                <a:path w="2341" h="3345" extrusionOk="0">
                  <a:moveTo>
                    <a:pt x="1094" y="396"/>
                  </a:moveTo>
                  <a:cubicBezTo>
                    <a:pt x="1338" y="396"/>
                    <a:pt x="1489" y="426"/>
                    <a:pt x="1611" y="517"/>
                  </a:cubicBezTo>
                  <a:cubicBezTo>
                    <a:pt x="1702" y="578"/>
                    <a:pt x="1763" y="730"/>
                    <a:pt x="1763" y="882"/>
                  </a:cubicBezTo>
                  <a:cubicBezTo>
                    <a:pt x="1763" y="1065"/>
                    <a:pt x="1702" y="1186"/>
                    <a:pt x="1611" y="1277"/>
                  </a:cubicBezTo>
                  <a:cubicBezTo>
                    <a:pt x="1489" y="1338"/>
                    <a:pt x="1338" y="1399"/>
                    <a:pt x="1094" y="1399"/>
                  </a:cubicBezTo>
                  <a:lnTo>
                    <a:pt x="456" y="1399"/>
                  </a:lnTo>
                  <a:lnTo>
                    <a:pt x="456" y="396"/>
                  </a:lnTo>
                  <a:close/>
                  <a:moveTo>
                    <a:pt x="1155" y="1764"/>
                  </a:moveTo>
                  <a:cubicBezTo>
                    <a:pt x="1398" y="1764"/>
                    <a:pt x="1581" y="1794"/>
                    <a:pt x="1702" y="1885"/>
                  </a:cubicBezTo>
                  <a:cubicBezTo>
                    <a:pt x="1824" y="2007"/>
                    <a:pt x="1885" y="2159"/>
                    <a:pt x="1885" y="2372"/>
                  </a:cubicBezTo>
                  <a:cubicBezTo>
                    <a:pt x="1885" y="2554"/>
                    <a:pt x="1824" y="2706"/>
                    <a:pt x="1702" y="2827"/>
                  </a:cubicBezTo>
                  <a:cubicBezTo>
                    <a:pt x="1581" y="2919"/>
                    <a:pt x="1398" y="2979"/>
                    <a:pt x="1155" y="2979"/>
                  </a:cubicBezTo>
                  <a:lnTo>
                    <a:pt x="456" y="2979"/>
                  </a:lnTo>
                  <a:lnTo>
                    <a:pt x="456" y="1764"/>
                  </a:lnTo>
                  <a:close/>
                  <a:moveTo>
                    <a:pt x="0" y="1"/>
                  </a:moveTo>
                  <a:lnTo>
                    <a:pt x="0" y="3344"/>
                  </a:lnTo>
                  <a:lnTo>
                    <a:pt x="1186" y="3344"/>
                  </a:lnTo>
                  <a:cubicBezTo>
                    <a:pt x="1550" y="3344"/>
                    <a:pt x="1854" y="3253"/>
                    <a:pt x="2037" y="3101"/>
                  </a:cubicBezTo>
                  <a:cubicBezTo>
                    <a:pt x="2249" y="2919"/>
                    <a:pt x="2341" y="2706"/>
                    <a:pt x="2341" y="2402"/>
                  </a:cubicBezTo>
                  <a:cubicBezTo>
                    <a:pt x="2341" y="2189"/>
                    <a:pt x="2280" y="2007"/>
                    <a:pt x="2158" y="1855"/>
                  </a:cubicBezTo>
                  <a:cubicBezTo>
                    <a:pt x="2037" y="1703"/>
                    <a:pt x="1885" y="1581"/>
                    <a:pt x="1641" y="1551"/>
                  </a:cubicBezTo>
                  <a:cubicBezTo>
                    <a:pt x="1824" y="1520"/>
                    <a:pt x="1976" y="1429"/>
                    <a:pt x="2067" y="1308"/>
                  </a:cubicBezTo>
                  <a:cubicBezTo>
                    <a:pt x="2158" y="1186"/>
                    <a:pt x="2219" y="1034"/>
                    <a:pt x="2219" y="821"/>
                  </a:cubicBezTo>
                  <a:cubicBezTo>
                    <a:pt x="2219" y="578"/>
                    <a:pt x="2128" y="365"/>
                    <a:pt x="1945" y="213"/>
                  </a:cubicBezTo>
                  <a:cubicBezTo>
                    <a:pt x="1763" y="92"/>
                    <a:pt x="1489" y="1"/>
                    <a:pt x="1155" y="1"/>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87"/>
            <p:cNvSpPr/>
            <p:nvPr/>
          </p:nvSpPr>
          <p:spPr>
            <a:xfrm>
              <a:off x="3187278" y="2277675"/>
              <a:ext cx="63850" cy="85125"/>
            </a:xfrm>
            <a:custGeom>
              <a:avLst/>
              <a:gdLst/>
              <a:ahLst/>
              <a:cxnLst/>
              <a:rect l="l" t="t" r="r" b="b"/>
              <a:pathLst>
                <a:path w="2554" h="3405" extrusionOk="0">
                  <a:moveTo>
                    <a:pt x="0" y="1"/>
                  </a:moveTo>
                  <a:lnTo>
                    <a:pt x="0" y="2098"/>
                  </a:lnTo>
                  <a:cubicBezTo>
                    <a:pt x="0" y="2524"/>
                    <a:pt x="122" y="2858"/>
                    <a:pt x="334" y="3071"/>
                  </a:cubicBezTo>
                  <a:cubicBezTo>
                    <a:pt x="547" y="3283"/>
                    <a:pt x="851" y="3405"/>
                    <a:pt x="1277" y="3405"/>
                  </a:cubicBezTo>
                  <a:cubicBezTo>
                    <a:pt x="1702" y="3405"/>
                    <a:pt x="2006" y="3283"/>
                    <a:pt x="2219" y="3071"/>
                  </a:cubicBezTo>
                  <a:cubicBezTo>
                    <a:pt x="2432" y="2858"/>
                    <a:pt x="2553" y="2524"/>
                    <a:pt x="2553" y="2098"/>
                  </a:cubicBezTo>
                  <a:lnTo>
                    <a:pt x="2553" y="1"/>
                  </a:lnTo>
                  <a:lnTo>
                    <a:pt x="2097" y="1"/>
                  </a:lnTo>
                  <a:lnTo>
                    <a:pt x="2097" y="2037"/>
                  </a:lnTo>
                  <a:cubicBezTo>
                    <a:pt x="2097" y="2402"/>
                    <a:pt x="2037" y="2645"/>
                    <a:pt x="1885" y="2797"/>
                  </a:cubicBezTo>
                  <a:cubicBezTo>
                    <a:pt x="1763" y="2949"/>
                    <a:pt x="1550" y="3040"/>
                    <a:pt x="1277" y="3040"/>
                  </a:cubicBezTo>
                  <a:cubicBezTo>
                    <a:pt x="973" y="3040"/>
                    <a:pt x="760" y="2949"/>
                    <a:pt x="638" y="2797"/>
                  </a:cubicBezTo>
                  <a:cubicBezTo>
                    <a:pt x="517" y="2645"/>
                    <a:pt x="456" y="2402"/>
                    <a:pt x="456" y="2037"/>
                  </a:cubicBezTo>
                  <a:lnTo>
                    <a:pt x="45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87"/>
            <p:cNvSpPr/>
            <p:nvPr/>
          </p:nvSpPr>
          <p:spPr>
            <a:xfrm>
              <a:off x="3260228" y="2277675"/>
              <a:ext cx="70675" cy="83625"/>
            </a:xfrm>
            <a:custGeom>
              <a:avLst/>
              <a:gdLst/>
              <a:ahLst/>
              <a:cxnLst/>
              <a:rect l="l" t="t" r="r" b="b"/>
              <a:pathLst>
                <a:path w="2827" h="3345" extrusionOk="0">
                  <a:moveTo>
                    <a:pt x="0" y="1"/>
                  </a:moveTo>
                  <a:lnTo>
                    <a:pt x="1185" y="1764"/>
                  </a:lnTo>
                  <a:lnTo>
                    <a:pt x="1185" y="3344"/>
                  </a:lnTo>
                  <a:lnTo>
                    <a:pt x="1641" y="3344"/>
                  </a:lnTo>
                  <a:lnTo>
                    <a:pt x="1641" y="1764"/>
                  </a:lnTo>
                  <a:lnTo>
                    <a:pt x="2827" y="1"/>
                  </a:lnTo>
                  <a:lnTo>
                    <a:pt x="2341" y="1"/>
                  </a:lnTo>
                  <a:lnTo>
                    <a:pt x="1429" y="1368"/>
                  </a:lnTo>
                  <a:lnTo>
                    <a:pt x="48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87"/>
          <p:cNvGrpSpPr/>
          <p:nvPr/>
        </p:nvGrpSpPr>
        <p:grpSpPr>
          <a:xfrm rot="-2700000">
            <a:off x="7245136" y="1254580"/>
            <a:ext cx="1178942" cy="959289"/>
            <a:chOff x="481275" y="890825"/>
            <a:chExt cx="1708275" cy="1390000"/>
          </a:xfrm>
        </p:grpSpPr>
        <p:sp>
          <p:nvSpPr>
            <p:cNvPr id="3110" name="Google Shape;3110;p87"/>
            <p:cNvSpPr/>
            <p:nvPr/>
          </p:nvSpPr>
          <p:spPr>
            <a:xfrm>
              <a:off x="481275" y="891650"/>
              <a:ext cx="1147475" cy="1389175"/>
            </a:xfrm>
            <a:custGeom>
              <a:avLst/>
              <a:gdLst/>
              <a:ahLst/>
              <a:cxnLst/>
              <a:rect l="l" t="t" r="r" b="b"/>
              <a:pathLst>
                <a:path w="45899" h="55567" extrusionOk="0">
                  <a:moveTo>
                    <a:pt x="37205" y="0"/>
                  </a:moveTo>
                  <a:cubicBezTo>
                    <a:pt x="13040" y="1307"/>
                    <a:pt x="1" y="26596"/>
                    <a:pt x="14408" y="43983"/>
                  </a:cubicBezTo>
                  <a:cubicBezTo>
                    <a:pt x="21136" y="51974"/>
                    <a:pt x="30147" y="55566"/>
                    <a:pt x="38857" y="55566"/>
                  </a:cubicBezTo>
                  <a:cubicBezTo>
                    <a:pt x="41244" y="55566"/>
                    <a:pt x="43609" y="55296"/>
                    <a:pt x="45898" y="54773"/>
                  </a:cubicBezTo>
                  <a:lnTo>
                    <a:pt x="42494" y="43010"/>
                  </a:lnTo>
                  <a:cubicBezTo>
                    <a:pt x="41180" y="43315"/>
                    <a:pt x="39825" y="43473"/>
                    <a:pt x="38458" y="43473"/>
                  </a:cubicBezTo>
                  <a:cubicBezTo>
                    <a:pt x="33562" y="43473"/>
                    <a:pt x="28521" y="41452"/>
                    <a:pt x="24743" y="36961"/>
                  </a:cubicBezTo>
                  <a:cubicBezTo>
                    <a:pt x="16597" y="27113"/>
                    <a:pt x="23983" y="12857"/>
                    <a:pt x="37570" y="12098"/>
                  </a:cubicBezTo>
                  <a:lnTo>
                    <a:pt x="37205" y="0"/>
                  </a:ln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87"/>
            <p:cNvSpPr/>
            <p:nvPr/>
          </p:nvSpPr>
          <p:spPr>
            <a:xfrm>
              <a:off x="1627200" y="948625"/>
              <a:ext cx="519025" cy="509150"/>
            </a:xfrm>
            <a:custGeom>
              <a:avLst/>
              <a:gdLst/>
              <a:ahLst/>
              <a:cxnLst/>
              <a:rect l="l" t="t" r="r" b="b"/>
              <a:pathLst>
                <a:path w="20761" h="20366" extrusionOk="0">
                  <a:moveTo>
                    <a:pt x="5958" y="1"/>
                  </a:moveTo>
                  <a:lnTo>
                    <a:pt x="0" y="11126"/>
                  </a:lnTo>
                  <a:cubicBezTo>
                    <a:pt x="3557" y="12585"/>
                    <a:pt x="6140" y="15259"/>
                    <a:pt x="7994" y="19424"/>
                  </a:cubicBezTo>
                  <a:cubicBezTo>
                    <a:pt x="8116" y="19697"/>
                    <a:pt x="8238" y="20001"/>
                    <a:pt x="8359" y="20366"/>
                  </a:cubicBezTo>
                  <a:lnTo>
                    <a:pt x="20761" y="16323"/>
                  </a:lnTo>
                  <a:cubicBezTo>
                    <a:pt x="20578" y="15776"/>
                    <a:pt x="20396" y="15199"/>
                    <a:pt x="20153" y="14712"/>
                  </a:cubicBezTo>
                  <a:cubicBezTo>
                    <a:pt x="16870" y="7357"/>
                    <a:pt x="12250" y="2584"/>
                    <a:pt x="5958"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87"/>
            <p:cNvSpPr/>
            <p:nvPr/>
          </p:nvSpPr>
          <p:spPr>
            <a:xfrm>
              <a:off x="1544375" y="1355925"/>
              <a:ext cx="645175" cy="906575"/>
            </a:xfrm>
            <a:custGeom>
              <a:avLst/>
              <a:gdLst/>
              <a:ahLst/>
              <a:cxnLst/>
              <a:rect l="l" t="t" r="r" b="b"/>
              <a:pathLst>
                <a:path w="25807" h="36263" extrusionOk="0">
                  <a:moveTo>
                    <a:pt x="24074" y="1"/>
                  </a:moveTo>
                  <a:lnTo>
                    <a:pt x="11672" y="4043"/>
                  </a:lnTo>
                  <a:cubicBezTo>
                    <a:pt x="12614" y="7022"/>
                    <a:pt x="12523" y="11521"/>
                    <a:pt x="11338" y="14773"/>
                  </a:cubicBezTo>
                  <a:cubicBezTo>
                    <a:pt x="9514" y="19910"/>
                    <a:pt x="5076" y="23345"/>
                    <a:pt x="0" y="24469"/>
                  </a:cubicBezTo>
                  <a:lnTo>
                    <a:pt x="3405" y="36263"/>
                  </a:lnTo>
                  <a:cubicBezTo>
                    <a:pt x="12432" y="34196"/>
                    <a:pt x="20244" y="28117"/>
                    <a:pt x="23526" y="19028"/>
                  </a:cubicBezTo>
                  <a:cubicBezTo>
                    <a:pt x="25593" y="13253"/>
                    <a:pt x="25806" y="5320"/>
                    <a:pt x="24074"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87"/>
            <p:cNvSpPr/>
            <p:nvPr/>
          </p:nvSpPr>
          <p:spPr>
            <a:xfrm>
              <a:off x="1411375" y="890825"/>
              <a:ext cx="364775" cy="335950"/>
            </a:xfrm>
            <a:custGeom>
              <a:avLst/>
              <a:gdLst/>
              <a:ahLst/>
              <a:cxnLst/>
              <a:rect l="l" t="t" r="r" b="b"/>
              <a:pathLst>
                <a:path w="14591" h="13438" extrusionOk="0">
                  <a:moveTo>
                    <a:pt x="1962" y="0"/>
                  </a:moveTo>
                  <a:cubicBezTo>
                    <a:pt x="1301" y="0"/>
                    <a:pt x="647" y="20"/>
                    <a:pt x="1" y="64"/>
                  </a:cubicBezTo>
                  <a:lnTo>
                    <a:pt x="366" y="12191"/>
                  </a:lnTo>
                  <a:cubicBezTo>
                    <a:pt x="845" y="12149"/>
                    <a:pt x="1332" y="12126"/>
                    <a:pt x="1824" y="12126"/>
                  </a:cubicBezTo>
                  <a:cubicBezTo>
                    <a:pt x="2393" y="12126"/>
                    <a:pt x="2971" y="12157"/>
                    <a:pt x="3557" y="12222"/>
                  </a:cubicBezTo>
                  <a:cubicBezTo>
                    <a:pt x="5442" y="12404"/>
                    <a:pt x="7114" y="12799"/>
                    <a:pt x="8633" y="13438"/>
                  </a:cubicBezTo>
                  <a:lnTo>
                    <a:pt x="14591" y="2313"/>
                  </a:lnTo>
                  <a:cubicBezTo>
                    <a:pt x="11916" y="1219"/>
                    <a:pt x="8968" y="519"/>
                    <a:pt x="5655" y="185"/>
                  </a:cubicBezTo>
                  <a:cubicBezTo>
                    <a:pt x="4398" y="67"/>
                    <a:pt x="3168" y="0"/>
                    <a:pt x="1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What was the change in price of the stock over time?</a:t>
            </a:r>
          </a:p>
        </p:txBody>
      </p:sp>
      <p:grpSp>
        <p:nvGrpSpPr>
          <p:cNvPr id="3120" name="Google Shape;3120;p87"/>
          <p:cNvGrpSpPr/>
          <p:nvPr/>
        </p:nvGrpSpPr>
        <p:grpSpPr>
          <a:xfrm>
            <a:off x="-374559" y="2689961"/>
            <a:ext cx="1446976" cy="2399961"/>
            <a:chOff x="2267775" y="2760875"/>
            <a:chExt cx="1231050" cy="2041825"/>
          </a:xfrm>
        </p:grpSpPr>
        <p:sp>
          <p:nvSpPr>
            <p:cNvPr id="3121" name="Google Shape;312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0" name="Google Shape;3130;p87"/>
          <p:cNvGrpSpPr/>
          <p:nvPr/>
        </p:nvGrpSpPr>
        <p:grpSpPr>
          <a:xfrm flipH="1">
            <a:off x="8081816" y="1371774"/>
            <a:ext cx="1446976" cy="2399961"/>
            <a:chOff x="2267775" y="2760875"/>
            <a:chExt cx="1231050" cy="2041825"/>
          </a:xfrm>
        </p:grpSpPr>
        <p:sp>
          <p:nvSpPr>
            <p:cNvPr id="3131" name="Google Shape;313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6675" t="37379" r="17373" b="10456"/>
          <a:stretch/>
        </p:blipFill>
        <p:spPr>
          <a:xfrm>
            <a:off x="1313167" y="1401486"/>
            <a:ext cx="5765863" cy="2564024"/>
          </a:xfrm>
          <a:prstGeom prst="rect">
            <a:avLst/>
          </a:prstGeom>
        </p:spPr>
      </p:pic>
    </p:spTree>
    <p:extLst>
      <p:ext uri="{BB962C8B-B14F-4D97-AF65-F5344CB8AC3E}">
        <p14:creationId xmlns:p14="http://schemas.microsoft.com/office/powerpoint/2010/main" val="140560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grpSp>
        <p:nvGrpSpPr>
          <p:cNvPr id="3097" name="Google Shape;3097;p87"/>
          <p:cNvGrpSpPr/>
          <p:nvPr/>
        </p:nvGrpSpPr>
        <p:grpSpPr>
          <a:xfrm>
            <a:off x="616013" y="2122008"/>
            <a:ext cx="1005988" cy="629717"/>
            <a:chOff x="3110528" y="2277675"/>
            <a:chExt cx="855869" cy="535747"/>
          </a:xfrm>
        </p:grpSpPr>
        <p:sp>
          <p:nvSpPr>
            <p:cNvPr id="3098" name="Google Shape;3098;p87"/>
            <p:cNvSpPr/>
            <p:nvPr/>
          </p:nvSpPr>
          <p:spPr>
            <a:xfrm>
              <a:off x="3110539" y="2712322"/>
              <a:ext cx="855502" cy="101100"/>
            </a:xfrm>
            <a:custGeom>
              <a:avLst/>
              <a:gdLst/>
              <a:ahLst/>
              <a:cxnLst/>
              <a:rect l="l" t="t" r="r" b="b"/>
              <a:pathLst>
                <a:path w="74440" h="4044" extrusionOk="0">
                  <a:moveTo>
                    <a:pt x="72434" y="335"/>
                  </a:moveTo>
                  <a:cubicBezTo>
                    <a:pt x="73285" y="335"/>
                    <a:pt x="74045" y="1065"/>
                    <a:pt x="74045" y="1977"/>
                  </a:cubicBezTo>
                  <a:cubicBezTo>
                    <a:pt x="74045" y="2858"/>
                    <a:pt x="73346" y="3618"/>
                    <a:pt x="72434" y="3618"/>
                  </a:cubicBezTo>
                  <a:lnTo>
                    <a:pt x="2007" y="3618"/>
                  </a:lnTo>
                  <a:cubicBezTo>
                    <a:pt x="1156" y="3618"/>
                    <a:pt x="396" y="2889"/>
                    <a:pt x="396" y="1977"/>
                  </a:cubicBezTo>
                  <a:cubicBezTo>
                    <a:pt x="396" y="1095"/>
                    <a:pt x="1095" y="335"/>
                    <a:pt x="2007" y="335"/>
                  </a:cubicBezTo>
                  <a:close/>
                  <a:moveTo>
                    <a:pt x="2007" y="1"/>
                  </a:moveTo>
                  <a:cubicBezTo>
                    <a:pt x="913" y="1"/>
                    <a:pt x="1" y="913"/>
                    <a:pt x="1" y="2007"/>
                  </a:cubicBezTo>
                  <a:cubicBezTo>
                    <a:pt x="1" y="3132"/>
                    <a:pt x="913" y="4044"/>
                    <a:pt x="2007" y="4044"/>
                  </a:cubicBezTo>
                  <a:lnTo>
                    <a:pt x="72464" y="4044"/>
                  </a:lnTo>
                  <a:cubicBezTo>
                    <a:pt x="73558" y="4044"/>
                    <a:pt x="74440" y="3132"/>
                    <a:pt x="74440" y="2007"/>
                  </a:cubicBezTo>
                  <a:cubicBezTo>
                    <a:pt x="74440" y="913"/>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7"/>
            <p:cNvSpPr/>
            <p:nvPr/>
          </p:nvSpPr>
          <p:spPr>
            <a:xfrm>
              <a:off x="3121019" y="2732097"/>
              <a:ext cx="297989" cy="59300"/>
            </a:xfrm>
            <a:custGeom>
              <a:avLst/>
              <a:gdLst/>
              <a:ahLst/>
              <a:cxnLst/>
              <a:rect l="l" t="t" r="r" b="b"/>
              <a:pathLst>
                <a:path w="25929" h="2372" extrusionOk="0">
                  <a:moveTo>
                    <a:pt x="1186" y="0"/>
                  </a:moveTo>
                  <a:cubicBezTo>
                    <a:pt x="517" y="0"/>
                    <a:pt x="1" y="547"/>
                    <a:pt x="1" y="1186"/>
                  </a:cubicBezTo>
                  <a:cubicBezTo>
                    <a:pt x="1" y="1824"/>
                    <a:pt x="548" y="2371"/>
                    <a:pt x="1186" y="2371"/>
                  </a:cubicBezTo>
                  <a:lnTo>
                    <a:pt x="24743" y="2371"/>
                  </a:lnTo>
                  <a:cubicBezTo>
                    <a:pt x="25381" y="2371"/>
                    <a:pt x="25928" y="1885"/>
                    <a:pt x="25928" y="1186"/>
                  </a:cubicBezTo>
                  <a:cubicBezTo>
                    <a:pt x="25928" y="547"/>
                    <a:pt x="25381" y="0"/>
                    <a:pt x="24743"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87"/>
            <p:cNvSpPr/>
            <p:nvPr/>
          </p:nvSpPr>
          <p:spPr>
            <a:xfrm>
              <a:off x="3110535" y="2593025"/>
              <a:ext cx="58525" cy="85900"/>
            </a:xfrm>
            <a:custGeom>
              <a:avLst/>
              <a:gdLst/>
              <a:ahLst/>
              <a:cxnLst/>
              <a:rect l="l" t="t" r="r" b="b"/>
              <a:pathLst>
                <a:path w="2341" h="3436" extrusionOk="0">
                  <a:moveTo>
                    <a:pt x="1155" y="1"/>
                  </a:moveTo>
                  <a:cubicBezTo>
                    <a:pt x="790" y="1"/>
                    <a:pt x="517" y="62"/>
                    <a:pt x="304" y="244"/>
                  </a:cubicBezTo>
                  <a:cubicBezTo>
                    <a:pt x="91" y="426"/>
                    <a:pt x="0" y="639"/>
                    <a:pt x="0" y="943"/>
                  </a:cubicBezTo>
                  <a:cubicBezTo>
                    <a:pt x="0" y="1186"/>
                    <a:pt x="61" y="1399"/>
                    <a:pt x="213" y="1521"/>
                  </a:cubicBezTo>
                  <a:cubicBezTo>
                    <a:pt x="365" y="1673"/>
                    <a:pt x="608" y="1794"/>
                    <a:pt x="942" y="1855"/>
                  </a:cubicBezTo>
                  <a:lnTo>
                    <a:pt x="1216" y="1885"/>
                  </a:lnTo>
                  <a:cubicBezTo>
                    <a:pt x="1459" y="1946"/>
                    <a:pt x="1611" y="2007"/>
                    <a:pt x="1702" y="2098"/>
                  </a:cubicBezTo>
                  <a:cubicBezTo>
                    <a:pt x="1824" y="2189"/>
                    <a:pt x="1854" y="2341"/>
                    <a:pt x="1854" y="2493"/>
                  </a:cubicBezTo>
                  <a:cubicBezTo>
                    <a:pt x="1854" y="2676"/>
                    <a:pt x="1793" y="2828"/>
                    <a:pt x="1672" y="2919"/>
                  </a:cubicBezTo>
                  <a:cubicBezTo>
                    <a:pt x="1520" y="3010"/>
                    <a:pt x="1307" y="3071"/>
                    <a:pt x="1064" y="3071"/>
                  </a:cubicBezTo>
                  <a:cubicBezTo>
                    <a:pt x="882" y="3071"/>
                    <a:pt x="730" y="3040"/>
                    <a:pt x="547" y="3010"/>
                  </a:cubicBezTo>
                  <a:cubicBezTo>
                    <a:pt x="365" y="2949"/>
                    <a:pt x="182" y="2858"/>
                    <a:pt x="0" y="2767"/>
                  </a:cubicBezTo>
                  <a:lnTo>
                    <a:pt x="0" y="3223"/>
                  </a:lnTo>
                  <a:cubicBezTo>
                    <a:pt x="213" y="3284"/>
                    <a:pt x="395" y="3344"/>
                    <a:pt x="547" y="3375"/>
                  </a:cubicBezTo>
                  <a:cubicBezTo>
                    <a:pt x="730" y="3436"/>
                    <a:pt x="912" y="3436"/>
                    <a:pt x="1064" y="3436"/>
                  </a:cubicBezTo>
                  <a:cubicBezTo>
                    <a:pt x="1490" y="3436"/>
                    <a:pt x="1793" y="3344"/>
                    <a:pt x="2006" y="3192"/>
                  </a:cubicBezTo>
                  <a:cubicBezTo>
                    <a:pt x="2219" y="3010"/>
                    <a:pt x="2341" y="2767"/>
                    <a:pt x="2341" y="2463"/>
                  </a:cubicBezTo>
                  <a:cubicBezTo>
                    <a:pt x="2341" y="2189"/>
                    <a:pt x="2249" y="1977"/>
                    <a:pt x="2097" y="1825"/>
                  </a:cubicBezTo>
                  <a:cubicBezTo>
                    <a:pt x="1945" y="1642"/>
                    <a:pt x="1702" y="1551"/>
                    <a:pt x="1368" y="1460"/>
                  </a:cubicBezTo>
                  <a:lnTo>
                    <a:pt x="1094" y="1429"/>
                  </a:lnTo>
                  <a:cubicBezTo>
                    <a:pt x="851" y="1369"/>
                    <a:pt x="669" y="1308"/>
                    <a:pt x="578" y="1247"/>
                  </a:cubicBezTo>
                  <a:cubicBezTo>
                    <a:pt x="486" y="1156"/>
                    <a:pt x="456" y="1065"/>
                    <a:pt x="456" y="913"/>
                  </a:cubicBezTo>
                  <a:cubicBezTo>
                    <a:pt x="456" y="730"/>
                    <a:pt x="517" y="578"/>
                    <a:pt x="638" y="487"/>
                  </a:cubicBezTo>
                  <a:cubicBezTo>
                    <a:pt x="790" y="396"/>
                    <a:pt x="973" y="366"/>
                    <a:pt x="1216" y="366"/>
                  </a:cubicBezTo>
                  <a:cubicBezTo>
                    <a:pt x="1368" y="366"/>
                    <a:pt x="1490" y="366"/>
                    <a:pt x="1641" y="426"/>
                  </a:cubicBezTo>
                  <a:cubicBezTo>
                    <a:pt x="1793" y="457"/>
                    <a:pt x="1976" y="518"/>
                    <a:pt x="2128" y="609"/>
                  </a:cubicBezTo>
                  <a:lnTo>
                    <a:pt x="2128" y="153"/>
                  </a:lnTo>
                  <a:cubicBezTo>
                    <a:pt x="1976" y="92"/>
                    <a:pt x="1793" y="62"/>
                    <a:pt x="1641" y="31"/>
                  </a:cubicBezTo>
                  <a:cubicBezTo>
                    <a:pt x="1490" y="1"/>
                    <a:pt x="1307" y="1"/>
                    <a:pt x="1155"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87"/>
            <p:cNvSpPr/>
            <p:nvPr/>
          </p:nvSpPr>
          <p:spPr>
            <a:xfrm>
              <a:off x="3186510" y="2594550"/>
              <a:ext cx="53225" cy="82850"/>
            </a:xfrm>
            <a:custGeom>
              <a:avLst/>
              <a:gdLst/>
              <a:ahLst/>
              <a:cxnLst/>
              <a:rect l="l" t="t" r="r" b="b"/>
              <a:pathLst>
                <a:path w="2129" h="3314" extrusionOk="0">
                  <a:moveTo>
                    <a:pt x="1" y="1"/>
                  </a:moveTo>
                  <a:lnTo>
                    <a:pt x="1" y="3314"/>
                  </a:lnTo>
                  <a:lnTo>
                    <a:pt x="2128" y="3314"/>
                  </a:lnTo>
                  <a:lnTo>
                    <a:pt x="2128" y="2949"/>
                  </a:lnTo>
                  <a:lnTo>
                    <a:pt x="457" y="2949"/>
                  </a:lnTo>
                  <a:lnTo>
                    <a:pt x="457" y="1733"/>
                  </a:lnTo>
                  <a:lnTo>
                    <a:pt x="2037" y="1733"/>
                  </a:lnTo>
                  <a:lnTo>
                    <a:pt x="2037" y="1338"/>
                  </a:lnTo>
                  <a:lnTo>
                    <a:pt x="457" y="1338"/>
                  </a:lnTo>
                  <a:lnTo>
                    <a:pt x="457" y="365"/>
                  </a:lnTo>
                  <a:lnTo>
                    <a:pt x="2098" y="365"/>
                  </a:lnTo>
                  <a:lnTo>
                    <a:pt x="2098"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87"/>
            <p:cNvSpPr/>
            <p:nvPr/>
          </p:nvSpPr>
          <p:spPr>
            <a:xfrm>
              <a:off x="3258710"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87"/>
            <p:cNvSpPr/>
            <p:nvPr/>
          </p:nvSpPr>
          <p:spPr>
            <a:xfrm>
              <a:off x="3321785"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87"/>
            <p:cNvSpPr/>
            <p:nvPr/>
          </p:nvSpPr>
          <p:spPr>
            <a:xfrm>
              <a:off x="3110539" y="2394692"/>
              <a:ext cx="855858" cy="101100"/>
            </a:xfrm>
            <a:custGeom>
              <a:avLst/>
              <a:gdLst/>
              <a:ahLst/>
              <a:cxnLst/>
              <a:rect l="l" t="t" r="r" b="b"/>
              <a:pathLst>
                <a:path w="74471" h="4044" extrusionOk="0">
                  <a:moveTo>
                    <a:pt x="72434" y="365"/>
                  </a:moveTo>
                  <a:cubicBezTo>
                    <a:pt x="73285" y="365"/>
                    <a:pt x="74045" y="1095"/>
                    <a:pt x="74045" y="2007"/>
                  </a:cubicBezTo>
                  <a:cubicBezTo>
                    <a:pt x="74045" y="2858"/>
                    <a:pt x="73346" y="3618"/>
                    <a:pt x="72434" y="3618"/>
                  </a:cubicBezTo>
                  <a:lnTo>
                    <a:pt x="2007" y="3618"/>
                  </a:lnTo>
                  <a:cubicBezTo>
                    <a:pt x="1156" y="3618"/>
                    <a:pt x="396" y="2919"/>
                    <a:pt x="396" y="2007"/>
                  </a:cubicBezTo>
                  <a:cubicBezTo>
                    <a:pt x="396" y="1125"/>
                    <a:pt x="1095" y="365"/>
                    <a:pt x="2007" y="365"/>
                  </a:cubicBezTo>
                  <a:close/>
                  <a:moveTo>
                    <a:pt x="2007" y="1"/>
                  </a:moveTo>
                  <a:cubicBezTo>
                    <a:pt x="913" y="1"/>
                    <a:pt x="1" y="912"/>
                    <a:pt x="1" y="2037"/>
                  </a:cubicBezTo>
                  <a:cubicBezTo>
                    <a:pt x="1" y="3131"/>
                    <a:pt x="913" y="4043"/>
                    <a:pt x="2007" y="4043"/>
                  </a:cubicBezTo>
                  <a:lnTo>
                    <a:pt x="72464" y="4043"/>
                  </a:lnTo>
                  <a:cubicBezTo>
                    <a:pt x="73558" y="4043"/>
                    <a:pt x="74470" y="3131"/>
                    <a:pt x="74440" y="2037"/>
                  </a:cubicBezTo>
                  <a:cubicBezTo>
                    <a:pt x="74440" y="912"/>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87"/>
            <p:cNvSpPr/>
            <p:nvPr/>
          </p:nvSpPr>
          <p:spPr>
            <a:xfrm>
              <a:off x="3121019" y="2415218"/>
              <a:ext cx="471595" cy="58525"/>
            </a:xfrm>
            <a:custGeom>
              <a:avLst/>
              <a:gdLst/>
              <a:ahLst/>
              <a:cxnLst/>
              <a:rect l="l" t="t" r="r" b="b"/>
              <a:pathLst>
                <a:path w="41035" h="2341" extrusionOk="0">
                  <a:moveTo>
                    <a:pt x="1186" y="0"/>
                  </a:moveTo>
                  <a:cubicBezTo>
                    <a:pt x="517" y="0"/>
                    <a:pt x="1" y="517"/>
                    <a:pt x="1" y="1186"/>
                  </a:cubicBezTo>
                  <a:cubicBezTo>
                    <a:pt x="1" y="1824"/>
                    <a:pt x="548" y="2341"/>
                    <a:pt x="1186" y="2341"/>
                  </a:cubicBezTo>
                  <a:lnTo>
                    <a:pt x="39910" y="2341"/>
                  </a:lnTo>
                  <a:cubicBezTo>
                    <a:pt x="40549" y="2341"/>
                    <a:pt x="41035" y="1854"/>
                    <a:pt x="41035" y="1186"/>
                  </a:cubicBezTo>
                  <a:cubicBezTo>
                    <a:pt x="41035" y="517"/>
                    <a:pt x="40518" y="0"/>
                    <a:pt x="39850"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87"/>
            <p:cNvSpPr/>
            <p:nvPr/>
          </p:nvSpPr>
          <p:spPr>
            <a:xfrm>
              <a:off x="3110528" y="2277675"/>
              <a:ext cx="58525" cy="83625"/>
            </a:xfrm>
            <a:custGeom>
              <a:avLst/>
              <a:gdLst/>
              <a:ahLst/>
              <a:cxnLst/>
              <a:rect l="l" t="t" r="r" b="b"/>
              <a:pathLst>
                <a:path w="2341" h="3345" extrusionOk="0">
                  <a:moveTo>
                    <a:pt x="1094" y="396"/>
                  </a:moveTo>
                  <a:cubicBezTo>
                    <a:pt x="1338" y="396"/>
                    <a:pt x="1489" y="426"/>
                    <a:pt x="1611" y="517"/>
                  </a:cubicBezTo>
                  <a:cubicBezTo>
                    <a:pt x="1702" y="578"/>
                    <a:pt x="1763" y="730"/>
                    <a:pt x="1763" y="882"/>
                  </a:cubicBezTo>
                  <a:cubicBezTo>
                    <a:pt x="1763" y="1065"/>
                    <a:pt x="1702" y="1186"/>
                    <a:pt x="1611" y="1277"/>
                  </a:cubicBezTo>
                  <a:cubicBezTo>
                    <a:pt x="1489" y="1338"/>
                    <a:pt x="1338" y="1399"/>
                    <a:pt x="1094" y="1399"/>
                  </a:cubicBezTo>
                  <a:lnTo>
                    <a:pt x="456" y="1399"/>
                  </a:lnTo>
                  <a:lnTo>
                    <a:pt x="456" y="396"/>
                  </a:lnTo>
                  <a:close/>
                  <a:moveTo>
                    <a:pt x="1155" y="1764"/>
                  </a:moveTo>
                  <a:cubicBezTo>
                    <a:pt x="1398" y="1764"/>
                    <a:pt x="1581" y="1794"/>
                    <a:pt x="1702" y="1885"/>
                  </a:cubicBezTo>
                  <a:cubicBezTo>
                    <a:pt x="1824" y="2007"/>
                    <a:pt x="1885" y="2159"/>
                    <a:pt x="1885" y="2372"/>
                  </a:cubicBezTo>
                  <a:cubicBezTo>
                    <a:pt x="1885" y="2554"/>
                    <a:pt x="1824" y="2706"/>
                    <a:pt x="1702" y="2827"/>
                  </a:cubicBezTo>
                  <a:cubicBezTo>
                    <a:pt x="1581" y="2919"/>
                    <a:pt x="1398" y="2979"/>
                    <a:pt x="1155" y="2979"/>
                  </a:cubicBezTo>
                  <a:lnTo>
                    <a:pt x="456" y="2979"/>
                  </a:lnTo>
                  <a:lnTo>
                    <a:pt x="456" y="1764"/>
                  </a:lnTo>
                  <a:close/>
                  <a:moveTo>
                    <a:pt x="0" y="1"/>
                  </a:moveTo>
                  <a:lnTo>
                    <a:pt x="0" y="3344"/>
                  </a:lnTo>
                  <a:lnTo>
                    <a:pt x="1186" y="3344"/>
                  </a:lnTo>
                  <a:cubicBezTo>
                    <a:pt x="1550" y="3344"/>
                    <a:pt x="1854" y="3253"/>
                    <a:pt x="2037" y="3101"/>
                  </a:cubicBezTo>
                  <a:cubicBezTo>
                    <a:pt x="2249" y="2919"/>
                    <a:pt x="2341" y="2706"/>
                    <a:pt x="2341" y="2402"/>
                  </a:cubicBezTo>
                  <a:cubicBezTo>
                    <a:pt x="2341" y="2189"/>
                    <a:pt x="2280" y="2007"/>
                    <a:pt x="2158" y="1855"/>
                  </a:cubicBezTo>
                  <a:cubicBezTo>
                    <a:pt x="2037" y="1703"/>
                    <a:pt x="1885" y="1581"/>
                    <a:pt x="1641" y="1551"/>
                  </a:cubicBezTo>
                  <a:cubicBezTo>
                    <a:pt x="1824" y="1520"/>
                    <a:pt x="1976" y="1429"/>
                    <a:pt x="2067" y="1308"/>
                  </a:cubicBezTo>
                  <a:cubicBezTo>
                    <a:pt x="2158" y="1186"/>
                    <a:pt x="2219" y="1034"/>
                    <a:pt x="2219" y="821"/>
                  </a:cubicBezTo>
                  <a:cubicBezTo>
                    <a:pt x="2219" y="578"/>
                    <a:pt x="2128" y="365"/>
                    <a:pt x="1945" y="213"/>
                  </a:cubicBezTo>
                  <a:cubicBezTo>
                    <a:pt x="1763" y="92"/>
                    <a:pt x="1489" y="1"/>
                    <a:pt x="1155" y="1"/>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87"/>
            <p:cNvSpPr/>
            <p:nvPr/>
          </p:nvSpPr>
          <p:spPr>
            <a:xfrm>
              <a:off x="3187278" y="2277675"/>
              <a:ext cx="63850" cy="85125"/>
            </a:xfrm>
            <a:custGeom>
              <a:avLst/>
              <a:gdLst/>
              <a:ahLst/>
              <a:cxnLst/>
              <a:rect l="l" t="t" r="r" b="b"/>
              <a:pathLst>
                <a:path w="2554" h="3405" extrusionOk="0">
                  <a:moveTo>
                    <a:pt x="0" y="1"/>
                  </a:moveTo>
                  <a:lnTo>
                    <a:pt x="0" y="2098"/>
                  </a:lnTo>
                  <a:cubicBezTo>
                    <a:pt x="0" y="2524"/>
                    <a:pt x="122" y="2858"/>
                    <a:pt x="334" y="3071"/>
                  </a:cubicBezTo>
                  <a:cubicBezTo>
                    <a:pt x="547" y="3283"/>
                    <a:pt x="851" y="3405"/>
                    <a:pt x="1277" y="3405"/>
                  </a:cubicBezTo>
                  <a:cubicBezTo>
                    <a:pt x="1702" y="3405"/>
                    <a:pt x="2006" y="3283"/>
                    <a:pt x="2219" y="3071"/>
                  </a:cubicBezTo>
                  <a:cubicBezTo>
                    <a:pt x="2432" y="2858"/>
                    <a:pt x="2553" y="2524"/>
                    <a:pt x="2553" y="2098"/>
                  </a:cubicBezTo>
                  <a:lnTo>
                    <a:pt x="2553" y="1"/>
                  </a:lnTo>
                  <a:lnTo>
                    <a:pt x="2097" y="1"/>
                  </a:lnTo>
                  <a:lnTo>
                    <a:pt x="2097" y="2037"/>
                  </a:lnTo>
                  <a:cubicBezTo>
                    <a:pt x="2097" y="2402"/>
                    <a:pt x="2037" y="2645"/>
                    <a:pt x="1885" y="2797"/>
                  </a:cubicBezTo>
                  <a:cubicBezTo>
                    <a:pt x="1763" y="2949"/>
                    <a:pt x="1550" y="3040"/>
                    <a:pt x="1277" y="3040"/>
                  </a:cubicBezTo>
                  <a:cubicBezTo>
                    <a:pt x="973" y="3040"/>
                    <a:pt x="760" y="2949"/>
                    <a:pt x="638" y="2797"/>
                  </a:cubicBezTo>
                  <a:cubicBezTo>
                    <a:pt x="517" y="2645"/>
                    <a:pt x="456" y="2402"/>
                    <a:pt x="456" y="2037"/>
                  </a:cubicBezTo>
                  <a:lnTo>
                    <a:pt x="45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87"/>
            <p:cNvSpPr/>
            <p:nvPr/>
          </p:nvSpPr>
          <p:spPr>
            <a:xfrm>
              <a:off x="3260228" y="2277675"/>
              <a:ext cx="70675" cy="83625"/>
            </a:xfrm>
            <a:custGeom>
              <a:avLst/>
              <a:gdLst/>
              <a:ahLst/>
              <a:cxnLst/>
              <a:rect l="l" t="t" r="r" b="b"/>
              <a:pathLst>
                <a:path w="2827" h="3345" extrusionOk="0">
                  <a:moveTo>
                    <a:pt x="0" y="1"/>
                  </a:moveTo>
                  <a:lnTo>
                    <a:pt x="1185" y="1764"/>
                  </a:lnTo>
                  <a:lnTo>
                    <a:pt x="1185" y="3344"/>
                  </a:lnTo>
                  <a:lnTo>
                    <a:pt x="1641" y="3344"/>
                  </a:lnTo>
                  <a:lnTo>
                    <a:pt x="1641" y="1764"/>
                  </a:lnTo>
                  <a:lnTo>
                    <a:pt x="2827" y="1"/>
                  </a:lnTo>
                  <a:lnTo>
                    <a:pt x="2341" y="1"/>
                  </a:lnTo>
                  <a:lnTo>
                    <a:pt x="1429" y="1368"/>
                  </a:lnTo>
                  <a:lnTo>
                    <a:pt x="48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87"/>
          <p:cNvGrpSpPr/>
          <p:nvPr/>
        </p:nvGrpSpPr>
        <p:grpSpPr>
          <a:xfrm rot="-2700000">
            <a:off x="7245136" y="1254580"/>
            <a:ext cx="1178942" cy="959289"/>
            <a:chOff x="481275" y="890825"/>
            <a:chExt cx="1708275" cy="1390000"/>
          </a:xfrm>
        </p:grpSpPr>
        <p:sp>
          <p:nvSpPr>
            <p:cNvPr id="3110" name="Google Shape;3110;p87"/>
            <p:cNvSpPr/>
            <p:nvPr/>
          </p:nvSpPr>
          <p:spPr>
            <a:xfrm>
              <a:off x="481275" y="891650"/>
              <a:ext cx="1147475" cy="1389175"/>
            </a:xfrm>
            <a:custGeom>
              <a:avLst/>
              <a:gdLst/>
              <a:ahLst/>
              <a:cxnLst/>
              <a:rect l="l" t="t" r="r" b="b"/>
              <a:pathLst>
                <a:path w="45899" h="55567" extrusionOk="0">
                  <a:moveTo>
                    <a:pt x="37205" y="0"/>
                  </a:moveTo>
                  <a:cubicBezTo>
                    <a:pt x="13040" y="1307"/>
                    <a:pt x="1" y="26596"/>
                    <a:pt x="14408" y="43983"/>
                  </a:cubicBezTo>
                  <a:cubicBezTo>
                    <a:pt x="21136" y="51974"/>
                    <a:pt x="30147" y="55566"/>
                    <a:pt x="38857" y="55566"/>
                  </a:cubicBezTo>
                  <a:cubicBezTo>
                    <a:pt x="41244" y="55566"/>
                    <a:pt x="43609" y="55296"/>
                    <a:pt x="45898" y="54773"/>
                  </a:cubicBezTo>
                  <a:lnTo>
                    <a:pt x="42494" y="43010"/>
                  </a:lnTo>
                  <a:cubicBezTo>
                    <a:pt x="41180" y="43315"/>
                    <a:pt x="39825" y="43473"/>
                    <a:pt x="38458" y="43473"/>
                  </a:cubicBezTo>
                  <a:cubicBezTo>
                    <a:pt x="33562" y="43473"/>
                    <a:pt x="28521" y="41452"/>
                    <a:pt x="24743" y="36961"/>
                  </a:cubicBezTo>
                  <a:cubicBezTo>
                    <a:pt x="16597" y="27113"/>
                    <a:pt x="23983" y="12857"/>
                    <a:pt x="37570" y="12098"/>
                  </a:cubicBezTo>
                  <a:lnTo>
                    <a:pt x="37205" y="0"/>
                  </a:ln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87"/>
            <p:cNvSpPr/>
            <p:nvPr/>
          </p:nvSpPr>
          <p:spPr>
            <a:xfrm>
              <a:off x="1627200" y="948625"/>
              <a:ext cx="519025" cy="509150"/>
            </a:xfrm>
            <a:custGeom>
              <a:avLst/>
              <a:gdLst/>
              <a:ahLst/>
              <a:cxnLst/>
              <a:rect l="l" t="t" r="r" b="b"/>
              <a:pathLst>
                <a:path w="20761" h="20366" extrusionOk="0">
                  <a:moveTo>
                    <a:pt x="5958" y="1"/>
                  </a:moveTo>
                  <a:lnTo>
                    <a:pt x="0" y="11126"/>
                  </a:lnTo>
                  <a:cubicBezTo>
                    <a:pt x="3557" y="12585"/>
                    <a:pt x="6140" y="15259"/>
                    <a:pt x="7994" y="19424"/>
                  </a:cubicBezTo>
                  <a:cubicBezTo>
                    <a:pt x="8116" y="19697"/>
                    <a:pt x="8238" y="20001"/>
                    <a:pt x="8359" y="20366"/>
                  </a:cubicBezTo>
                  <a:lnTo>
                    <a:pt x="20761" y="16323"/>
                  </a:lnTo>
                  <a:cubicBezTo>
                    <a:pt x="20578" y="15776"/>
                    <a:pt x="20396" y="15199"/>
                    <a:pt x="20153" y="14712"/>
                  </a:cubicBezTo>
                  <a:cubicBezTo>
                    <a:pt x="16870" y="7357"/>
                    <a:pt x="12250" y="2584"/>
                    <a:pt x="5958"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87"/>
            <p:cNvSpPr/>
            <p:nvPr/>
          </p:nvSpPr>
          <p:spPr>
            <a:xfrm>
              <a:off x="1544375" y="1355925"/>
              <a:ext cx="645175" cy="906575"/>
            </a:xfrm>
            <a:custGeom>
              <a:avLst/>
              <a:gdLst/>
              <a:ahLst/>
              <a:cxnLst/>
              <a:rect l="l" t="t" r="r" b="b"/>
              <a:pathLst>
                <a:path w="25807" h="36263" extrusionOk="0">
                  <a:moveTo>
                    <a:pt x="24074" y="1"/>
                  </a:moveTo>
                  <a:lnTo>
                    <a:pt x="11672" y="4043"/>
                  </a:lnTo>
                  <a:cubicBezTo>
                    <a:pt x="12614" y="7022"/>
                    <a:pt x="12523" y="11521"/>
                    <a:pt x="11338" y="14773"/>
                  </a:cubicBezTo>
                  <a:cubicBezTo>
                    <a:pt x="9514" y="19910"/>
                    <a:pt x="5076" y="23345"/>
                    <a:pt x="0" y="24469"/>
                  </a:cubicBezTo>
                  <a:lnTo>
                    <a:pt x="3405" y="36263"/>
                  </a:lnTo>
                  <a:cubicBezTo>
                    <a:pt x="12432" y="34196"/>
                    <a:pt x="20244" y="28117"/>
                    <a:pt x="23526" y="19028"/>
                  </a:cubicBezTo>
                  <a:cubicBezTo>
                    <a:pt x="25593" y="13253"/>
                    <a:pt x="25806" y="5320"/>
                    <a:pt x="24074"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87"/>
            <p:cNvSpPr/>
            <p:nvPr/>
          </p:nvSpPr>
          <p:spPr>
            <a:xfrm>
              <a:off x="1411375" y="890825"/>
              <a:ext cx="364775" cy="335950"/>
            </a:xfrm>
            <a:custGeom>
              <a:avLst/>
              <a:gdLst/>
              <a:ahLst/>
              <a:cxnLst/>
              <a:rect l="l" t="t" r="r" b="b"/>
              <a:pathLst>
                <a:path w="14591" h="13438" extrusionOk="0">
                  <a:moveTo>
                    <a:pt x="1962" y="0"/>
                  </a:moveTo>
                  <a:cubicBezTo>
                    <a:pt x="1301" y="0"/>
                    <a:pt x="647" y="20"/>
                    <a:pt x="1" y="64"/>
                  </a:cubicBezTo>
                  <a:lnTo>
                    <a:pt x="366" y="12191"/>
                  </a:lnTo>
                  <a:cubicBezTo>
                    <a:pt x="845" y="12149"/>
                    <a:pt x="1332" y="12126"/>
                    <a:pt x="1824" y="12126"/>
                  </a:cubicBezTo>
                  <a:cubicBezTo>
                    <a:pt x="2393" y="12126"/>
                    <a:pt x="2971" y="12157"/>
                    <a:pt x="3557" y="12222"/>
                  </a:cubicBezTo>
                  <a:cubicBezTo>
                    <a:pt x="5442" y="12404"/>
                    <a:pt x="7114" y="12799"/>
                    <a:pt x="8633" y="13438"/>
                  </a:cubicBezTo>
                  <a:lnTo>
                    <a:pt x="14591" y="2313"/>
                  </a:lnTo>
                  <a:cubicBezTo>
                    <a:pt x="11916" y="1219"/>
                    <a:pt x="8968" y="519"/>
                    <a:pt x="5655" y="185"/>
                  </a:cubicBezTo>
                  <a:cubicBezTo>
                    <a:pt x="4398" y="67"/>
                    <a:pt x="3168" y="0"/>
                    <a:pt x="1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What was the daily return of the stock on average?</a:t>
            </a:r>
          </a:p>
        </p:txBody>
      </p:sp>
      <p:grpSp>
        <p:nvGrpSpPr>
          <p:cNvPr id="3120" name="Google Shape;3120;p87"/>
          <p:cNvGrpSpPr/>
          <p:nvPr/>
        </p:nvGrpSpPr>
        <p:grpSpPr>
          <a:xfrm>
            <a:off x="-374559" y="2689961"/>
            <a:ext cx="1446976" cy="2399961"/>
            <a:chOff x="2267775" y="2760875"/>
            <a:chExt cx="1231050" cy="2041825"/>
          </a:xfrm>
        </p:grpSpPr>
        <p:sp>
          <p:nvSpPr>
            <p:cNvPr id="3121" name="Google Shape;312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0" name="Google Shape;3130;p87"/>
          <p:cNvGrpSpPr/>
          <p:nvPr/>
        </p:nvGrpSpPr>
        <p:grpSpPr>
          <a:xfrm flipH="1">
            <a:off x="8081816" y="1371774"/>
            <a:ext cx="1446976" cy="2399961"/>
            <a:chOff x="2267775" y="2760875"/>
            <a:chExt cx="1231050" cy="2041825"/>
          </a:xfrm>
        </p:grpSpPr>
        <p:sp>
          <p:nvSpPr>
            <p:cNvPr id="3131" name="Google Shape;313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9874" t="45224" r="20648" b="8882"/>
          <a:stretch/>
        </p:blipFill>
        <p:spPr>
          <a:xfrm>
            <a:off x="1546938" y="1199849"/>
            <a:ext cx="5850897" cy="2538203"/>
          </a:xfrm>
          <a:prstGeom prst="rect">
            <a:avLst/>
          </a:prstGeom>
        </p:spPr>
      </p:pic>
    </p:spTree>
    <p:extLst>
      <p:ext uri="{BB962C8B-B14F-4D97-AF65-F5344CB8AC3E}">
        <p14:creationId xmlns:p14="http://schemas.microsoft.com/office/powerpoint/2010/main" val="271878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grpSp>
        <p:nvGrpSpPr>
          <p:cNvPr id="3097" name="Google Shape;3097;p87"/>
          <p:cNvGrpSpPr/>
          <p:nvPr/>
        </p:nvGrpSpPr>
        <p:grpSpPr>
          <a:xfrm>
            <a:off x="616013" y="2122008"/>
            <a:ext cx="1005988" cy="629717"/>
            <a:chOff x="3110528" y="2277675"/>
            <a:chExt cx="855869" cy="535747"/>
          </a:xfrm>
        </p:grpSpPr>
        <p:sp>
          <p:nvSpPr>
            <p:cNvPr id="3098" name="Google Shape;3098;p87"/>
            <p:cNvSpPr/>
            <p:nvPr/>
          </p:nvSpPr>
          <p:spPr>
            <a:xfrm>
              <a:off x="3110539" y="2712322"/>
              <a:ext cx="855502" cy="101100"/>
            </a:xfrm>
            <a:custGeom>
              <a:avLst/>
              <a:gdLst/>
              <a:ahLst/>
              <a:cxnLst/>
              <a:rect l="l" t="t" r="r" b="b"/>
              <a:pathLst>
                <a:path w="74440" h="4044" extrusionOk="0">
                  <a:moveTo>
                    <a:pt x="72434" y="335"/>
                  </a:moveTo>
                  <a:cubicBezTo>
                    <a:pt x="73285" y="335"/>
                    <a:pt x="74045" y="1065"/>
                    <a:pt x="74045" y="1977"/>
                  </a:cubicBezTo>
                  <a:cubicBezTo>
                    <a:pt x="74045" y="2858"/>
                    <a:pt x="73346" y="3618"/>
                    <a:pt x="72434" y="3618"/>
                  </a:cubicBezTo>
                  <a:lnTo>
                    <a:pt x="2007" y="3618"/>
                  </a:lnTo>
                  <a:cubicBezTo>
                    <a:pt x="1156" y="3618"/>
                    <a:pt x="396" y="2889"/>
                    <a:pt x="396" y="1977"/>
                  </a:cubicBezTo>
                  <a:cubicBezTo>
                    <a:pt x="396" y="1095"/>
                    <a:pt x="1095" y="335"/>
                    <a:pt x="2007" y="335"/>
                  </a:cubicBezTo>
                  <a:close/>
                  <a:moveTo>
                    <a:pt x="2007" y="1"/>
                  </a:moveTo>
                  <a:cubicBezTo>
                    <a:pt x="913" y="1"/>
                    <a:pt x="1" y="913"/>
                    <a:pt x="1" y="2007"/>
                  </a:cubicBezTo>
                  <a:cubicBezTo>
                    <a:pt x="1" y="3132"/>
                    <a:pt x="913" y="4044"/>
                    <a:pt x="2007" y="4044"/>
                  </a:cubicBezTo>
                  <a:lnTo>
                    <a:pt x="72464" y="4044"/>
                  </a:lnTo>
                  <a:cubicBezTo>
                    <a:pt x="73558" y="4044"/>
                    <a:pt x="74440" y="3132"/>
                    <a:pt x="74440" y="2007"/>
                  </a:cubicBezTo>
                  <a:cubicBezTo>
                    <a:pt x="74440" y="913"/>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7"/>
            <p:cNvSpPr/>
            <p:nvPr/>
          </p:nvSpPr>
          <p:spPr>
            <a:xfrm>
              <a:off x="3121019" y="2732097"/>
              <a:ext cx="297989" cy="59300"/>
            </a:xfrm>
            <a:custGeom>
              <a:avLst/>
              <a:gdLst/>
              <a:ahLst/>
              <a:cxnLst/>
              <a:rect l="l" t="t" r="r" b="b"/>
              <a:pathLst>
                <a:path w="25929" h="2372" extrusionOk="0">
                  <a:moveTo>
                    <a:pt x="1186" y="0"/>
                  </a:moveTo>
                  <a:cubicBezTo>
                    <a:pt x="517" y="0"/>
                    <a:pt x="1" y="547"/>
                    <a:pt x="1" y="1186"/>
                  </a:cubicBezTo>
                  <a:cubicBezTo>
                    <a:pt x="1" y="1824"/>
                    <a:pt x="548" y="2371"/>
                    <a:pt x="1186" y="2371"/>
                  </a:cubicBezTo>
                  <a:lnTo>
                    <a:pt x="24743" y="2371"/>
                  </a:lnTo>
                  <a:cubicBezTo>
                    <a:pt x="25381" y="2371"/>
                    <a:pt x="25928" y="1885"/>
                    <a:pt x="25928" y="1186"/>
                  </a:cubicBezTo>
                  <a:cubicBezTo>
                    <a:pt x="25928" y="547"/>
                    <a:pt x="25381" y="0"/>
                    <a:pt x="24743"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87"/>
            <p:cNvSpPr/>
            <p:nvPr/>
          </p:nvSpPr>
          <p:spPr>
            <a:xfrm>
              <a:off x="3110535" y="2593025"/>
              <a:ext cx="58525" cy="85900"/>
            </a:xfrm>
            <a:custGeom>
              <a:avLst/>
              <a:gdLst/>
              <a:ahLst/>
              <a:cxnLst/>
              <a:rect l="l" t="t" r="r" b="b"/>
              <a:pathLst>
                <a:path w="2341" h="3436" extrusionOk="0">
                  <a:moveTo>
                    <a:pt x="1155" y="1"/>
                  </a:moveTo>
                  <a:cubicBezTo>
                    <a:pt x="790" y="1"/>
                    <a:pt x="517" y="62"/>
                    <a:pt x="304" y="244"/>
                  </a:cubicBezTo>
                  <a:cubicBezTo>
                    <a:pt x="91" y="426"/>
                    <a:pt x="0" y="639"/>
                    <a:pt x="0" y="943"/>
                  </a:cubicBezTo>
                  <a:cubicBezTo>
                    <a:pt x="0" y="1186"/>
                    <a:pt x="61" y="1399"/>
                    <a:pt x="213" y="1521"/>
                  </a:cubicBezTo>
                  <a:cubicBezTo>
                    <a:pt x="365" y="1673"/>
                    <a:pt x="608" y="1794"/>
                    <a:pt x="942" y="1855"/>
                  </a:cubicBezTo>
                  <a:lnTo>
                    <a:pt x="1216" y="1885"/>
                  </a:lnTo>
                  <a:cubicBezTo>
                    <a:pt x="1459" y="1946"/>
                    <a:pt x="1611" y="2007"/>
                    <a:pt x="1702" y="2098"/>
                  </a:cubicBezTo>
                  <a:cubicBezTo>
                    <a:pt x="1824" y="2189"/>
                    <a:pt x="1854" y="2341"/>
                    <a:pt x="1854" y="2493"/>
                  </a:cubicBezTo>
                  <a:cubicBezTo>
                    <a:pt x="1854" y="2676"/>
                    <a:pt x="1793" y="2828"/>
                    <a:pt x="1672" y="2919"/>
                  </a:cubicBezTo>
                  <a:cubicBezTo>
                    <a:pt x="1520" y="3010"/>
                    <a:pt x="1307" y="3071"/>
                    <a:pt x="1064" y="3071"/>
                  </a:cubicBezTo>
                  <a:cubicBezTo>
                    <a:pt x="882" y="3071"/>
                    <a:pt x="730" y="3040"/>
                    <a:pt x="547" y="3010"/>
                  </a:cubicBezTo>
                  <a:cubicBezTo>
                    <a:pt x="365" y="2949"/>
                    <a:pt x="182" y="2858"/>
                    <a:pt x="0" y="2767"/>
                  </a:cubicBezTo>
                  <a:lnTo>
                    <a:pt x="0" y="3223"/>
                  </a:lnTo>
                  <a:cubicBezTo>
                    <a:pt x="213" y="3284"/>
                    <a:pt x="395" y="3344"/>
                    <a:pt x="547" y="3375"/>
                  </a:cubicBezTo>
                  <a:cubicBezTo>
                    <a:pt x="730" y="3436"/>
                    <a:pt x="912" y="3436"/>
                    <a:pt x="1064" y="3436"/>
                  </a:cubicBezTo>
                  <a:cubicBezTo>
                    <a:pt x="1490" y="3436"/>
                    <a:pt x="1793" y="3344"/>
                    <a:pt x="2006" y="3192"/>
                  </a:cubicBezTo>
                  <a:cubicBezTo>
                    <a:pt x="2219" y="3010"/>
                    <a:pt x="2341" y="2767"/>
                    <a:pt x="2341" y="2463"/>
                  </a:cubicBezTo>
                  <a:cubicBezTo>
                    <a:pt x="2341" y="2189"/>
                    <a:pt x="2249" y="1977"/>
                    <a:pt x="2097" y="1825"/>
                  </a:cubicBezTo>
                  <a:cubicBezTo>
                    <a:pt x="1945" y="1642"/>
                    <a:pt x="1702" y="1551"/>
                    <a:pt x="1368" y="1460"/>
                  </a:cubicBezTo>
                  <a:lnTo>
                    <a:pt x="1094" y="1429"/>
                  </a:lnTo>
                  <a:cubicBezTo>
                    <a:pt x="851" y="1369"/>
                    <a:pt x="669" y="1308"/>
                    <a:pt x="578" y="1247"/>
                  </a:cubicBezTo>
                  <a:cubicBezTo>
                    <a:pt x="486" y="1156"/>
                    <a:pt x="456" y="1065"/>
                    <a:pt x="456" y="913"/>
                  </a:cubicBezTo>
                  <a:cubicBezTo>
                    <a:pt x="456" y="730"/>
                    <a:pt x="517" y="578"/>
                    <a:pt x="638" y="487"/>
                  </a:cubicBezTo>
                  <a:cubicBezTo>
                    <a:pt x="790" y="396"/>
                    <a:pt x="973" y="366"/>
                    <a:pt x="1216" y="366"/>
                  </a:cubicBezTo>
                  <a:cubicBezTo>
                    <a:pt x="1368" y="366"/>
                    <a:pt x="1490" y="366"/>
                    <a:pt x="1641" y="426"/>
                  </a:cubicBezTo>
                  <a:cubicBezTo>
                    <a:pt x="1793" y="457"/>
                    <a:pt x="1976" y="518"/>
                    <a:pt x="2128" y="609"/>
                  </a:cubicBezTo>
                  <a:lnTo>
                    <a:pt x="2128" y="153"/>
                  </a:lnTo>
                  <a:cubicBezTo>
                    <a:pt x="1976" y="92"/>
                    <a:pt x="1793" y="62"/>
                    <a:pt x="1641" y="31"/>
                  </a:cubicBezTo>
                  <a:cubicBezTo>
                    <a:pt x="1490" y="1"/>
                    <a:pt x="1307" y="1"/>
                    <a:pt x="1155"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87"/>
            <p:cNvSpPr/>
            <p:nvPr/>
          </p:nvSpPr>
          <p:spPr>
            <a:xfrm>
              <a:off x="3186510" y="2594550"/>
              <a:ext cx="53225" cy="82850"/>
            </a:xfrm>
            <a:custGeom>
              <a:avLst/>
              <a:gdLst/>
              <a:ahLst/>
              <a:cxnLst/>
              <a:rect l="l" t="t" r="r" b="b"/>
              <a:pathLst>
                <a:path w="2129" h="3314" extrusionOk="0">
                  <a:moveTo>
                    <a:pt x="1" y="1"/>
                  </a:moveTo>
                  <a:lnTo>
                    <a:pt x="1" y="3314"/>
                  </a:lnTo>
                  <a:lnTo>
                    <a:pt x="2128" y="3314"/>
                  </a:lnTo>
                  <a:lnTo>
                    <a:pt x="2128" y="2949"/>
                  </a:lnTo>
                  <a:lnTo>
                    <a:pt x="457" y="2949"/>
                  </a:lnTo>
                  <a:lnTo>
                    <a:pt x="457" y="1733"/>
                  </a:lnTo>
                  <a:lnTo>
                    <a:pt x="2037" y="1733"/>
                  </a:lnTo>
                  <a:lnTo>
                    <a:pt x="2037" y="1338"/>
                  </a:lnTo>
                  <a:lnTo>
                    <a:pt x="457" y="1338"/>
                  </a:lnTo>
                  <a:lnTo>
                    <a:pt x="457" y="365"/>
                  </a:lnTo>
                  <a:lnTo>
                    <a:pt x="2098" y="365"/>
                  </a:lnTo>
                  <a:lnTo>
                    <a:pt x="2098"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87"/>
            <p:cNvSpPr/>
            <p:nvPr/>
          </p:nvSpPr>
          <p:spPr>
            <a:xfrm>
              <a:off x="3258710"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87"/>
            <p:cNvSpPr/>
            <p:nvPr/>
          </p:nvSpPr>
          <p:spPr>
            <a:xfrm>
              <a:off x="3321785"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87"/>
            <p:cNvSpPr/>
            <p:nvPr/>
          </p:nvSpPr>
          <p:spPr>
            <a:xfrm>
              <a:off x="3110539" y="2394692"/>
              <a:ext cx="855858" cy="101100"/>
            </a:xfrm>
            <a:custGeom>
              <a:avLst/>
              <a:gdLst/>
              <a:ahLst/>
              <a:cxnLst/>
              <a:rect l="l" t="t" r="r" b="b"/>
              <a:pathLst>
                <a:path w="74471" h="4044" extrusionOk="0">
                  <a:moveTo>
                    <a:pt x="72434" y="365"/>
                  </a:moveTo>
                  <a:cubicBezTo>
                    <a:pt x="73285" y="365"/>
                    <a:pt x="74045" y="1095"/>
                    <a:pt x="74045" y="2007"/>
                  </a:cubicBezTo>
                  <a:cubicBezTo>
                    <a:pt x="74045" y="2858"/>
                    <a:pt x="73346" y="3618"/>
                    <a:pt x="72434" y="3618"/>
                  </a:cubicBezTo>
                  <a:lnTo>
                    <a:pt x="2007" y="3618"/>
                  </a:lnTo>
                  <a:cubicBezTo>
                    <a:pt x="1156" y="3618"/>
                    <a:pt x="396" y="2919"/>
                    <a:pt x="396" y="2007"/>
                  </a:cubicBezTo>
                  <a:cubicBezTo>
                    <a:pt x="396" y="1125"/>
                    <a:pt x="1095" y="365"/>
                    <a:pt x="2007" y="365"/>
                  </a:cubicBezTo>
                  <a:close/>
                  <a:moveTo>
                    <a:pt x="2007" y="1"/>
                  </a:moveTo>
                  <a:cubicBezTo>
                    <a:pt x="913" y="1"/>
                    <a:pt x="1" y="912"/>
                    <a:pt x="1" y="2037"/>
                  </a:cubicBezTo>
                  <a:cubicBezTo>
                    <a:pt x="1" y="3131"/>
                    <a:pt x="913" y="4043"/>
                    <a:pt x="2007" y="4043"/>
                  </a:cubicBezTo>
                  <a:lnTo>
                    <a:pt x="72464" y="4043"/>
                  </a:lnTo>
                  <a:cubicBezTo>
                    <a:pt x="73558" y="4043"/>
                    <a:pt x="74470" y="3131"/>
                    <a:pt x="74440" y="2037"/>
                  </a:cubicBezTo>
                  <a:cubicBezTo>
                    <a:pt x="74440" y="912"/>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87"/>
            <p:cNvSpPr/>
            <p:nvPr/>
          </p:nvSpPr>
          <p:spPr>
            <a:xfrm>
              <a:off x="3121019" y="2415218"/>
              <a:ext cx="471595" cy="58525"/>
            </a:xfrm>
            <a:custGeom>
              <a:avLst/>
              <a:gdLst/>
              <a:ahLst/>
              <a:cxnLst/>
              <a:rect l="l" t="t" r="r" b="b"/>
              <a:pathLst>
                <a:path w="41035" h="2341" extrusionOk="0">
                  <a:moveTo>
                    <a:pt x="1186" y="0"/>
                  </a:moveTo>
                  <a:cubicBezTo>
                    <a:pt x="517" y="0"/>
                    <a:pt x="1" y="517"/>
                    <a:pt x="1" y="1186"/>
                  </a:cubicBezTo>
                  <a:cubicBezTo>
                    <a:pt x="1" y="1824"/>
                    <a:pt x="548" y="2341"/>
                    <a:pt x="1186" y="2341"/>
                  </a:cubicBezTo>
                  <a:lnTo>
                    <a:pt x="39910" y="2341"/>
                  </a:lnTo>
                  <a:cubicBezTo>
                    <a:pt x="40549" y="2341"/>
                    <a:pt x="41035" y="1854"/>
                    <a:pt x="41035" y="1186"/>
                  </a:cubicBezTo>
                  <a:cubicBezTo>
                    <a:pt x="41035" y="517"/>
                    <a:pt x="40518" y="0"/>
                    <a:pt x="39850"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87"/>
            <p:cNvSpPr/>
            <p:nvPr/>
          </p:nvSpPr>
          <p:spPr>
            <a:xfrm>
              <a:off x="3110528" y="2277675"/>
              <a:ext cx="58525" cy="83625"/>
            </a:xfrm>
            <a:custGeom>
              <a:avLst/>
              <a:gdLst/>
              <a:ahLst/>
              <a:cxnLst/>
              <a:rect l="l" t="t" r="r" b="b"/>
              <a:pathLst>
                <a:path w="2341" h="3345" extrusionOk="0">
                  <a:moveTo>
                    <a:pt x="1094" y="396"/>
                  </a:moveTo>
                  <a:cubicBezTo>
                    <a:pt x="1338" y="396"/>
                    <a:pt x="1489" y="426"/>
                    <a:pt x="1611" y="517"/>
                  </a:cubicBezTo>
                  <a:cubicBezTo>
                    <a:pt x="1702" y="578"/>
                    <a:pt x="1763" y="730"/>
                    <a:pt x="1763" y="882"/>
                  </a:cubicBezTo>
                  <a:cubicBezTo>
                    <a:pt x="1763" y="1065"/>
                    <a:pt x="1702" y="1186"/>
                    <a:pt x="1611" y="1277"/>
                  </a:cubicBezTo>
                  <a:cubicBezTo>
                    <a:pt x="1489" y="1338"/>
                    <a:pt x="1338" y="1399"/>
                    <a:pt x="1094" y="1399"/>
                  </a:cubicBezTo>
                  <a:lnTo>
                    <a:pt x="456" y="1399"/>
                  </a:lnTo>
                  <a:lnTo>
                    <a:pt x="456" y="396"/>
                  </a:lnTo>
                  <a:close/>
                  <a:moveTo>
                    <a:pt x="1155" y="1764"/>
                  </a:moveTo>
                  <a:cubicBezTo>
                    <a:pt x="1398" y="1764"/>
                    <a:pt x="1581" y="1794"/>
                    <a:pt x="1702" y="1885"/>
                  </a:cubicBezTo>
                  <a:cubicBezTo>
                    <a:pt x="1824" y="2007"/>
                    <a:pt x="1885" y="2159"/>
                    <a:pt x="1885" y="2372"/>
                  </a:cubicBezTo>
                  <a:cubicBezTo>
                    <a:pt x="1885" y="2554"/>
                    <a:pt x="1824" y="2706"/>
                    <a:pt x="1702" y="2827"/>
                  </a:cubicBezTo>
                  <a:cubicBezTo>
                    <a:pt x="1581" y="2919"/>
                    <a:pt x="1398" y="2979"/>
                    <a:pt x="1155" y="2979"/>
                  </a:cubicBezTo>
                  <a:lnTo>
                    <a:pt x="456" y="2979"/>
                  </a:lnTo>
                  <a:lnTo>
                    <a:pt x="456" y="1764"/>
                  </a:lnTo>
                  <a:close/>
                  <a:moveTo>
                    <a:pt x="0" y="1"/>
                  </a:moveTo>
                  <a:lnTo>
                    <a:pt x="0" y="3344"/>
                  </a:lnTo>
                  <a:lnTo>
                    <a:pt x="1186" y="3344"/>
                  </a:lnTo>
                  <a:cubicBezTo>
                    <a:pt x="1550" y="3344"/>
                    <a:pt x="1854" y="3253"/>
                    <a:pt x="2037" y="3101"/>
                  </a:cubicBezTo>
                  <a:cubicBezTo>
                    <a:pt x="2249" y="2919"/>
                    <a:pt x="2341" y="2706"/>
                    <a:pt x="2341" y="2402"/>
                  </a:cubicBezTo>
                  <a:cubicBezTo>
                    <a:pt x="2341" y="2189"/>
                    <a:pt x="2280" y="2007"/>
                    <a:pt x="2158" y="1855"/>
                  </a:cubicBezTo>
                  <a:cubicBezTo>
                    <a:pt x="2037" y="1703"/>
                    <a:pt x="1885" y="1581"/>
                    <a:pt x="1641" y="1551"/>
                  </a:cubicBezTo>
                  <a:cubicBezTo>
                    <a:pt x="1824" y="1520"/>
                    <a:pt x="1976" y="1429"/>
                    <a:pt x="2067" y="1308"/>
                  </a:cubicBezTo>
                  <a:cubicBezTo>
                    <a:pt x="2158" y="1186"/>
                    <a:pt x="2219" y="1034"/>
                    <a:pt x="2219" y="821"/>
                  </a:cubicBezTo>
                  <a:cubicBezTo>
                    <a:pt x="2219" y="578"/>
                    <a:pt x="2128" y="365"/>
                    <a:pt x="1945" y="213"/>
                  </a:cubicBezTo>
                  <a:cubicBezTo>
                    <a:pt x="1763" y="92"/>
                    <a:pt x="1489" y="1"/>
                    <a:pt x="1155" y="1"/>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87"/>
            <p:cNvSpPr/>
            <p:nvPr/>
          </p:nvSpPr>
          <p:spPr>
            <a:xfrm>
              <a:off x="3187278" y="2277675"/>
              <a:ext cx="63850" cy="85125"/>
            </a:xfrm>
            <a:custGeom>
              <a:avLst/>
              <a:gdLst/>
              <a:ahLst/>
              <a:cxnLst/>
              <a:rect l="l" t="t" r="r" b="b"/>
              <a:pathLst>
                <a:path w="2554" h="3405" extrusionOk="0">
                  <a:moveTo>
                    <a:pt x="0" y="1"/>
                  </a:moveTo>
                  <a:lnTo>
                    <a:pt x="0" y="2098"/>
                  </a:lnTo>
                  <a:cubicBezTo>
                    <a:pt x="0" y="2524"/>
                    <a:pt x="122" y="2858"/>
                    <a:pt x="334" y="3071"/>
                  </a:cubicBezTo>
                  <a:cubicBezTo>
                    <a:pt x="547" y="3283"/>
                    <a:pt x="851" y="3405"/>
                    <a:pt x="1277" y="3405"/>
                  </a:cubicBezTo>
                  <a:cubicBezTo>
                    <a:pt x="1702" y="3405"/>
                    <a:pt x="2006" y="3283"/>
                    <a:pt x="2219" y="3071"/>
                  </a:cubicBezTo>
                  <a:cubicBezTo>
                    <a:pt x="2432" y="2858"/>
                    <a:pt x="2553" y="2524"/>
                    <a:pt x="2553" y="2098"/>
                  </a:cubicBezTo>
                  <a:lnTo>
                    <a:pt x="2553" y="1"/>
                  </a:lnTo>
                  <a:lnTo>
                    <a:pt x="2097" y="1"/>
                  </a:lnTo>
                  <a:lnTo>
                    <a:pt x="2097" y="2037"/>
                  </a:lnTo>
                  <a:cubicBezTo>
                    <a:pt x="2097" y="2402"/>
                    <a:pt x="2037" y="2645"/>
                    <a:pt x="1885" y="2797"/>
                  </a:cubicBezTo>
                  <a:cubicBezTo>
                    <a:pt x="1763" y="2949"/>
                    <a:pt x="1550" y="3040"/>
                    <a:pt x="1277" y="3040"/>
                  </a:cubicBezTo>
                  <a:cubicBezTo>
                    <a:pt x="973" y="3040"/>
                    <a:pt x="760" y="2949"/>
                    <a:pt x="638" y="2797"/>
                  </a:cubicBezTo>
                  <a:cubicBezTo>
                    <a:pt x="517" y="2645"/>
                    <a:pt x="456" y="2402"/>
                    <a:pt x="456" y="2037"/>
                  </a:cubicBezTo>
                  <a:lnTo>
                    <a:pt x="45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87"/>
            <p:cNvSpPr/>
            <p:nvPr/>
          </p:nvSpPr>
          <p:spPr>
            <a:xfrm>
              <a:off x="3260228" y="2277675"/>
              <a:ext cx="70675" cy="83625"/>
            </a:xfrm>
            <a:custGeom>
              <a:avLst/>
              <a:gdLst/>
              <a:ahLst/>
              <a:cxnLst/>
              <a:rect l="l" t="t" r="r" b="b"/>
              <a:pathLst>
                <a:path w="2827" h="3345" extrusionOk="0">
                  <a:moveTo>
                    <a:pt x="0" y="1"/>
                  </a:moveTo>
                  <a:lnTo>
                    <a:pt x="1185" y="1764"/>
                  </a:lnTo>
                  <a:lnTo>
                    <a:pt x="1185" y="3344"/>
                  </a:lnTo>
                  <a:lnTo>
                    <a:pt x="1641" y="3344"/>
                  </a:lnTo>
                  <a:lnTo>
                    <a:pt x="1641" y="1764"/>
                  </a:lnTo>
                  <a:lnTo>
                    <a:pt x="2827" y="1"/>
                  </a:lnTo>
                  <a:lnTo>
                    <a:pt x="2341" y="1"/>
                  </a:lnTo>
                  <a:lnTo>
                    <a:pt x="1429" y="1368"/>
                  </a:lnTo>
                  <a:lnTo>
                    <a:pt x="48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9" name="Google Shape;3109;p87"/>
          <p:cNvGrpSpPr/>
          <p:nvPr/>
        </p:nvGrpSpPr>
        <p:grpSpPr>
          <a:xfrm rot="-2700000">
            <a:off x="7245136" y="1254580"/>
            <a:ext cx="1178942" cy="959289"/>
            <a:chOff x="481275" y="890825"/>
            <a:chExt cx="1708275" cy="1390000"/>
          </a:xfrm>
        </p:grpSpPr>
        <p:sp>
          <p:nvSpPr>
            <p:cNvPr id="3110" name="Google Shape;3110;p87"/>
            <p:cNvSpPr/>
            <p:nvPr/>
          </p:nvSpPr>
          <p:spPr>
            <a:xfrm>
              <a:off x="481275" y="891650"/>
              <a:ext cx="1147475" cy="1389175"/>
            </a:xfrm>
            <a:custGeom>
              <a:avLst/>
              <a:gdLst/>
              <a:ahLst/>
              <a:cxnLst/>
              <a:rect l="l" t="t" r="r" b="b"/>
              <a:pathLst>
                <a:path w="45899" h="55567" extrusionOk="0">
                  <a:moveTo>
                    <a:pt x="37205" y="0"/>
                  </a:moveTo>
                  <a:cubicBezTo>
                    <a:pt x="13040" y="1307"/>
                    <a:pt x="1" y="26596"/>
                    <a:pt x="14408" y="43983"/>
                  </a:cubicBezTo>
                  <a:cubicBezTo>
                    <a:pt x="21136" y="51974"/>
                    <a:pt x="30147" y="55566"/>
                    <a:pt x="38857" y="55566"/>
                  </a:cubicBezTo>
                  <a:cubicBezTo>
                    <a:pt x="41244" y="55566"/>
                    <a:pt x="43609" y="55296"/>
                    <a:pt x="45898" y="54773"/>
                  </a:cubicBezTo>
                  <a:lnTo>
                    <a:pt x="42494" y="43010"/>
                  </a:lnTo>
                  <a:cubicBezTo>
                    <a:pt x="41180" y="43315"/>
                    <a:pt x="39825" y="43473"/>
                    <a:pt x="38458" y="43473"/>
                  </a:cubicBezTo>
                  <a:cubicBezTo>
                    <a:pt x="33562" y="43473"/>
                    <a:pt x="28521" y="41452"/>
                    <a:pt x="24743" y="36961"/>
                  </a:cubicBezTo>
                  <a:cubicBezTo>
                    <a:pt x="16597" y="27113"/>
                    <a:pt x="23983" y="12857"/>
                    <a:pt x="37570" y="12098"/>
                  </a:cubicBezTo>
                  <a:lnTo>
                    <a:pt x="37205" y="0"/>
                  </a:ln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87"/>
            <p:cNvSpPr/>
            <p:nvPr/>
          </p:nvSpPr>
          <p:spPr>
            <a:xfrm>
              <a:off x="1627200" y="948625"/>
              <a:ext cx="519025" cy="509150"/>
            </a:xfrm>
            <a:custGeom>
              <a:avLst/>
              <a:gdLst/>
              <a:ahLst/>
              <a:cxnLst/>
              <a:rect l="l" t="t" r="r" b="b"/>
              <a:pathLst>
                <a:path w="20761" h="20366" extrusionOk="0">
                  <a:moveTo>
                    <a:pt x="5958" y="1"/>
                  </a:moveTo>
                  <a:lnTo>
                    <a:pt x="0" y="11126"/>
                  </a:lnTo>
                  <a:cubicBezTo>
                    <a:pt x="3557" y="12585"/>
                    <a:pt x="6140" y="15259"/>
                    <a:pt x="7994" y="19424"/>
                  </a:cubicBezTo>
                  <a:cubicBezTo>
                    <a:pt x="8116" y="19697"/>
                    <a:pt x="8238" y="20001"/>
                    <a:pt x="8359" y="20366"/>
                  </a:cubicBezTo>
                  <a:lnTo>
                    <a:pt x="20761" y="16323"/>
                  </a:lnTo>
                  <a:cubicBezTo>
                    <a:pt x="20578" y="15776"/>
                    <a:pt x="20396" y="15199"/>
                    <a:pt x="20153" y="14712"/>
                  </a:cubicBezTo>
                  <a:cubicBezTo>
                    <a:pt x="16870" y="7357"/>
                    <a:pt x="12250" y="2584"/>
                    <a:pt x="5958"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87"/>
            <p:cNvSpPr/>
            <p:nvPr/>
          </p:nvSpPr>
          <p:spPr>
            <a:xfrm>
              <a:off x="1544375" y="1355925"/>
              <a:ext cx="645175" cy="906575"/>
            </a:xfrm>
            <a:custGeom>
              <a:avLst/>
              <a:gdLst/>
              <a:ahLst/>
              <a:cxnLst/>
              <a:rect l="l" t="t" r="r" b="b"/>
              <a:pathLst>
                <a:path w="25807" h="36263" extrusionOk="0">
                  <a:moveTo>
                    <a:pt x="24074" y="1"/>
                  </a:moveTo>
                  <a:lnTo>
                    <a:pt x="11672" y="4043"/>
                  </a:lnTo>
                  <a:cubicBezTo>
                    <a:pt x="12614" y="7022"/>
                    <a:pt x="12523" y="11521"/>
                    <a:pt x="11338" y="14773"/>
                  </a:cubicBezTo>
                  <a:cubicBezTo>
                    <a:pt x="9514" y="19910"/>
                    <a:pt x="5076" y="23345"/>
                    <a:pt x="0" y="24469"/>
                  </a:cubicBezTo>
                  <a:lnTo>
                    <a:pt x="3405" y="36263"/>
                  </a:lnTo>
                  <a:cubicBezTo>
                    <a:pt x="12432" y="34196"/>
                    <a:pt x="20244" y="28117"/>
                    <a:pt x="23526" y="19028"/>
                  </a:cubicBezTo>
                  <a:cubicBezTo>
                    <a:pt x="25593" y="13253"/>
                    <a:pt x="25806" y="5320"/>
                    <a:pt x="24074"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87"/>
            <p:cNvSpPr/>
            <p:nvPr/>
          </p:nvSpPr>
          <p:spPr>
            <a:xfrm>
              <a:off x="1411375" y="890825"/>
              <a:ext cx="364775" cy="335950"/>
            </a:xfrm>
            <a:custGeom>
              <a:avLst/>
              <a:gdLst/>
              <a:ahLst/>
              <a:cxnLst/>
              <a:rect l="l" t="t" r="r" b="b"/>
              <a:pathLst>
                <a:path w="14591" h="13438" extrusionOk="0">
                  <a:moveTo>
                    <a:pt x="1962" y="0"/>
                  </a:moveTo>
                  <a:cubicBezTo>
                    <a:pt x="1301" y="0"/>
                    <a:pt x="647" y="20"/>
                    <a:pt x="1" y="64"/>
                  </a:cubicBezTo>
                  <a:lnTo>
                    <a:pt x="366" y="12191"/>
                  </a:lnTo>
                  <a:cubicBezTo>
                    <a:pt x="845" y="12149"/>
                    <a:pt x="1332" y="12126"/>
                    <a:pt x="1824" y="12126"/>
                  </a:cubicBezTo>
                  <a:cubicBezTo>
                    <a:pt x="2393" y="12126"/>
                    <a:pt x="2971" y="12157"/>
                    <a:pt x="3557" y="12222"/>
                  </a:cubicBezTo>
                  <a:cubicBezTo>
                    <a:pt x="5442" y="12404"/>
                    <a:pt x="7114" y="12799"/>
                    <a:pt x="8633" y="13438"/>
                  </a:cubicBezTo>
                  <a:lnTo>
                    <a:pt x="14591" y="2313"/>
                  </a:lnTo>
                  <a:cubicBezTo>
                    <a:pt x="11916" y="1219"/>
                    <a:pt x="8968" y="519"/>
                    <a:pt x="5655" y="185"/>
                  </a:cubicBezTo>
                  <a:cubicBezTo>
                    <a:pt x="4398" y="67"/>
                    <a:pt x="3168" y="0"/>
                    <a:pt x="19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What was the moving average of the various stocks?</a:t>
            </a:r>
          </a:p>
        </p:txBody>
      </p:sp>
      <p:grpSp>
        <p:nvGrpSpPr>
          <p:cNvPr id="3120" name="Google Shape;3120;p87"/>
          <p:cNvGrpSpPr/>
          <p:nvPr/>
        </p:nvGrpSpPr>
        <p:grpSpPr>
          <a:xfrm>
            <a:off x="-374559" y="2689961"/>
            <a:ext cx="1446976" cy="2399961"/>
            <a:chOff x="2267775" y="2760875"/>
            <a:chExt cx="1231050" cy="2041825"/>
          </a:xfrm>
        </p:grpSpPr>
        <p:sp>
          <p:nvSpPr>
            <p:cNvPr id="3121" name="Google Shape;312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0" name="Google Shape;3130;p87"/>
          <p:cNvGrpSpPr/>
          <p:nvPr/>
        </p:nvGrpSpPr>
        <p:grpSpPr>
          <a:xfrm flipH="1">
            <a:off x="8081816" y="1371774"/>
            <a:ext cx="1446976" cy="2399961"/>
            <a:chOff x="2267775" y="2760875"/>
            <a:chExt cx="1231050" cy="2041825"/>
          </a:xfrm>
        </p:grpSpPr>
        <p:sp>
          <p:nvSpPr>
            <p:cNvPr id="3131" name="Google Shape;313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9591" t="35413" r="21769" b="9225"/>
          <a:stretch/>
        </p:blipFill>
        <p:spPr>
          <a:xfrm>
            <a:off x="1344322" y="962433"/>
            <a:ext cx="6359171" cy="2230512"/>
          </a:xfrm>
          <a:prstGeom prst="rect">
            <a:avLst/>
          </a:prstGeom>
        </p:spPr>
      </p:pic>
      <p:sp>
        <p:nvSpPr>
          <p:cNvPr id="42" name="Google Shape;1178;p44"/>
          <p:cNvSpPr txBox="1">
            <a:spLocks noGrp="1"/>
          </p:cNvSpPr>
          <p:nvPr>
            <p:ph type="subTitle" idx="1"/>
          </p:nvPr>
        </p:nvSpPr>
        <p:spPr>
          <a:xfrm>
            <a:off x="1260605" y="2628908"/>
            <a:ext cx="6658651" cy="2407620"/>
          </a:xfrm>
          <a:prstGeom prst="rect">
            <a:avLst/>
          </a:prstGeom>
        </p:spPr>
        <p:txBody>
          <a:bodyPr spcFirstLastPara="1" wrap="square" lIns="91425" tIns="91425" rIns="91425" bIns="91425" anchor="ctr" anchorCtr="0">
            <a:noAutofit/>
          </a:bodyPr>
          <a:lstStyle/>
          <a:p>
            <a:pPr marL="285750" lvl="0" indent="-285750" algn="just">
              <a:buSzPts val="1100"/>
              <a:buFont typeface="Arial" pitchFamily="34" charset="0"/>
              <a:buChar char="•"/>
            </a:pPr>
            <a:r>
              <a:rPr lang="en-US" sz="1400" dirty="0"/>
              <a:t>A moving average (MA) is a widely used indicator in technical analysis that helps smooth out price action by filtering out the “noise” from random price fluctuations. It is a trend-following, or lagging, indicator because it is based on past prices.</a:t>
            </a:r>
          </a:p>
        </p:txBody>
      </p:sp>
    </p:spTree>
    <p:extLst>
      <p:ext uri="{BB962C8B-B14F-4D97-AF65-F5344CB8AC3E}">
        <p14:creationId xmlns:p14="http://schemas.microsoft.com/office/powerpoint/2010/main" val="271878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grpSp>
        <p:nvGrpSpPr>
          <p:cNvPr id="3097" name="Google Shape;3097;p87"/>
          <p:cNvGrpSpPr/>
          <p:nvPr/>
        </p:nvGrpSpPr>
        <p:grpSpPr>
          <a:xfrm>
            <a:off x="616013" y="2122008"/>
            <a:ext cx="1005988" cy="629717"/>
            <a:chOff x="3110528" y="2277675"/>
            <a:chExt cx="855869" cy="535747"/>
          </a:xfrm>
        </p:grpSpPr>
        <p:sp>
          <p:nvSpPr>
            <p:cNvPr id="3098" name="Google Shape;3098;p87"/>
            <p:cNvSpPr/>
            <p:nvPr/>
          </p:nvSpPr>
          <p:spPr>
            <a:xfrm>
              <a:off x="3110539" y="2712322"/>
              <a:ext cx="855502" cy="101100"/>
            </a:xfrm>
            <a:custGeom>
              <a:avLst/>
              <a:gdLst/>
              <a:ahLst/>
              <a:cxnLst/>
              <a:rect l="l" t="t" r="r" b="b"/>
              <a:pathLst>
                <a:path w="74440" h="4044" extrusionOk="0">
                  <a:moveTo>
                    <a:pt x="72434" y="335"/>
                  </a:moveTo>
                  <a:cubicBezTo>
                    <a:pt x="73285" y="335"/>
                    <a:pt x="74045" y="1065"/>
                    <a:pt x="74045" y="1977"/>
                  </a:cubicBezTo>
                  <a:cubicBezTo>
                    <a:pt x="74045" y="2858"/>
                    <a:pt x="73346" y="3618"/>
                    <a:pt x="72434" y="3618"/>
                  </a:cubicBezTo>
                  <a:lnTo>
                    <a:pt x="2007" y="3618"/>
                  </a:lnTo>
                  <a:cubicBezTo>
                    <a:pt x="1156" y="3618"/>
                    <a:pt x="396" y="2889"/>
                    <a:pt x="396" y="1977"/>
                  </a:cubicBezTo>
                  <a:cubicBezTo>
                    <a:pt x="396" y="1095"/>
                    <a:pt x="1095" y="335"/>
                    <a:pt x="2007" y="335"/>
                  </a:cubicBezTo>
                  <a:close/>
                  <a:moveTo>
                    <a:pt x="2007" y="1"/>
                  </a:moveTo>
                  <a:cubicBezTo>
                    <a:pt x="913" y="1"/>
                    <a:pt x="1" y="913"/>
                    <a:pt x="1" y="2007"/>
                  </a:cubicBezTo>
                  <a:cubicBezTo>
                    <a:pt x="1" y="3132"/>
                    <a:pt x="913" y="4044"/>
                    <a:pt x="2007" y="4044"/>
                  </a:cubicBezTo>
                  <a:lnTo>
                    <a:pt x="72464" y="4044"/>
                  </a:lnTo>
                  <a:cubicBezTo>
                    <a:pt x="73558" y="4044"/>
                    <a:pt x="74440" y="3132"/>
                    <a:pt x="74440" y="2007"/>
                  </a:cubicBezTo>
                  <a:cubicBezTo>
                    <a:pt x="74440" y="913"/>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7"/>
            <p:cNvSpPr/>
            <p:nvPr/>
          </p:nvSpPr>
          <p:spPr>
            <a:xfrm>
              <a:off x="3121019" y="2732097"/>
              <a:ext cx="297989" cy="59300"/>
            </a:xfrm>
            <a:custGeom>
              <a:avLst/>
              <a:gdLst/>
              <a:ahLst/>
              <a:cxnLst/>
              <a:rect l="l" t="t" r="r" b="b"/>
              <a:pathLst>
                <a:path w="25929" h="2372" extrusionOk="0">
                  <a:moveTo>
                    <a:pt x="1186" y="0"/>
                  </a:moveTo>
                  <a:cubicBezTo>
                    <a:pt x="517" y="0"/>
                    <a:pt x="1" y="547"/>
                    <a:pt x="1" y="1186"/>
                  </a:cubicBezTo>
                  <a:cubicBezTo>
                    <a:pt x="1" y="1824"/>
                    <a:pt x="548" y="2371"/>
                    <a:pt x="1186" y="2371"/>
                  </a:cubicBezTo>
                  <a:lnTo>
                    <a:pt x="24743" y="2371"/>
                  </a:lnTo>
                  <a:cubicBezTo>
                    <a:pt x="25381" y="2371"/>
                    <a:pt x="25928" y="1885"/>
                    <a:pt x="25928" y="1186"/>
                  </a:cubicBezTo>
                  <a:cubicBezTo>
                    <a:pt x="25928" y="547"/>
                    <a:pt x="25381" y="0"/>
                    <a:pt x="24743"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87"/>
            <p:cNvSpPr/>
            <p:nvPr/>
          </p:nvSpPr>
          <p:spPr>
            <a:xfrm>
              <a:off x="3110535" y="2593025"/>
              <a:ext cx="58525" cy="85900"/>
            </a:xfrm>
            <a:custGeom>
              <a:avLst/>
              <a:gdLst/>
              <a:ahLst/>
              <a:cxnLst/>
              <a:rect l="l" t="t" r="r" b="b"/>
              <a:pathLst>
                <a:path w="2341" h="3436" extrusionOk="0">
                  <a:moveTo>
                    <a:pt x="1155" y="1"/>
                  </a:moveTo>
                  <a:cubicBezTo>
                    <a:pt x="790" y="1"/>
                    <a:pt x="517" y="62"/>
                    <a:pt x="304" y="244"/>
                  </a:cubicBezTo>
                  <a:cubicBezTo>
                    <a:pt x="91" y="426"/>
                    <a:pt x="0" y="639"/>
                    <a:pt x="0" y="943"/>
                  </a:cubicBezTo>
                  <a:cubicBezTo>
                    <a:pt x="0" y="1186"/>
                    <a:pt x="61" y="1399"/>
                    <a:pt x="213" y="1521"/>
                  </a:cubicBezTo>
                  <a:cubicBezTo>
                    <a:pt x="365" y="1673"/>
                    <a:pt x="608" y="1794"/>
                    <a:pt x="942" y="1855"/>
                  </a:cubicBezTo>
                  <a:lnTo>
                    <a:pt x="1216" y="1885"/>
                  </a:lnTo>
                  <a:cubicBezTo>
                    <a:pt x="1459" y="1946"/>
                    <a:pt x="1611" y="2007"/>
                    <a:pt x="1702" y="2098"/>
                  </a:cubicBezTo>
                  <a:cubicBezTo>
                    <a:pt x="1824" y="2189"/>
                    <a:pt x="1854" y="2341"/>
                    <a:pt x="1854" y="2493"/>
                  </a:cubicBezTo>
                  <a:cubicBezTo>
                    <a:pt x="1854" y="2676"/>
                    <a:pt x="1793" y="2828"/>
                    <a:pt x="1672" y="2919"/>
                  </a:cubicBezTo>
                  <a:cubicBezTo>
                    <a:pt x="1520" y="3010"/>
                    <a:pt x="1307" y="3071"/>
                    <a:pt x="1064" y="3071"/>
                  </a:cubicBezTo>
                  <a:cubicBezTo>
                    <a:pt x="882" y="3071"/>
                    <a:pt x="730" y="3040"/>
                    <a:pt x="547" y="3010"/>
                  </a:cubicBezTo>
                  <a:cubicBezTo>
                    <a:pt x="365" y="2949"/>
                    <a:pt x="182" y="2858"/>
                    <a:pt x="0" y="2767"/>
                  </a:cubicBezTo>
                  <a:lnTo>
                    <a:pt x="0" y="3223"/>
                  </a:lnTo>
                  <a:cubicBezTo>
                    <a:pt x="213" y="3284"/>
                    <a:pt x="395" y="3344"/>
                    <a:pt x="547" y="3375"/>
                  </a:cubicBezTo>
                  <a:cubicBezTo>
                    <a:pt x="730" y="3436"/>
                    <a:pt x="912" y="3436"/>
                    <a:pt x="1064" y="3436"/>
                  </a:cubicBezTo>
                  <a:cubicBezTo>
                    <a:pt x="1490" y="3436"/>
                    <a:pt x="1793" y="3344"/>
                    <a:pt x="2006" y="3192"/>
                  </a:cubicBezTo>
                  <a:cubicBezTo>
                    <a:pt x="2219" y="3010"/>
                    <a:pt x="2341" y="2767"/>
                    <a:pt x="2341" y="2463"/>
                  </a:cubicBezTo>
                  <a:cubicBezTo>
                    <a:pt x="2341" y="2189"/>
                    <a:pt x="2249" y="1977"/>
                    <a:pt x="2097" y="1825"/>
                  </a:cubicBezTo>
                  <a:cubicBezTo>
                    <a:pt x="1945" y="1642"/>
                    <a:pt x="1702" y="1551"/>
                    <a:pt x="1368" y="1460"/>
                  </a:cubicBezTo>
                  <a:lnTo>
                    <a:pt x="1094" y="1429"/>
                  </a:lnTo>
                  <a:cubicBezTo>
                    <a:pt x="851" y="1369"/>
                    <a:pt x="669" y="1308"/>
                    <a:pt x="578" y="1247"/>
                  </a:cubicBezTo>
                  <a:cubicBezTo>
                    <a:pt x="486" y="1156"/>
                    <a:pt x="456" y="1065"/>
                    <a:pt x="456" y="913"/>
                  </a:cubicBezTo>
                  <a:cubicBezTo>
                    <a:pt x="456" y="730"/>
                    <a:pt x="517" y="578"/>
                    <a:pt x="638" y="487"/>
                  </a:cubicBezTo>
                  <a:cubicBezTo>
                    <a:pt x="790" y="396"/>
                    <a:pt x="973" y="366"/>
                    <a:pt x="1216" y="366"/>
                  </a:cubicBezTo>
                  <a:cubicBezTo>
                    <a:pt x="1368" y="366"/>
                    <a:pt x="1490" y="366"/>
                    <a:pt x="1641" y="426"/>
                  </a:cubicBezTo>
                  <a:cubicBezTo>
                    <a:pt x="1793" y="457"/>
                    <a:pt x="1976" y="518"/>
                    <a:pt x="2128" y="609"/>
                  </a:cubicBezTo>
                  <a:lnTo>
                    <a:pt x="2128" y="153"/>
                  </a:lnTo>
                  <a:cubicBezTo>
                    <a:pt x="1976" y="92"/>
                    <a:pt x="1793" y="62"/>
                    <a:pt x="1641" y="31"/>
                  </a:cubicBezTo>
                  <a:cubicBezTo>
                    <a:pt x="1490" y="1"/>
                    <a:pt x="1307" y="1"/>
                    <a:pt x="1155"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87"/>
            <p:cNvSpPr/>
            <p:nvPr/>
          </p:nvSpPr>
          <p:spPr>
            <a:xfrm>
              <a:off x="3186510" y="2594550"/>
              <a:ext cx="53225" cy="82850"/>
            </a:xfrm>
            <a:custGeom>
              <a:avLst/>
              <a:gdLst/>
              <a:ahLst/>
              <a:cxnLst/>
              <a:rect l="l" t="t" r="r" b="b"/>
              <a:pathLst>
                <a:path w="2129" h="3314" extrusionOk="0">
                  <a:moveTo>
                    <a:pt x="1" y="1"/>
                  </a:moveTo>
                  <a:lnTo>
                    <a:pt x="1" y="3314"/>
                  </a:lnTo>
                  <a:lnTo>
                    <a:pt x="2128" y="3314"/>
                  </a:lnTo>
                  <a:lnTo>
                    <a:pt x="2128" y="2949"/>
                  </a:lnTo>
                  <a:lnTo>
                    <a:pt x="457" y="2949"/>
                  </a:lnTo>
                  <a:lnTo>
                    <a:pt x="457" y="1733"/>
                  </a:lnTo>
                  <a:lnTo>
                    <a:pt x="2037" y="1733"/>
                  </a:lnTo>
                  <a:lnTo>
                    <a:pt x="2037" y="1338"/>
                  </a:lnTo>
                  <a:lnTo>
                    <a:pt x="457" y="1338"/>
                  </a:lnTo>
                  <a:lnTo>
                    <a:pt x="457" y="365"/>
                  </a:lnTo>
                  <a:lnTo>
                    <a:pt x="2098" y="365"/>
                  </a:lnTo>
                  <a:lnTo>
                    <a:pt x="2098"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87"/>
            <p:cNvSpPr/>
            <p:nvPr/>
          </p:nvSpPr>
          <p:spPr>
            <a:xfrm>
              <a:off x="3258710"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87"/>
            <p:cNvSpPr/>
            <p:nvPr/>
          </p:nvSpPr>
          <p:spPr>
            <a:xfrm>
              <a:off x="3321785"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87"/>
            <p:cNvSpPr/>
            <p:nvPr/>
          </p:nvSpPr>
          <p:spPr>
            <a:xfrm>
              <a:off x="3110539" y="2394692"/>
              <a:ext cx="855858" cy="101100"/>
            </a:xfrm>
            <a:custGeom>
              <a:avLst/>
              <a:gdLst/>
              <a:ahLst/>
              <a:cxnLst/>
              <a:rect l="l" t="t" r="r" b="b"/>
              <a:pathLst>
                <a:path w="74471" h="4044" extrusionOk="0">
                  <a:moveTo>
                    <a:pt x="72434" y="365"/>
                  </a:moveTo>
                  <a:cubicBezTo>
                    <a:pt x="73285" y="365"/>
                    <a:pt x="74045" y="1095"/>
                    <a:pt x="74045" y="2007"/>
                  </a:cubicBezTo>
                  <a:cubicBezTo>
                    <a:pt x="74045" y="2858"/>
                    <a:pt x="73346" y="3618"/>
                    <a:pt x="72434" y="3618"/>
                  </a:cubicBezTo>
                  <a:lnTo>
                    <a:pt x="2007" y="3618"/>
                  </a:lnTo>
                  <a:cubicBezTo>
                    <a:pt x="1156" y="3618"/>
                    <a:pt x="396" y="2919"/>
                    <a:pt x="396" y="2007"/>
                  </a:cubicBezTo>
                  <a:cubicBezTo>
                    <a:pt x="396" y="1125"/>
                    <a:pt x="1095" y="365"/>
                    <a:pt x="2007" y="365"/>
                  </a:cubicBezTo>
                  <a:close/>
                  <a:moveTo>
                    <a:pt x="2007" y="1"/>
                  </a:moveTo>
                  <a:cubicBezTo>
                    <a:pt x="913" y="1"/>
                    <a:pt x="1" y="912"/>
                    <a:pt x="1" y="2037"/>
                  </a:cubicBezTo>
                  <a:cubicBezTo>
                    <a:pt x="1" y="3131"/>
                    <a:pt x="913" y="4043"/>
                    <a:pt x="2007" y="4043"/>
                  </a:cubicBezTo>
                  <a:lnTo>
                    <a:pt x="72464" y="4043"/>
                  </a:lnTo>
                  <a:cubicBezTo>
                    <a:pt x="73558" y="4043"/>
                    <a:pt x="74470" y="3131"/>
                    <a:pt x="74440" y="2037"/>
                  </a:cubicBezTo>
                  <a:cubicBezTo>
                    <a:pt x="74440" y="912"/>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87"/>
            <p:cNvSpPr/>
            <p:nvPr/>
          </p:nvSpPr>
          <p:spPr>
            <a:xfrm>
              <a:off x="3121019" y="2415218"/>
              <a:ext cx="471595" cy="58525"/>
            </a:xfrm>
            <a:custGeom>
              <a:avLst/>
              <a:gdLst/>
              <a:ahLst/>
              <a:cxnLst/>
              <a:rect l="l" t="t" r="r" b="b"/>
              <a:pathLst>
                <a:path w="41035" h="2341" extrusionOk="0">
                  <a:moveTo>
                    <a:pt x="1186" y="0"/>
                  </a:moveTo>
                  <a:cubicBezTo>
                    <a:pt x="517" y="0"/>
                    <a:pt x="1" y="517"/>
                    <a:pt x="1" y="1186"/>
                  </a:cubicBezTo>
                  <a:cubicBezTo>
                    <a:pt x="1" y="1824"/>
                    <a:pt x="548" y="2341"/>
                    <a:pt x="1186" y="2341"/>
                  </a:cubicBezTo>
                  <a:lnTo>
                    <a:pt x="39910" y="2341"/>
                  </a:lnTo>
                  <a:cubicBezTo>
                    <a:pt x="40549" y="2341"/>
                    <a:pt x="41035" y="1854"/>
                    <a:pt x="41035" y="1186"/>
                  </a:cubicBezTo>
                  <a:cubicBezTo>
                    <a:pt x="41035" y="517"/>
                    <a:pt x="40518" y="0"/>
                    <a:pt x="39850"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87"/>
            <p:cNvSpPr/>
            <p:nvPr/>
          </p:nvSpPr>
          <p:spPr>
            <a:xfrm>
              <a:off x="3110528" y="2277675"/>
              <a:ext cx="58525" cy="83625"/>
            </a:xfrm>
            <a:custGeom>
              <a:avLst/>
              <a:gdLst/>
              <a:ahLst/>
              <a:cxnLst/>
              <a:rect l="l" t="t" r="r" b="b"/>
              <a:pathLst>
                <a:path w="2341" h="3345" extrusionOk="0">
                  <a:moveTo>
                    <a:pt x="1094" y="396"/>
                  </a:moveTo>
                  <a:cubicBezTo>
                    <a:pt x="1338" y="396"/>
                    <a:pt x="1489" y="426"/>
                    <a:pt x="1611" y="517"/>
                  </a:cubicBezTo>
                  <a:cubicBezTo>
                    <a:pt x="1702" y="578"/>
                    <a:pt x="1763" y="730"/>
                    <a:pt x="1763" y="882"/>
                  </a:cubicBezTo>
                  <a:cubicBezTo>
                    <a:pt x="1763" y="1065"/>
                    <a:pt x="1702" y="1186"/>
                    <a:pt x="1611" y="1277"/>
                  </a:cubicBezTo>
                  <a:cubicBezTo>
                    <a:pt x="1489" y="1338"/>
                    <a:pt x="1338" y="1399"/>
                    <a:pt x="1094" y="1399"/>
                  </a:cubicBezTo>
                  <a:lnTo>
                    <a:pt x="456" y="1399"/>
                  </a:lnTo>
                  <a:lnTo>
                    <a:pt x="456" y="396"/>
                  </a:lnTo>
                  <a:close/>
                  <a:moveTo>
                    <a:pt x="1155" y="1764"/>
                  </a:moveTo>
                  <a:cubicBezTo>
                    <a:pt x="1398" y="1764"/>
                    <a:pt x="1581" y="1794"/>
                    <a:pt x="1702" y="1885"/>
                  </a:cubicBezTo>
                  <a:cubicBezTo>
                    <a:pt x="1824" y="2007"/>
                    <a:pt x="1885" y="2159"/>
                    <a:pt x="1885" y="2372"/>
                  </a:cubicBezTo>
                  <a:cubicBezTo>
                    <a:pt x="1885" y="2554"/>
                    <a:pt x="1824" y="2706"/>
                    <a:pt x="1702" y="2827"/>
                  </a:cubicBezTo>
                  <a:cubicBezTo>
                    <a:pt x="1581" y="2919"/>
                    <a:pt x="1398" y="2979"/>
                    <a:pt x="1155" y="2979"/>
                  </a:cubicBezTo>
                  <a:lnTo>
                    <a:pt x="456" y="2979"/>
                  </a:lnTo>
                  <a:lnTo>
                    <a:pt x="456" y="1764"/>
                  </a:lnTo>
                  <a:close/>
                  <a:moveTo>
                    <a:pt x="0" y="1"/>
                  </a:moveTo>
                  <a:lnTo>
                    <a:pt x="0" y="3344"/>
                  </a:lnTo>
                  <a:lnTo>
                    <a:pt x="1186" y="3344"/>
                  </a:lnTo>
                  <a:cubicBezTo>
                    <a:pt x="1550" y="3344"/>
                    <a:pt x="1854" y="3253"/>
                    <a:pt x="2037" y="3101"/>
                  </a:cubicBezTo>
                  <a:cubicBezTo>
                    <a:pt x="2249" y="2919"/>
                    <a:pt x="2341" y="2706"/>
                    <a:pt x="2341" y="2402"/>
                  </a:cubicBezTo>
                  <a:cubicBezTo>
                    <a:pt x="2341" y="2189"/>
                    <a:pt x="2280" y="2007"/>
                    <a:pt x="2158" y="1855"/>
                  </a:cubicBezTo>
                  <a:cubicBezTo>
                    <a:pt x="2037" y="1703"/>
                    <a:pt x="1885" y="1581"/>
                    <a:pt x="1641" y="1551"/>
                  </a:cubicBezTo>
                  <a:cubicBezTo>
                    <a:pt x="1824" y="1520"/>
                    <a:pt x="1976" y="1429"/>
                    <a:pt x="2067" y="1308"/>
                  </a:cubicBezTo>
                  <a:cubicBezTo>
                    <a:pt x="2158" y="1186"/>
                    <a:pt x="2219" y="1034"/>
                    <a:pt x="2219" y="821"/>
                  </a:cubicBezTo>
                  <a:cubicBezTo>
                    <a:pt x="2219" y="578"/>
                    <a:pt x="2128" y="365"/>
                    <a:pt x="1945" y="213"/>
                  </a:cubicBezTo>
                  <a:cubicBezTo>
                    <a:pt x="1763" y="92"/>
                    <a:pt x="1489" y="1"/>
                    <a:pt x="1155" y="1"/>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87"/>
            <p:cNvSpPr/>
            <p:nvPr/>
          </p:nvSpPr>
          <p:spPr>
            <a:xfrm>
              <a:off x="3187278" y="2277675"/>
              <a:ext cx="63850" cy="85125"/>
            </a:xfrm>
            <a:custGeom>
              <a:avLst/>
              <a:gdLst/>
              <a:ahLst/>
              <a:cxnLst/>
              <a:rect l="l" t="t" r="r" b="b"/>
              <a:pathLst>
                <a:path w="2554" h="3405" extrusionOk="0">
                  <a:moveTo>
                    <a:pt x="0" y="1"/>
                  </a:moveTo>
                  <a:lnTo>
                    <a:pt x="0" y="2098"/>
                  </a:lnTo>
                  <a:cubicBezTo>
                    <a:pt x="0" y="2524"/>
                    <a:pt x="122" y="2858"/>
                    <a:pt x="334" y="3071"/>
                  </a:cubicBezTo>
                  <a:cubicBezTo>
                    <a:pt x="547" y="3283"/>
                    <a:pt x="851" y="3405"/>
                    <a:pt x="1277" y="3405"/>
                  </a:cubicBezTo>
                  <a:cubicBezTo>
                    <a:pt x="1702" y="3405"/>
                    <a:pt x="2006" y="3283"/>
                    <a:pt x="2219" y="3071"/>
                  </a:cubicBezTo>
                  <a:cubicBezTo>
                    <a:pt x="2432" y="2858"/>
                    <a:pt x="2553" y="2524"/>
                    <a:pt x="2553" y="2098"/>
                  </a:cubicBezTo>
                  <a:lnTo>
                    <a:pt x="2553" y="1"/>
                  </a:lnTo>
                  <a:lnTo>
                    <a:pt x="2097" y="1"/>
                  </a:lnTo>
                  <a:lnTo>
                    <a:pt x="2097" y="2037"/>
                  </a:lnTo>
                  <a:cubicBezTo>
                    <a:pt x="2097" y="2402"/>
                    <a:pt x="2037" y="2645"/>
                    <a:pt x="1885" y="2797"/>
                  </a:cubicBezTo>
                  <a:cubicBezTo>
                    <a:pt x="1763" y="2949"/>
                    <a:pt x="1550" y="3040"/>
                    <a:pt x="1277" y="3040"/>
                  </a:cubicBezTo>
                  <a:cubicBezTo>
                    <a:pt x="973" y="3040"/>
                    <a:pt x="760" y="2949"/>
                    <a:pt x="638" y="2797"/>
                  </a:cubicBezTo>
                  <a:cubicBezTo>
                    <a:pt x="517" y="2645"/>
                    <a:pt x="456" y="2402"/>
                    <a:pt x="456" y="2037"/>
                  </a:cubicBezTo>
                  <a:lnTo>
                    <a:pt x="45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87"/>
            <p:cNvSpPr/>
            <p:nvPr/>
          </p:nvSpPr>
          <p:spPr>
            <a:xfrm>
              <a:off x="3260228" y="2277675"/>
              <a:ext cx="70675" cy="83625"/>
            </a:xfrm>
            <a:custGeom>
              <a:avLst/>
              <a:gdLst/>
              <a:ahLst/>
              <a:cxnLst/>
              <a:rect l="l" t="t" r="r" b="b"/>
              <a:pathLst>
                <a:path w="2827" h="3345" extrusionOk="0">
                  <a:moveTo>
                    <a:pt x="0" y="1"/>
                  </a:moveTo>
                  <a:lnTo>
                    <a:pt x="1185" y="1764"/>
                  </a:lnTo>
                  <a:lnTo>
                    <a:pt x="1185" y="3344"/>
                  </a:lnTo>
                  <a:lnTo>
                    <a:pt x="1641" y="3344"/>
                  </a:lnTo>
                  <a:lnTo>
                    <a:pt x="1641" y="1764"/>
                  </a:lnTo>
                  <a:lnTo>
                    <a:pt x="2827" y="1"/>
                  </a:lnTo>
                  <a:lnTo>
                    <a:pt x="2341" y="1"/>
                  </a:lnTo>
                  <a:lnTo>
                    <a:pt x="1429" y="1368"/>
                  </a:lnTo>
                  <a:lnTo>
                    <a:pt x="48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000" dirty="0"/>
              <a:t>What was the correlation between different stocks' closing prices?</a:t>
            </a:r>
          </a:p>
        </p:txBody>
      </p:sp>
      <p:grpSp>
        <p:nvGrpSpPr>
          <p:cNvPr id="3120" name="Google Shape;3120;p87"/>
          <p:cNvGrpSpPr/>
          <p:nvPr/>
        </p:nvGrpSpPr>
        <p:grpSpPr>
          <a:xfrm>
            <a:off x="-374559" y="2689961"/>
            <a:ext cx="1446976" cy="2399961"/>
            <a:chOff x="2267775" y="2760875"/>
            <a:chExt cx="1231050" cy="2041825"/>
          </a:xfrm>
        </p:grpSpPr>
        <p:sp>
          <p:nvSpPr>
            <p:cNvPr id="3121" name="Google Shape;312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859" t="41199" r="45324" b="14776"/>
          <a:stretch/>
        </p:blipFill>
        <p:spPr>
          <a:xfrm>
            <a:off x="1800808" y="1179984"/>
            <a:ext cx="3598717" cy="2486960"/>
          </a:xfrm>
          <a:prstGeom prst="rect">
            <a:avLst/>
          </a:prstGeom>
        </p:spPr>
      </p:pic>
      <p:sp>
        <p:nvSpPr>
          <p:cNvPr id="3" name="TextBox 2"/>
          <p:cNvSpPr txBox="1"/>
          <p:nvPr/>
        </p:nvSpPr>
        <p:spPr>
          <a:xfrm>
            <a:off x="5533053" y="1399592"/>
            <a:ext cx="2593910" cy="2246769"/>
          </a:xfrm>
          <a:prstGeom prst="rect">
            <a:avLst/>
          </a:prstGeom>
          <a:noFill/>
        </p:spPr>
        <p:txBody>
          <a:bodyPr wrap="square" rtlCol="0">
            <a:spAutoFit/>
          </a:bodyPr>
          <a:lstStyle/>
          <a:p>
            <a:pPr marL="285750" indent="-285750">
              <a:buFont typeface="Arial" pitchFamily="34" charset="0"/>
              <a:buChar char="•"/>
            </a:pPr>
            <a:r>
              <a:rPr lang="en-US" dirty="0"/>
              <a:t>we see here numerically and visually that Amazon and Google had the strongest correlation of daily stock return.</a:t>
            </a:r>
          </a:p>
          <a:p>
            <a:endParaRPr lang="en-US" dirty="0"/>
          </a:p>
          <a:p>
            <a:pPr marL="285750" indent="-285750">
              <a:buFont typeface="Arial" pitchFamily="34" charset="0"/>
              <a:buChar char="•"/>
            </a:pPr>
            <a:r>
              <a:rPr lang="en-US" dirty="0"/>
              <a:t> It's also interesting to see that all the technology companies are positively correlated.</a:t>
            </a:r>
          </a:p>
        </p:txBody>
      </p:sp>
    </p:spTree>
    <p:extLst>
      <p:ext uri="{BB962C8B-B14F-4D97-AF65-F5344CB8AC3E}">
        <p14:creationId xmlns:p14="http://schemas.microsoft.com/office/powerpoint/2010/main" val="271878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Risk Analysis</a:t>
            </a:r>
          </a:p>
        </p:txBody>
      </p:sp>
      <p:sp>
        <p:nvSpPr>
          <p:cNvPr id="42" name="Google Shape;1178;p44"/>
          <p:cNvSpPr txBox="1">
            <a:spLocks noGrp="1"/>
          </p:cNvSpPr>
          <p:nvPr>
            <p:ph type="subTitle" idx="1"/>
          </p:nvPr>
        </p:nvSpPr>
        <p:spPr>
          <a:xfrm>
            <a:off x="877078" y="3249400"/>
            <a:ext cx="6658651" cy="1647168"/>
          </a:xfrm>
          <a:prstGeom prst="rect">
            <a:avLst/>
          </a:prstGeom>
        </p:spPr>
        <p:txBody>
          <a:bodyPr spcFirstLastPara="1" wrap="square" lIns="91425" tIns="91425" rIns="91425" bIns="91425" anchor="ctr" anchorCtr="0">
            <a:noAutofit/>
          </a:bodyPr>
          <a:lstStyle/>
          <a:p>
            <a:pPr marL="285750" lvl="0" indent="-285750" algn="just">
              <a:buSzPts val="1100"/>
              <a:buFont typeface="Arial" pitchFamily="34" charset="0"/>
              <a:buChar char="•"/>
            </a:pPr>
            <a:r>
              <a:rPr lang="en-US" sz="1400" dirty="0"/>
              <a:t>There are many ways we can quantify risk, one of the most basic ways using the information we've gathered on daily percentage returns is by comparing the expected return with the standard deviation of the daily returns(Risk).</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8881" t="34193" r="45072" b="12999"/>
          <a:stretch/>
        </p:blipFill>
        <p:spPr>
          <a:xfrm>
            <a:off x="979714" y="889422"/>
            <a:ext cx="3270171" cy="2693533"/>
          </a:xfrm>
          <a:prstGeom prst="rect">
            <a:avLst/>
          </a:prstGeom>
        </p:spPr>
      </p:pic>
      <p:sp>
        <p:nvSpPr>
          <p:cNvPr id="4" name="TextBox 3"/>
          <p:cNvSpPr txBox="1"/>
          <p:nvPr/>
        </p:nvSpPr>
        <p:spPr>
          <a:xfrm>
            <a:off x="4702628" y="2619518"/>
            <a:ext cx="3060441" cy="954107"/>
          </a:xfrm>
          <a:prstGeom prst="rect">
            <a:avLst/>
          </a:prstGeom>
          <a:noFill/>
        </p:spPr>
        <p:txBody>
          <a:bodyPr wrap="square" rtlCol="0">
            <a:spAutoFit/>
          </a:bodyPr>
          <a:lstStyle/>
          <a:p>
            <a:pPr marL="285750" indent="-285750">
              <a:buFont typeface="Arial" pitchFamily="34" charset="0"/>
              <a:buChar char="•"/>
            </a:pPr>
            <a:r>
              <a:rPr lang="en-US" dirty="0"/>
              <a:t>By looking at the scatter plot we can say these stocks may have lower risk and a slightly positive expected returns.</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8025" t="57030" r="52317" b="18780"/>
          <a:stretch/>
        </p:blipFill>
        <p:spPr>
          <a:xfrm>
            <a:off x="4599822" y="1036328"/>
            <a:ext cx="3452498" cy="1583190"/>
          </a:xfrm>
          <a:prstGeom prst="rect">
            <a:avLst/>
          </a:prstGeom>
        </p:spPr>
      </p:pic>
    </p:spTree>
    <p:extLst>
      <p:ext uri="{BB962C8B-B14F-4D97-AF65-F5344CB8AC3E}">
        <p14:creationId xmlns:p14="http://schemas.microsoft.com/office/powerpoint/2010/main" val="1095819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t>Value at Risk</a:t>
            </a:r>
          </a:p>
        </p:txBody>
      </p:sp>
      <p:sp>
        <p:nvSpPr>
          <p:cNvPr id="42" name="Google Shape;1178;p44"/>
          <p:cNvSpPr txBox="1">
            <a:spLocks noGrp="1"/>
          </p:cNvSpPr>
          <p:nvPr>
            <p:ph type="subTitle" idx="1"/>
          </p:nvPr>
        </p:nvSpPr>
        <p:spPr>
          <a:xfrm>
            <a:off x="1493699" y="1587767"/>
            <a:ext cx="6658651" cy="1647168"/>
          </a:xfrm>
          <a:prstGeom prst="rect">
            <a:avLst/>
          </a:prstGeom>
        </p:spPr>
        <p:txBody>
          <a:bodyPr spcFirstLastPara="1" wrap="square" lIns="91425" tIns="91425" rIns="91425" bIns="91425" anchor="ctr" anchorCtr="0">
            <a:noAutofit/>
          </a:bodyPr>
          <a:lstStyle/>
          <a:p>
            <a:pPr marL="285750" lvl="0" indent="-285750" algn="just">
              <a:buSzPts val="1100"/>
              <a:buFont typeface="Arial" pitchFamily="34" charset="0"/>
              <a:buChar char="•"/>
            </a:pPr>
            <a:r>
              <a:rPr lang="en-US" sz="1400" dirty="0"/>
              <a:t>Let's go ahead and define a value at risk parameter for our stocks. We can treat value at risk as the amount of money we could expect to lose (aka putting at risk) for a given confidence interval. There's several methods we can use for estimating a value at risk. Let's go ahead and see some of them in action.</a:t>
            </a:r>
          </a:p>
        </p:txBody>
      </p:sp>
      <p:grpSp>
        <p:nvGrpSpPr>
          <p:cNvPr id="7" name="Google Shape;3097;p87"/>
          <p:cNvGrpSpPr/>
          <p:nvPr/>
        </p:nvGrpSpPr>
        <p:grpSpPr>
          <a:xfrm>
            <a:off x="616013" y="2122008"/>
            <a:ext cx="1005988" cy="629717"/>
            <a:chOff x="3110528" y="2277675"/>
            <a:chExt cx="855869" cy="535747"/>
          </a:xfrm>
        </p:grpSpPr>
        <p:sp>
          <p:nvSpPr>
            <p:cNvPr id="8" name="Google Shape;3098;p87"/>
            <p:cNvSpPr/>
            <p:nvPr/>
          </p:nvSpPr>
          <p:spPr>
            <a:xfrm>
              <a:off x="3110539" y="2712322"/>
              <a:ext cx="855502" cy="101100"/>
            </a:xfrm>
            <a:custGeom>
              <a:avLst/>
              <a:gdLst/>
              <a:ahLst/>
              <a:cxnLst/>
              <a:rect l="l" t="t" r="r" b="b"/>
              <a:pathLst>
                <a:path w="74440" h="4044" extrusionOk="0">
                  <a:moveTo>
                    <a:pt x="72434" y="335"/>
                  </a:moveTo>
                  <a:cubicBezTo>
                    <a:pt x="73285" y="335"/>
                    <a:pt x="74045" y="1065"/>
                    <a:pt x="74045" y="1977"/>
                  </a:cubicBezTo>
                  <a:cubicBezTo>
                    <a:pt x="74045" y="2858"/>
                    <a:pt x="73346" y="3618"/>
                    <a:pt x="72434" y="3618"/>
                  </a:cubicBezTo>
                  <a:lnTo>
                    <a:pt x="2007" y="3618"/>
                  </a:lnTo>
                  <a:cubicBezTo>
                    <a:pt x="1156" y="3618"/>
                    <a:pt x="396" y="2889"/>
                    <a:pt x="396" y="1977"/>
                  </a:cubicBezTo>
                  <a:cubicBezTo>
                    <a:pt x="396" y="1095"/>
                    <a:pt x="1095" y="335"/>
                    <a:pt x="2007" y="335"/>
                  </a:cubicBezTo>
                  <a:close/>
                  <a:moveTo>
                    <a:pt x="2007" y="1"/>
                  </a:moveTo>
                  <a:cubicBezTo>
                    <a:pt x="913" y="1"/>
                    <a:pt x="1" y="913"/>
                    <a:pt x="1" y="2007"/>
                  </a:cubicBezTo>
                  <a:cubicBezTo>
                    <a:pt x="1" y="3132"/>
                    <a:pt x="913" y="4044"/>
                    <a:pt x="2007" y="4044"/>
                  </a:cubicBezTo>
                  <a:lnTo>
                    <a:pt x="72464" y="4044"/>
                  </a:lnTo>
                  <a:cubicBezTo>
                    <a:pt x="73558" y="4044"/>
                    <a:pt x="74440" y="3132"/>
                    <a:pt x="74440" y="2007"/>
                  </a:cubicBezTo>
                  <a:cubicBezTo>
                    <a:pt x="74440" y="913"/>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99;p87"/>
            <p:cNvSpPr/>
            <p:nvPr/>
          </p:nvSpPr>
          <p:spPr>
            <a:xfrm>
              <a:off x="3121019" y="2732097"/>
              <a:ext cx="297989" cy="59300"/>
            </a:xfrm>
            <a:custGeom>
              <a:avLst/>
              <a:gdLst/>
              <a:ahLst/>
              <a:cxnLst/>
              <a:rect l="l" t="t" r="r" b="b"/>
              <a:pathLst>
                <a:path w="25929" h="2372" extrusionOk="0">
                  <a:moveTo>
                    <a:pt x="1186" y="0"/>
                  </a:moveTo>
                  <a:cubicBezTo>
                    <a:pt x="517" y="0"/>
                    <a:pt x="1" y="547"/>
                    <a:pt x="1" y="1186"/>
                  </a:cubicBezTo>
                  <a:cubicBezTo>
                    <a:pt x="1" y="1824"/>
                    <a:pt x="548" y="2371"/>
                    <a:pt x="1186" y="2371"/>
                  </a:cubicBezTo>
                  <a:lnTo>
                    <a:pt x="24743" y="2371"/>
                  </a:lnTo>
                  <a:cubicBezTo>
                    <a:pt x="25381" y="2371"/>
                    <a:pt x="25928" y="1885"/>
                    <a:pt x="25928" y="1186"/>
                  </a:cubicBezTo>
                  <a:cubicBezTo>
                    <a:pt x="25928" y="547"/>
                    <a:pt x="25381" y="0"/>
                    <a:pt x="24743"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00;p87"/>
            <p:cNvSpPr/>
            <p:nvPr/>
          </p:nvSpPr>
          <p:spPr>
            <a:xfrm>
              <a:off x="3110535" y="2593025"/>
              <a:ext cx="58525" cy="85900"/>
            </a:xfrm>
            <a:custGeom>
              <a:avLst/>
              <a:gdLst/>
              <a:ahLst/>
              <a:cxnLst/>
              <a:rect l="l" t="t" r="r" b="b"/>
              <a:pathLst>
                <a:path w="2341" h="3436" extrusionOk="0">
                  <a:moveTo>
                    <a:pt x="1155" y="1"/>
                  </a:moveTo>
                  <a:cubicBezTo>
                    <a:pt x="790" y="1"/>
                    <a:pt x="517" y="62"/>
                    <a:pt x="304" y="244"/>
                  </a:cubicBezTo>
                  <a:cubicBezTo>
                    <a:pt x="91" y="426"/>
                    <a:pt x="0" y="639"/>
                    <a:pt x="0" y="943"/>
                  </a:cubicBezTo>
                  <a:cubicBezTo>
                    <a:pt x="0" y="1186"/>
                    <a:pt x="61" y="1399"/>
                    <a:pt x="213" y="1521"/>
                  </a:cubicBezTo>
                  <a:cubicBezTo>
                    <a:pt x="365" y="1673"/>
                    <a:pt x="608" y="1794"/>
                    <a:pt x="942" y="1855"/>
                  </a:cubicBezTo>
                  <a:lnTo>
                    <a:pt x="1216" y="1885"/>
                  </a:lnTo>
                  <a:cubicBezTo>
                    <a:pt x="1459" y="1946"/>
                    <a:pt x="1611" y="2007"/>
                    <a:pt x="1702" y="2098"/>
                  </a:cubicBezTo>
                  <a:cubicBezTo>
                    <a:pt x="1824" y="2189"/>
                    <a:pt x="1854" y="2341"/>
                    <a:pt x="1854" y="2493"/>
                  </a:cubicBezTo>
                  <a:cubicBezTo>
                    <a:pt x="1854" y="2676"/>
                    <a:pt x="1793" y="2828"/>
                    <a:pt x="1672" y="2919"/>
                  </a:cubicBezTo>
                  <a:cubicBezTo>
                    <a:pt x="1520" y="3010"/>
                    <a:pt x="1307" y="3071"/>
                    <a:pt x="1064" y="3071"/>
                  </a:cubicBezTo>
                  <a:cubicBezTo>
                    <a:pt x="882" y="3071"/>
                    <a:pt x="730" y="3040"/>
                    <a:pt x="547" y="3010"/>
                  </a:cubicBezTo>
                  <a:cubicBezTo>
                    <a:pt x="365" y="2949"/>
                    <a:pt x="182" y="2858"/>
                    <a:pt x="0" y="2767"/>
                  </a:cubicBezTo>
                  <a:lnTo>
                    <a:pt x="0" y="3223"/>
                  </a:lnTo>
                  <a:cubicBezTo>
                    <a:pt x="213" y="3284"/>
                    <a:pt x="395" y="3344"/>
                    <a:pt x="547" y="3375"/>
                  </a:cubicBezTo>
                  <a:cubicBezTo>
                    <a:pt x="730" y="3436"/>
                    <a:pt x="912" y="3436"/>
                    <a:pt x="1064" y="3436"/>
                  </a:cubicBezTo>
                  <a:cubicBezTo>
                    <a:pt x="1490" y="3436"/>
                    <a:pt x="1793" y="3344"/>
                    <a:pt x="2006" y="3192"/>
                  </a:cubicBezTo>
                  <a:cubicBezTo>
                    <a:pt x="2219" y="3010"/>
                    <a:pt x="2341" y="2767"/>
                    <a:pt x="2341" y="2463"/>
                  </a:cubicBezTo>
                  <a:cubicBezTo>
                    <a:pt x="2341" y="2189"/>
                    <a:pt x="2249" y="1977"/>
                    <a:pt x="2097" y="1825"/>
                  </a:cubicBezTo>
                  <a:cubicBezTo>
                    <a:pt x="1945" y="1642"/>
                    <a:pt x="1702" y="1551"/>
                    <a:pt x="1368" y="1460"/>
                  </a:cubicBezTo>
                  <a:lnTo>
                    <a:pt x="1094" y="1429"/>
                  </a:lnTo>
                  <a:cubicBezTo>
                    <a:pt x="851" y="1369"/>
                    <a:pt x="669" y="1308"/>
                    <a:pt x="578" y="1247"/>
                  </a:cubicBezTo>
                  <a:cubicBezTo>
                    <a:pt x="486" y="1156"/>
                    <a:pt x="456" y="1065"/>
                    <a:pt x="456" y="913"/>
                  </a:cubicBezTo>
                  <a:cubicBezTo>
                    <a:pt x="456" y="730"/>
                    <a:pt x="517" y="578"/>
                    <a:pt x="638" y="487"/>
                  </a:cubicBezTo>
                  <a:cubicBezTo>
                    <a:pt x="790" y="396"/>
                    <a:pt x="973" y="366"/>
                    <a:pt x="1216" y="366"/>
                  </a:cubicBezTo>
                  <a:cubicBezTo>
                    <a:pt x="1368" y="366"/>
                    <a:pt x="1490" y="366"/>
                    <a:pt x="1641" y="426"/>
                  </a:cubicBezTo>
                  <a:cubicBezTo>
                    <a:pt x="1793" y="457"/>
                    <a:pt x="1976" y="518"/>
                    <a:pt x="2128" y="609"/>
                  </a:cubicBezTo>
                  <a:lnTo>
                    <a:pt x="2128" y="153"/>
                  </a:lnTo>
                  <a:cubicBezTo>
                    <a:pt x="1976" y="92"/>
                    <a:pt x="1793" y="62"/>
                    <a:pt x="1641" y="31"/>
                  </a:cubicBezTo>
                  <a:cubicBezTo>
                    <a:pt x="1490" y="1"/>
                    <a:pt x="1307" y="1"/>
                    <a:pt x="1155"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01;p87"/>
            <p:cNvSpPr/>
            <p:nvPr/>
          </p:nvSpPr>
          <p:spPr>
            <a:xfrm>
              <a:off x="3186510" y="2594550"/>
              <a:ext cx="53225" cy="82850"/>
            </a:xfrm>
            <a:custGeom>
              <a:avLst/>
              <a:gdLst/>
              <a:ahLst/>
              <a:cxnLst/>
              <a:rect l="l" t="t" r="r" b="b"/>
              <a:pathLst>
                <a:path w="2129" h="3314" extrusionOk="0">
                  <a:moveTo>
                    <a:pt x="1" y="1"/>
                  </a:moveTo>
                  <a:lnTo>
                    <a:pt x="1" y="3314"/>
                  </a:lnTo>
                  <a:lnTo>
                    <a:pt x="2128" y="3314"/>
                  </a:lnTo>
                  <a:lnTo>
                    <a:pt x="2128" y="2949"/>
                  </a:lnTo>
                  <a:lnTo>
                    <a:pt x="457" y="2949"/>
                  </a:lnTo>
                  <a:lnTo>
                    <a:pt x="457" y="1733"/>
                  </a:lnTo>
                  <a:lnTo>
                    <a:pt x="2037" y="1733"/>
                  </a:lnTo>
                  <a:lnTo>
                    <a:pt x="2037" y="1338"/>
                  </a:lnTo>
                  <a:lnTo>
                    <a:pt x="457" y="1338"/>
                  </a:lnTo>
                  <a:lnTo>
                    <a:pt x="457" y="365"/>
                  </a:lnTo>
                  <a:lnTo>
                    <a:pt x="2098" y="365"/>
                  </a:lnTo>
                  <a:lnTo>
                    <a:pt x="2098"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02;p87"/>
            <p:cNvSpPr/>
            <p:nvPr/>
          </p:nvSpPr>
          <p:spPr>
            <a:xfrm>
              <a:off x="3258710"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03;p87"/>
            <p:cNvSpPr/>
            <p:nvPr/>
          </p:nvSpPr>
          <p:spPr>
            <a:xfrm>
              <a:off x="3321785" y="2594550"/>
              <a:ext cx="51700" cy="82850"/>
            </a:xfrm>
            <a:custGeom>
              <a:avLst/>
              <a:gdLst/>
              <a:ahLst/>
              <a:cxnLst/>
              <a:rect l="l" t="t" r="r" b="b"/>
              <a:pathLst>
                <a:path w="2068" h="3314" extrusionOk="0">
                  <a:moveTo>
                    <a:pt x="0" y="1"/>
                  </a:moveTo>
                  <a:lnTo>
                    <a:pt x="0" y="3314"/>
                  </a:lnTo>
                  <a:lnTo>
                    <a:pt x="2067" y="3314"/>
                  </a:lnTo>
                  <a:lnTo>
                    <a:pt x="2067" y="2949"/>
                  </a:lnTo>
                  <a:lnTo>
                    <a:pt x="456" y="2949"/>
                  </a:lnTo>
                  <a:lnTo>
                    <a:pt x="456"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04;p87"/>
            <p:cNvSpPr/>
            <p:nvPr/>
          </p:nvSpPr>
          <p:spPr>
            <a:xfrm>
              <a:off x="3110539" y="2394692"/>
              <a:ext cx="855858" cy="101100"/>
            </a:xfrm>
            <a:custGeom>
              <a:avLst/>
              <a:gdLst/>
              <a:ahLst/>
              <a:cxnLst/>
              <a:rect l="l" t="t" r="r" b="b"/>
              <a:pathLst>
                <a:path w="74471" h="4044" extrusionOk="0">
                  <a:moveTo>
                    <a:pt x="72434" y="365"/>
                  </a:moveTo>
                  <a:cubicBezTo>
                    <a:pt x="73285" y="365"/>
                    <a:pt x="74045" y="1095"/>
                    <a:pt x="74045" y="2007"/>
                  </a:cubicBezTo>
                  <a:cubicBezTo>
                    <a:pt x="74045" y="2858"/>
                    <a:pt x="73346" y="3618"/>
                    <a:pt x="72434" y="3618"/>
                  </a:cubicBezTo>
                  <a:lnTo>
                    <a:pt x="2007" y="3618"/>
                  </a:lnTo>
                  <a:cubicBezTo>
                    <a:pt x="1156" y="3618"/>
                    <a:pt x="396" y="2919"/>
                    <a:pt x="396" y="2007"/>
                  </a:cubicBezTo>
                  <a:cubicBezTo>
                    <a:pt x="396" y="1125"/>
                    <a:pt x="1095" y="365"/>
                    <a:pt x="2007" y="365"/>
                  </a:cubicBezTo>
                  <a:close/>
                  <a:moveTo>
                    <a:pt x="2007" y="1"/>
                  </a:moveTo>
                  <a:cubicBezTo>
                    <a:pt x="913" y="1"/>
                    <a:pt x="1" y="912"/>
                    <a:pt x="1" y="2037"/>
                  </a:cubicBezTo>
                  <a:cubicBezTo>
                    <a:pt x="1" y="3131"/>
                    <a:pt x="913" y="4043"/>
                    <a:pt x="2007" y="4043"/>
                  </a:cubicBezTo>
                  <a:lnTo>
                    <a:pt x="72464" y="4043"/>
                  </a:lnTo>
                  <a:cubicBezTo>
                    <a:pt x="73558" y="4043"/>
                    <a:pt x="74470" y="3131"/>
                    <a:pt x="74440" y="2037"/>
                  </a:cubicBezTo>
                  <a:cubicBezTo>
                    <a:pt x="74440" y="912"/>
                    <a:pt x="73558" y="1"/>
                    <a:pt x="72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05;p87"/>
            <p:cNvSpPr/>
            <p:nvPr/>
          </p:nvSpPr>
          <p:spPr>
            <a:xfrm>
              <a:off x="3121019" y="2415218"/>
              <a:ext cx="471595" cy="58525"/>
            </a:xfrm>
            <a:custGeom>
              <a:avLst/>
              <a:gdLst/>
              <a:ahLst/>
              <a:cxnLst/>
              <a:rect l="l" t="t" r="r" b="b"/>
              <a:pathLst>
                <a:path w="41035" h="2341" extrusionOk="0">
                  <a:moveTo>
                    <a:pt x="1186" y="0"/>
                  </a:moveTo>
                  <a:cubicBezTo>
                    <a:pt x="517" y="0"/>
                    <a:pt x="1" y="517"/>
                    <a:pt x="1" y="1186"/>
                  </a:cubicBezTo>
                  <a:cubicBezTo>
                    <a:pt x="1" y="1824"/>
                    <a:pt x="548" y="2341"/>
                    <a:pt x="1186" y="2341"/>
                  </a:cubicBezTo>
                  <a:lnTo>
                    <a:pt x="39910" y="2341"/>
                  </a:lnTo>
                  <a:cubicBezTo>
                    <a:pt x="40549" y="2341"/>
                    <a:pt x="41035" y="1854"/>
                    <a:pt x="41035" y="1186"/>
                  </a:cubicBezTo>
                  <a:cubicBezTo>
                    <a:pt x="41035" y="517"/>
                    <a:pt x="40518" y="0"/>
                    <a:pt x="39850"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06;p87"/>
            <p:cNvSpPr/>
            <p:nvPr/>
          </p:nvSpPr>
          <p:spPr>
            <a:xfrm>
              <a:off x="3110528" y="2277675"/>
              <a:ext cx="58525" cy="83625"/>
            </a:xfrm>
            <a:custGeom>
              <a:avLst/>
              <a:gdLst/>
              <a:ahLst/>
              <a:cxnLst/>
              <a:rect l="l" t="t" r="r" b="b"/>
              <a:pathLst>
                <a:path w="2341" h="3345" extrusionOk="0">
                  <a:moveTo>
                    <a:pt x="1094" y="396"/>
                  </a:moveTo>
                  <a:cubicBezTo>
                    <a:pt x="1338" y="396"/>
                    <a:pt x="1489" y="426"/>
                    <a:pt x="1611" y="517"/>
                  </a:cubicBezTo>
                  <a:cubicBezTo>
                    <a:pt x="1702" y="578"/>
                    <a:pt x="1763" y="730"/>
                    <a:pt x="1763" y="882"/>
                  </a:cubicBezTo>
                  <a:cubicBezTo>
                    <a:pt x="1763" y="1065"/>
                    <a:pt x="1702" y="1186"/>
                    <a:pt x="1611" y="1277"/>
                  </a:cubicBezTo>
                  <a:cubicBezTo>
                    <a:pt x="1489" y="1338"/>
                    <a:pt x="1338" y="1399"/>
                    <a:pt x="1094" y="1399"/>
                  </a:cubicBezTo>
                  <a:lnTo>
                    <a:pt x="456" y="1399"/>
                  </a:lnTo>
                  <a:lnTo>
                    <a:pt x="456" y="396"/>
                  </a:lnTo>
                  <a:close/>
                  <a:moveTo>
                    <a:pt x="1155" y="1764"/>
                  </a:moveTo>
                  <a:cubicBezTo>
                    <a:pt x="1398" y="1764"/>
                    <a:pt x="1581" y="1794"/>
                    <a:pt x="1702" y="1885"/>
                  </a:cubicBezTo>
                  <a:cubicBezTo>
                    <a:pt x="1824" y="2007"/>
                    <a:pt x="1885" y="2159"/>
                    <a:pt x="1885" y="2372"/>
                  </a:cubicBezTo>
                  <a:cubicBezTo>
                    <a:pt x="1885" y="2554"/>
                    <a:pt x="1824" y="2706"/>
                    <a:pt x="1702" y="2827"/>
                  </a:cubicBezTo>
                  <a:cubicBezTo>
                    <a:pt x="1581" y="2919"/>
                    <a:pt x="1398" y="2979"/>
                    <a:pt x="1155" y="2979"/>
                  </a:cubicBezTo>
                  <a:lnTo>
                    <a:pt x="456" y="2979"/>
                  </a:lnTo>
                  <a:lnTo>
                    <a:pt x="456" y="1764"/>
                  </a:lnTo>
                  <a:close/>
                  <a:moveTo>
                    <a:pt x="0" y="1"/>
                  </a:moveTo>
                  <a:lnTo>
                    <a:pt x="0" y="3344"/>
                  </a:lnTo>
                  <a:lnTo>
                    <a:pt x="1186" y="3344"/>
                  </a:lnTo>
                  <a:cubicBezTo>
                    <a:pt x="1550" y="3344"/>
                    <a:pt x="1854" y="3253"/>
                    <a:pt x="2037" y="3101"/>
                  </a:cubicBezTo>
                  <a:cubicBezTo>
                    <a:pt x="2249" y="2919"/>
                    <a:pt x="2341" y="2706"/>
                    <a:pt x="2341" y="2402"/>
                  </a:cubicBezTo>
                  <a:cubicBezTo>
                    <a:pt x="2341" y="2189"/>
                    <a:pt x="2280" y="2007"/>
                    <a:pt x="2158" y="1855"/>
                  </a:cubicBezTo>
                  <a:cubicBezTo>
                    <a:pt x="2037" y="1703"/>
                    <a:pt x="1885" y="1581"/>
                    <a:pt x="1641" y="1551"/>
                  </a:cubicBezTo>
                  <a:cubicBezTo>
                    <a:pt x="1824" y="1520"/>
                    <a:pt x="1976" y="1429"/>
                    <a:pt x="2067" y="1308"/>
                  </a:cubicBezTo>
                  <a:cubicBezTo>
                    <a:pt x="2158" y="1186"/>
                    <a:pt x="2219" y="1034"/>
                    <a:pt x="2219" y="821"/>
                  </a:cubicBezTo>
                  <a:cubicBezTo>
                    <a:pt x="2219" y="578"/>
                    <a:pt x="2128" y="365"/>
                    <a:pt x="1945" y="213"/>
                  </a:cubicBezTo>
                  <a:cubicBezTo>
                    <a:pt x="1763" y="92"/>
                    <a:pt x="1489" y="1"/>
                    <a:pt x="1155" y="1"/>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07;p87"/>
            <p:cNvSpPr/>
            <p:nvPr/>
          </p:nvSpPr>
          <p:spPr>
            <a:xfrm>
              <a:off x="3187278" y="2277675"/>
              <a:ext cx="63850" cy="85125"/>
            </a:xfrm>
            <a:custGeom>
              <a:avLst/>
              <a:gdLst/>
              <a:ahLst/>
              <a:cxnLst/>
              <a:rect l="l" t="t" r="r" b="b"/>
              <a:pathLst>
                <a:path w="2554" h="3405" extrusionOk="0">
                  <a:moveTo>
                    <a:pt x="0" y="1"/>
                  </a:moveTo>
                  <a:lnTo>
                    <a:pt x="0" y="2098"/>
                  </a:lnTo>
                  <a:cubicBezTo>
                    <a:pt x="0" y="2524"/>
                    <a:pt x="122" y="2858"/>
                    <a:pt x="334" y="3071"/>
                  </a:cubicBezTo>
                  <a:cubicBezTo>
                    <a:pt x="547" y="3283"/>
                    <a:pt x="851" y="3405"/>
                    <a:pt x="1277" y="3405"/>
                  </a:cubicBezTo>
                  <a:cubicBezTo>
                    <a:pt x="1702" y="3405"/>
                    <a:pt x="2006" y="3283"/>
                    <a:pt x="2219" y="3071"/>
                  </a:cubicBezTo>
                  <a:cubicBezTo>
                    <a:pt x="2432" y="2858"/>
                    <a:pt x="2553" y="2524"/>
                    <a:pt x="2553" y="2098"/>
                  </a:cubicBezTo>
                  <a:lnTo>
                    <a:pt x="2553" y="1"/>
                  </a:lnTo>
                  <a:lnTo>
                    <a:pt x="2097" y="1"/>
                  </a:lnTo>
                  <a:lnTo>
                    <a:pt x="2097" y="2037"/>
                  </a:lnTo>
                  <a:cubicBezTo>
                    <a:pt x="2097" y="2402"/>
                    <a:pt x="2037" y="2645"/>
                    <a:pt x="1885" y="2797"/>
                  </a:cubicBezTo>
                  <a:cubicBezTo>
                    <a:pt x="1763" y="2949"/>
                    <a:pt x="1550" y="3040"/>
                    <a:pt x="1277" y="3040"/>
                  </a:cubicBezTo>
                  <a:cubicBezTo>
                    <a:pt x="973" y="3040"/>
                    <a:pt x="760" y="2949"/>
                    <a:pt x="638" y="2797"/>
                  </a:cubicBezTo>
                  <a:cubicBezTo>
                    <a:pt x="517" y="2645"/>
                    <a:pt x="456" y="2402"/>
                    <a:pt x="456" y="2037"/>
                  </a:cubicBezTo>
                  <a:lnTo>
                    <a:pt x="45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08;p87"/>
            <p:cNvSpPr/>
            <p:nvPr/>
          </p:nvSpPr>
          <p:spPr>
            <a:xfrm>
              <a:off x="3260228" y="2277675"/>
              <a:ext cx="70675" cy="83625"/>
            </a:xfrm>
            <a:custGeom>
              <a:avLst/>
              <a:gdLst/>
              <a:ahLst/>
              <a:cxnLst/>
              <a:rect l="l" t="t" r="r" b="b"/>
              <a:pathLst>
                <a:path w="2827" h="3345" extrusionOk="0">
                  <a:moveTo>
                    <a:pt x="0" y="1"/>
                  </a:moveTo>
                  <a:lnTo>
                    <a:pt x="1185" y="1764"/>
                  </a:lnTo>
                  <a:lnTo>
                    <a:pt x="1185" y="3344"/>
                  </a:lnTo>
                  <a:lnTo>
                    <a:pt x="1641" y="3344"/>
                  </a:lnTo>
                  <a:lnTo>
                    <a:pt x="1641" y="1764"/>
                  </a:lnTo>
                  <a:lnTo>
                    <a:pt x="2827" y="1"/>
                  </a:lnTo>
                  <a:lnTo>
                    <a:pt x="2341" y="1"/>
                  </a:lnTo>
                  <a:lnTo>
                    <a:pt x="1429" y="1368"/>
                  </a:lnTo>
                  <a:lnTo>
                    <a:pt x="486" y="1"/>
                  </a:ln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3120;p87"/>
          <p:cNvGrpSpPr/>
          <p:nvPr/>
        </p:nvGrpSpPr>
        <p:grpSpPr>
          <a:xfrm>
            <a:off x="-374559" y="2689961"/>
            <a:ext cx="1446976" cy="2399961"/>
            <a:chOff x="2267775" y="2760875"/>
            <a:chExt cx="1231050" cy="2041825"/>
          </a:xfrm>
        </p:grpSpPr>
        <p:sp>
          <p:nvSpPr>
            <p:cNvPr id="20" name="Google Shape;3121;p87"/>
            <p:cNvSpPr/>
            <p:nvPr/>
          </p:nvSpPr>
          <p:spPr>
            <a:xfrm>
              <a:off x="3042125" y="2760875"/>
              <a:ext cx="456700" cy="734175"/>
            </a:xfrm>
            <a:custGeom>
              <a:avLst/>
              <a:gdLst/>
              <a:ahLst/>
              <a:cxnLst/>
              <a:rect l="l" t="t" r="r" b="b"/>
              <a:pathLst>
                <a:path w="18268" h="29367" extrusionOk="0">
                  <a:moveTo>
                    <a:pt x="11557" y="1"/>
                  </a:moveTo>
                  <a:cubicBezTo>
                    <a:pt x="10946" y="1"/>
                    <a:pt x="10297" y="395"/>
                    <a:pt x="9909" y="1342"/>
                  </a:cubicBezTo>
                  <a:lnTo>
                    <a:pt x="4104" y="15780"/>
                  </a:lnTo>
                  <a:lnTo>
                    <a:pt x="3800" y="13378"/>
                  </a:lnTo>
                  <a:cubicBezTo>
                    <a:pt x="3800" y="13378"/>
                    <a:pt x="4377" y="12011"/>
                    <a:pt x="4863" y="10369"/>
                  </a:cubicBezTo>
                  <a:cubicBezTo>
                    <a:pt x="5350" y="8728"/>
                    <a:pt x="3769" y="8029"/>
                    <a:pt x="3769" y="8029"/>
                  </a:cubicBezTo>
                  <a:cubicBezTo>
                    <a:pt x="3769" y="8029"/>
                    <a:pt x="942" y="11615"/>
                    <a:pt x="578" y="12345"/>
                  </a:cubicBezTo>
                  <a:cubicBezTo>
                    <a:pt x="183" y="13074"/>
                    <a:pt x="0" y="17603"/>
                    <a:pt x="183" y="18880"/>
                  </a:cubicBezTo>
                  <a:cubicBezTo>
                    <a:pt x="395" y="20187"/>
                    <a:pt x="3526" y="27330"/>
                    <a:pt x="3526" y="27330"/>
                  </a:cubicBezTo>
                  <a:lnTo>
                    <a:pt x="13465" y="29366"/>
                  </a:lnTo>
                  <a:cubicBezTo>
                    <a:pt x="13465" y="29366"/>
                    <a:pt x="16140" y="24959"/>
                    <a:pt x="17204" y="21646"/>
                  </a:cubicBezTo>
                  <a:cubicBezTo>
                    <a:pt x="18268" y="18394"/>
                    <a:pt x="17964" y="16175"/>
                    <a:pt x="17964" y="16175"/>
                  </a:cubicBezTo>
                  <a:cubicBezTo>
                    <a:pt x="17884" y="14540"/>
                    <a:pt x="17307" y="13827"/>
                    <a:pt x="16276" y="13827"/>
                  </a:cubicBezTo>
                  <a:cubicBezTo>
                    <a:pt x="16137" y="13827"/>
                    <a:pt x="15991" y="13839"/>
                    <a:pt x="15836" y="13865"/>
                  </a:cubicBezTo>
                  <a:cubicBezTo>
                    <a:pt x="16151" y="11463"/>
                    <a:pt x="15497" y="10325"/>
                    <a:pt x="13875" y="10325"/>
                  </a:cubicBezTo>
                  <a:cubicBezTo>
                    <a:pt x="13773" y="10325"/>
                    <a:pt x="13667" y="10330"/>
                    <a:pt x="13557" y="10339"/>
                  </a:cubicBezTo>
                  <a:cubicBezTo>
                    <a:pt x="13683" y="8540"/>
                    <a:pt x="13472" y="7649"/>
                    <a:pt x="12095" y="7649"/>
                  </a:cubicBezTo>
                  <a:cubicBezTo>
                    <a:pt x="11820" y="7649"/>
                    <a:pt x="11499" y="7684"/>
                    <a:pt x="11125" y="7755"/>
                  </a:cubicBezTo>
                  <a:lnTo>
                    <a:pt x="12918" y="2557"/>
                  </a:lnTo>
                  <a:cubicBezTo>
                    <a:pt x="13488" y="1095"/>
                    <a:pt x="12574" y="1"/>
                    <a:pt x="1155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22;p87"/>
            <p:cNvSpPr/>
            <p:nvPr/>
          </p:nvSpPr>
          <p:spPr>
            <a:xfrm>
              <a:off x="3114300" y="3153075"/>
              <a:ext cx="35750" cy="71450"/>
            </a:xfrm>
            <a:custGeom>
              <a:avLst/>
              <a:gdLst/>
              <a:ahLst/>
              <a:cxnLst/>
              <a:rect l="l" t="t" r="r" b="b"/>
              <a:pathLst>
                <a:path w="1430" h="2858" extrusionOk="0">
                  <a:moveTo>
                    <a:pt x="1065" y="0"/>
                  </a:moveTo>
                  <a:lnTo>
                    <a:pt x="1" y="2706"/>
                  </a:lnTo>
                  <a:lnTo>
                    <a:pt x="365" y="2858"/>
                  </a:lnTo>
                  <a:lnTo>
                    <a:pt x="1429" y="122"/>
                  </a:lnTo>
                  <a:lnTo>
                    <a:pt x="10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23;p87"/>
            <p:cNvSpPr/>
            <p:nvPr/>
          </p:nvSpPr>
          <p:spPr>
            <a:xfrm>
              <a:off x="3268575" y="2952450"/>
              <a:ext cx="56250" cy="139850"/>
            </a:xfrm>
            <a:custGeom>
              <a:avLst/>
              <a:gdLst/>
              <a:ahLst/>
              <a:cxnLst/>
              <a:rect l="l" t="t" r="r" b="b"/>
              <a:pathLst>
                <a:path w="2250" h="5594" extrusionOk="0">
                  <a:moveTo>
                    <a:pt x="1885" y="1"/>
                  </a:moveTo>
                  <a:lnTo>
                    <a:pt x="0" y="5472"/>
                  </a:lnTo>
                  <a:lnTo>
                    <a:pt x="365" y="5594"/>
                  </a:lnTo>
                  <a:lnTo>
                    <a:pt x="2249" y="123"/>
                  </a:lnTo>
                  <a:lnTo>
                    <a:pt x="188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24;p87"/>
            <p:cNvSpPr/>
            <p:nvPr/>
          </p:nvSpPr>
          <p:spPr>
            <a:xfrm>
              <a:off x="3352150" y="3017050"/>
              <a:ext cx="33450" cy="98800"/>
            </a:xfrm>
            <a:custGeom>
              <a:avLst/>
              <a:gdLst/>
              <a:ahLst/>
              <a:cxnLst/>
              <a:rect l="l" t="t" r="r" b="b"/>
              <a:pathLst>
                <a:path w="1338" h="3952" extrusionOk="0">
                  <a:moveTo>
                    <a:pt x="973" y="1"/>
                  </a:moveTo>
                  <a:lnTo>
                    <a:pt x="1" y="3830"/>
                  </a:lnTo>
                  <a:lnTo>
                    <a:pt x="365" y="3952"/>
                  </a:lnTo>
                  <a:lnTo>
                    <a:pt x="1338" y="92"/>
                  </a:lnTo>
                  <a:lnTo>
                    <a:pt x="97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25;p87"/>
            <p:cNvSpPr/>
            <p:nvPr/>
          </p:nvSpPr>
          <p:spPr>
            <a:xfrm>
              <a:off x="3426625" y="3105950"/>
              <a:ext cx="15975" cy="38025"/>
            </a:xfrm>
            <a:custGeom>
              <a:avLst/>
              <a:gdLst/>
              <a:ahLst/>
              <a:cxnLst/>
              <a:rect l="l" t="t" r="r" b="b"/>
              <a:pathLst>
                <a:path w="639" h="1521" extrusionOk="0">
                  <a:moveTo>
                    <a:pt x="274" y="1"/>
                  </a:moveTo>
                  <a:lnTo>
                    <a:pt x="0" y="1460"/>
                  </a:lnTo>
                  <a:lnTo>
                    <a:pt x="396" y="1521"/>
                  </a:lnTo>
                  <a:lnTo>
                    <a:pt x="639" y="62"/>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26;p87"/>
            <p:cNvSpPr/>
            <p:nvPr/>
          </p:nvSpPr>
          <p:spPr>
            <a:xfrm>
              <a:off x="3061875" y="3374950"/>
              <a:ext cx="352625" cy="174050"/>
            </a:xfrm>
            <a:custGeom>
              <a:avLst/>
              <a:gdLst/>
              <a:ahLst/>
              <a:cxnLst/>
              <a:rect l="l" t="t" r="r" b="b"/>
              <a:pathLst>
                <a:path w="14105" h="6962" extrusionOk="0">
                  <a:moveTo>
                    <a:pt x="2954" y="1"/>
                  </a:moveTo>
                  <a:cubicBezTo>
                    <a:pt x="2299" y="1"/>
                    <a:pt x="1778" y="58"/>
                    <a:pt x="1459" y="183"/>
                  </a:cubicBezTo>
                  <a:cubicBezTo>
                    <a:pt x="852" y="852"/>
                    <a:pt x="0" y="4165"/>
                    <a:pt x="0" y="4165"/>
                  </a:cubicBezTo>
                  <a:lnTo>
                    <a:pt x="13618" y="6961"/>
                  </a:lnTo>
                  <a:cubicBezTo>
                    <a:pt x="13618" y="6961"/>
                    <a:pt x="14104" y="3284"/>
                    <a:pt x="13800" y="2767"/>
                  </a:cubicBezTo>
                  <a:cubicBezTo>
                    <a:pt x="12365" y="1332"/>
                    <a:pt x="6112" y="1"/>
                    <a:pt x="2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27;p87"/>
            <p:cNvSpPr/>
            <p:nvPr/>
          </p:nvSpPr>
          <p:spPr>
            <a:xfrm>
              <a:off x="2267775" y="3348200"/>
              <a:ext cx="1147475" cy="1454500"/>
            </a:xfrm>
            <a:custGeom>
              <a:avLst/>
              <a:gdLst/>
              <a:ahLst/>
              <a:cxnLst/>
              <a:rect l="l" t="t" r="r" b="b"/>
              <a:pathLst>
                <a:path w="45899" h="58180" extrusionOk="0">
                  <a:moveTo>
                    <a:pt x="8087" y="1"/>
                  </a:moveTo>
                  <a:cubicBezTo>
                    <a:pt x="1066" y="1"/>
                    <a:pt x="1" y="31102"/>
                    <a:pt x="1" y="31102"/>
                  </a:cubicBezTo>
                  <a:cubicBezTo>
                    <a:pt x="1" y="31102"/>
                    <a:pt x="20411" y="58180"/>
                    <a:pt x="32647" y="58180"/>
                  </a:cubicBezTo>
                  <a:cubicBezTo>
                    <a:pt x="32966" y="58180"/>
                    <a:pt x="33280" y="58161"/>
                    <a:pt x="33588" y="58123"/>
                  </a:cubicBezTo>
                  <a:cubicBezTo>
                    <a:pt x="45716" y="56664"/>
                    <a:pt x="45199" y="22165"/>
                    <a:pt x="45898" y="6755"/>
                  </a:cubicBezTo>
                  <a:cubicBezTo>
                    <a:pt x="42941" y="5089"/>
                    <a:pt x="35453" y="3885"/>
                    <a:pt x="32302" y="3885"/>
                  </a:cubicBezTo>
                  <a:cubicBezTo>
                    <a:pt x="32117" y="3885"/>
                    <a:pt x="31948" y="3889"/>
                    <a:pt x="31795" y="3898"/>
                  </a:cubicBezTo>
                  <a:cubicBezTo>
                    <a:pt x="29728" y="9703"/>
                    <a:pt x="27631" y="16026"/>
                    <a:pt x="25837" y="22378"/>
                  </a:cubicBezTo>
                  <a:cubicBezTo>
                    <a:pt x="20670" y="13442"/>
                    <a:pt x="14834" y="4506"/>
                    <a:pt x="10244" y="889"/>
                  </a:cubicBezTo>
                  <a:cubicBezTo>
                    <a:pt x="9469" y="279"/>
                    <a:pt x="8752" y="1"/>
                    <a:pt x="808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28;p87"/>
            <p:cNvSpPr/>
            <p:nvPr/>
          </p:nvSpPr>
          <p:spPr>
            <a:xfrm>
              <a:off x="2908375" y="3903850"/>
              <a:ext cx="189250" cy="316900"/>
            </a:xfrm>
            <a:custGeom>
              <a:avLst/>
              <a:gdLst/>
              <a:ahLst/>
              <a:cxnLst/>
              <a:rect l="l" t="t" r="r" b="b"/>
              <a:pathLst>
                <a:path w="7570" h="12676" extrusionOk="0">
                  <a:moveTo>
                    <a:pt x="335" y="0"/>
                  </a:moveTo>
                  <a:lnTo>
                    <a:pt x="1" y="183"/>
                  </a:lnTo>
                  <a:lnTo>
                    <a:pt x="7235" y="12675"/>
                  </a:lnTo>
                  <a:lnTo>
                    <a:pt x="7569" y="12493"/>
                  </a:lnTo>
                  <a:lnTo>
                    <a:pt x="3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9;p87"/>
            <p:cNvSpPr/>
            <p:nvPr/>
          </p:nvSpPr>
          <p:spPr>
            <a:xfrm>
              <a:off x="3369625" y="3454000"/>
              <a:ext cx="26625" cy="26600"/>
            </a:xfrm>
            <a:custGeom>
              <a:avLst/>
              <a:gdLst/>
              <a:ahLst/>
              <a:cxnLst/>
              <a:rect l="l" t="t" r="r" b="b"/>
              <a:pathLst>
                <a:path w="1065" h="1064" extrusionOk="0">
                  <a:moveTo>
                    <a:pt x="548" y="0"/>
                  </a:moveTo>
                  <a:cubicBezTo>
                    <a:pt x="244" y="0"/>
                    <a:pt x="1" y="243"/>
                    <a:pt x="1" y="547"/>
                  </a:cubicBezTo>
                  <a:cubicBezTo>
                    <a:pt x="1" y="821"/>
                    <a:pt x="244" y="1064"/>
                    <a:pt x="548" y="1064"/>
                  </a:cubicBezTo>
                  <a:cubicBezTo>
                    <a:pt x="821" y="1064"/>
                    <a:pt x="1065" y="821"/>
                    <a:pt x="1065" y="547"/>
                  </a:cubicBezTo>
                  <a:cubicBezTo>
                    <a:pt x="1065" y="243"/>
                    <a:pt x="821" y="0"/>
                    <a:pt x="548" y="0"/>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316;p72"/>
          <p:cNvSpPr/>
          <p:nvPr/>
        </p:nvSpPr>
        <p:spPr>
          <a:xfrm rot="-5400000">
            <a:off x="6719525" y="3103375"/>
            <a:ext cx="1322700" cy="1322700"/>
          </a:xfrm>
          <a:prstGeom prst="blockArc">
            <a:avLst>
              <a:gd name="adj1" fmla="val 10800000"/>
              <a:gd name="adj2" fmla="val 0"/>
              <a:gd name="adj3" fmla="val 25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17;p72"/>
          <p:cNvSpPr/>
          <p:nvPr/>
        </p:nvSpPr>
        <p:spPr>
          <a:xfrm>
            <a:off x="6719525" y="3103375"/>
            <a:ext cx="1322700" cy="1322700"/>
          </a:xfrm>
          <a:prstGeom prst="blockArc">
            <a:avLst>
              <a:gd name="adj1" fmla="val 16167749"/>
              <a:gd name="adj2" fmla="val 8129404"/>
              <a:gd name="adj3" fmla="val 2515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2326;p72"/>
          <p:cNvCxnSpPr/>
          <p:nvPr/>
        </p:nvCxnSpPr>
        <p:spPr>
          <a:xfrm rot="10800000">
            <a:off x="6609400" y="3346813"/>
            <a:ext cx="4224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2327;p72"/>
          <p:cNvCxnSpPr/>
          <p:nvPr/>
        </p:nvCxnSpPr>
        <p:spPr>
          <a:xfrm rot="10800000">
            <a:off x="7729950" y="4182638"/>
            <a:ext cx="422400" cy="0"/>
          </a:xfrm>
          <a:prstGeom prst="straightConnector1">
            <a:avLst/>
          </a:prstGeom>
          <a:noFill/>
          <a:ln w="9525" cap="flat" cmpd="sng">
            <a:solidFill>
              <a:schemeClr val="dk1"/>
            </a:solidFill>
            <a:prstDash val="solid"/>
            <a:round/>
            <a:headEnd type="none" w="med" len="med"/>
            <a:tailEnd type="none" w="med" len="med"/>
          </a:ln>
        </p:spPr>
      </p:cxnSp>
      <p:sp>
        <p:nvSpPr>
          <p:cNvPr id="33" name="Google Shape;2328;p72"/>
          <p:cNvSpPr txBox="1"/>
          <p:nvPr/>
        </p:nvSpPr>
        <p:spPr>
          <a:xfrm>
            <a:off x="7904400" y="4182650"/>
            <a:ext cx="519600" cy="25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lbert Sans"/>
                <a:ea typeface="Albert Sans"/>
                <a:cs typeface="Albert Sans"/>
                <a:sym typeface="Albert Sans"/>
              </a:rPr>
              <a:t>60%</a:t>
            </a:r>
            <a:endParaRPr sz="1200">
              <a:solidFill>
                <a:schemeClr val="dk1"/>
              </a:solidFill>
              <a:latin typeface="Albert Sans"/>
              <a:ea typeface="Albert Sans"/>
              <a:cs typeface="Albert Sans"/>
              <a:sym typeface="Albert Sans"/>
            </a:endParaRPr>
          </a:p>
        </p:txBody>
      </p:sp>
      <p:sp>
        <p:nvSpPr>
          <p:cNvPr id="34" name="Google Shape;2329;p72"/>
          <p:cNvSpPr txBox="1"/>
          <p:nvPr/>
        </p:nvSpPr>
        <p:spPr>
          <a:xfrm>
            <a:off x="6358875" y="3085025"/>
            <a:ext cx="519600" cy="25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Albert Sans"/>
                <a:ea typeface="Albert Sans"/>
                <a:cs typeface="Albert Sans"/>
                <a:sym typeface="Albert Sans"/>
              </a:rPr>
              <a:t>40%</a:t>
            </a:r>
            <a:endParaRPr sz="1200">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400974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t>Value at risk using the "bootstrap" method</a:t>
            </a:r>
          </a:p>
        </p:txBody>
      </p:sp>
      <p:sp>
        <p:nvSpPr>
          <p:cNvPr id="42" name="Google Shape;1178;p44"/>
          <p:cNvSpPr txBox="1">
            <a:spLocks noGrp="1"/>
          </p:cNvSpPr>
          <p:nvPr>
            <p:ph type="subTitle" idx="1"/>
          </p:nvPr>
        </p:nvSpPr>
        <p:spPr>
          <a:xfrm>
            <a:off x="920559" y="3442995"/>
            <a:ext cx="6658651" cy="1444241"/>
          </a:xfrm>
          <a:prstGeom prst="rect">
            <a:avLst/>
          </a:prstGeom>
        </p:spPr>
        <p:txBody>
          <a:bodyPr spcFirstLastPara="1" wrap="square" lIns="91425" tIns="91425" rIns="91425" bIns="91425" anchor="ctr" anchorCtr="0">
            <a:noAutofit/>
          </a:bodyPr>
          <a:lstStyle/>
          <a:p>
            <a:pPr marL="285750" lvl="0" indent="-285750" algn="just">
              <a:buSzPts val="1100"/>
              <a:buFont typeface="Arial" pitchFamily="34" charset="0"/>
              <a:buChar char="•"/>
            </a:pPr>
            <a:r>
              <a:rPr lang="en-US" dirty="0"/>
              <a:t>Value at Risk (</a:t>
            </a:r>
            <a:r>
              <a:rPr lang="en-US" dirty="0" err="1"/>
              <a:t>VaR</a:t>
            </a:r>
            <a:r>
              <a:rPr lang="en-US" dirty="0"/>
              <a:t>) is a measure used in finance to estimate the potential loss in value of an investment over a certain period of time, typically within a given confidence level.</a:t>
            </a:r>
          </a:p>
          <a:p>
            <a:pPr marL="0" lvl="0" indent="0" algn="just">
              <a:buSzPts val="1100"/>
              <a:buNone/>
            </a:pPr>
            <a:endParaRPr lang="en-US" dirty="0"/>
          </a:p>
          <a:p>
            <a:pPr marL="285750" lvl="0" indent="-285750" algn="just">
              <a:buSzPts val="1100"/>
              <a:buFont typeface="Arial" pitchFamily="34" charset="0"/>
              <a:buChar char="•"/>
            </a:pPr>
            <a:r>
              <a:rPr lang="en-US" dirty="0"/>
              <a:t>For this method we will calculate the empirical </a:t>
            </a:r>
            <a:r>
              <a:rPr lang="en-US" dirty="0" err="1"/>
              <a:t>quantiles</a:t>
            </a:r>
            <a:r>
              <a:rPr lang="en-US" dirty="0"/>
              <a:t> from a histogram of daily returns.</a:t>
            </a:r>
          </a:p>
        </p:txBody>
      </p:sp>
      <p:sp>
        <p:nvSpPr>
          <p:cNvPr id="4" name="TextBox 3"/>
          <p:cNvSpPr txBox="1"/>
          <p:nvPr/>
        </p:nvSpPr>
        <p:spPr>
          <a:xfrm>
            <a:off x="4548521" y="2012342"/>
            <a:ext cx="3979355" cy="1384995"/>
          </a:xfrm>
          <a:prstGeom prst="rect">
            <a:avLst/>
          </a:prstGeom>
          <a:noFill/>
        </p:spPr>
        <p:txBody>
          <a:bodyPr wrap="square" rtlCol="0">
            <a:spAutoFit/>
          </a:bodyPr>
          <a:lstStyle/>
          <a:p>
            <a:pPr marL="285750" indent="-285750">
              <a:buFont typeface="Arial" pitchFamily="34" charset="0"/>
              <a:buChar char="•"/>
            </a:pPr>
            <a:r>
              <a:rPr lang="en-US" dirty="0"/>
              <a:t>The 0.05 empirical </a:t>
            </a:r>
            <a:r>
              <a:rPr lang="en-US" dirty="0" err="1"/>
              <a:t>quantile</a:t>
            </a:r>
            <a:r>
              <a:rPr lang="en-US" dirty="0"/>
              <a:t> of daily returns is at -0.024. That means that with 95% confidence, our worst daily loss will not exceed 2.4%. If we have a 1 million dollar investment, our one-day 5% </a:t>
            </a:r>
            <a:r>
              <a:rPr lang="en-US" dirty="0" err="1"/>
              <a:t>VaR</a:t>
            </a:r>
            <a:r>
              <a:rPr lang="en-US" dirty="0"/>
              <a:t> is 0.024 * 1,000,000 = $24,000..</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9538" t="42412" r="47108" b="11915"/>
          <a:stretch/>
        </p:blipFill>
        <p:spPr>
          <a:xfrm>
            <a:off x="951721" y="948227"/>
            <a:ext cx="3428850" cy="263978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9266" t="47050" r="49142" b="43845"/>
          <a:stretch/>
        </p:blipFill>
        <p:spPr>
          <a:xfrm>
            <a:off x="4548521" y="1062854"/>
            <a:ext cx="3979355" cy="644804"/>
          </a:xfrm>
          <a:prstGeom prst="rect">
            <a:avLst/>
          </a:prstGeom>
        </p:spPr>
      </p:pic>
    </p:spTree>
    <p:extLst>
      <p:ext uri="{BB962C8B-B14F-4D97-AF65-F5344CB8AC3E}">
        <p14:creationId xmlns:p14="http://schemas.microsoft.com/office/powerpoint/2010/main" val="343920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t>Value at Risk using the Monte Carlo method</a:t>
            </a:r>
          </a:p>
        </p:txBody>
      </p:sp>
      <p:sp>
        <p:nvSpPr>
          <p:cNvPr id="42" name="Google Shape;1178;p44"/>
          <p:cNvSpPr txBox="1">
            <a:spLocks noGrp="1"/>
          </p:cNvSpPr>
          <p:nvPr>
            <p:ph type="subTitle" idx="1"/>
          </p:nvPr>
        </p:nvSpPr>
        <p:spPr>
          <a:xfrm>
            <a:off x="3676261" y="911138"/>
            <a:ext cx="5017381" cy="1878715"/>
          </a:xfrm>
          <a:prstGeom prst="rect">
            <a:avLst/>
          </a:prstGeom>
        </p:spPr>
        <p:txBody>
          <a:bodyPr spcFirstLastPara="1" wrap="square" lIns="91425" tIns="91425" rIns="91425" bIns="91425" anchor="ctr" anchorCtr="0">
            <a:noAutofit/>
          </a:bodyPr>
          <a:lstStyle/>
          <a:p>
            <a:pPr marL="152400" indent="0" algn="l">
              <a:buNone/>
            </a:pPr>
            <a:endParaRPr lang="en-US" sz="1400" dirty="0"/>
          </a:p>
          <a:p>
            <a:pPr marL="495300" indent="-342900" algn="l">
              <a:buFont typeface="+mj-lt"/>
              <a:buAutoNum type="arabicPeriod"/>
            </a:pPr>
            <a:r>
              <a:rPr lang="en-US" sz="1400" b="1" dirty="0"/>
              <a:t>Specify a Model (e.g. GBM)</a:t>
            </a:r>
          </a:p>
          <a:p>
            <a:pPr marL="152400" indent="0" algn="l">
              <a:buNone/>
            </a:pPr>
            <a:r>
              <a:rPr lang="en-US" sz="1400" dirty="0"/>
              <a:t>This means the stock price follows a </a:t>
            </a:r>
            <a:r>
              <a:rPr lang="en-US" sz="1400" u="sng" dirty="0">
                <a:hlinkClick r:id="rId3"/>
              </a:rPr>
              <a:t>random walk</a:t>
            </a:r>
            <a:r>
              <a:rPr lang="en-US" sz="1400" dirty="0"/>
              <a:t> and is consistent with (at the very least) the weak form of the efficient market hypothesis (EMH)—past price information is already incorporated, and the next price movement is "conditionally independent" of past price movements.</a:t>
            </a:r>
            <a:br>
              <a:rPr lang="en-US" sz="1400" dirty="0"/>
            </a:br>
            <a:endParaRPr lang="en-US" sz="14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0366" t="33790" r="42105" b="26730"/>
          <a:stretch/>
        </p:blipFill>
        <p:spPr>
          <a:xfrm>
            <a:off x="5355768" y="2603239"/>
            <a:ext cx="3186641" cy="1884784"/>
          </a:xfrm>
          <a:prstGeom prst="rect">
            <a:avLst/>
          </a:prstGeom>
        </p:spPr>
      </p:pic>
      <p:sp>
        <p:nvSpPr>
          <p:cNvPr id="4" name="TextBox 3"/>
          <p:cNvSpPr txBox="1"/>
          <p:nvPr/>
        </p:nvSpPr>
        <p:spPr>
          <a:xfrm>
            <a:off x="905070" y="1343961"/>
            <a:ext cx="2659224" cy="2246769"/>
          </a:xfrm>
          <a:prstGeom prst="rect">
            <a:avLst/>
          </a:prstGeom>
          <a:noFill/>
        </p:spPr>
        <p:txBody>
          <a:bodyPr wrap="square" rtlCol="0">
            <a:spAutoFit/>
          </a:bodyPr>
          <a:lstStyle/>
          <a:p>
            <a:r>
              <a:rPr lang="en-US" dirty="0"/>
              <a:t>A Monte Carlo simulation is </a:t>
            </a:r>
            <a:r>
              <a:rPr lang="en-US" u="sng" dirty="0"/>
              <a:t>an attempt to predict the future</a:t>
            </a:r>
            <a:r>
              <a:rPr lang="en-US" dirty="0"/>
              <a:t> many times over. At the end of the simulation, thousands or millions of "random trials" produce a distribution of outcomes that can be analyzed. The basics steps are as follows:</a:t>
            </a:r>
          </a:p>
          <a:p>
            <a:endParaRPr lang="en-US" dirty="0"/>
          </a:p>
        </p:txBody>
      </p:sp>
    </p:spTree>
    <p:extLst>
      <p:ext uri="{BB962C8B-B14F-4D97-AF65-F5344CB8AC3E}">
        <p14:creationId xmlns:p14="http://schemas.microsoft.com/office/powerpoint/2010/main" val="109581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117" name="Google Shape;3117;p8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t>Value at Risk using the Monte Carlo method</a:t>
            </a:r>
          </a:p>
        </p:txBody>
      </p:sp>
      <p:sp>
        <p:nvSpPr>
          <p:cNvPr id="42" name="Google Shape;1178;p44"/>
          <p:cNvSpPr txBox="1">
            <a:spLocks noGrp="1"/>
          </p:cNvSpPr>
          <p:nvPr>
            <p:ph type="subTitle" idx="1"/>
          </p:nvPr>
        </p:nvSpPr>
        <p:spPr>
          <a:xfrm>
            <a:off x="5215812" y="911138"/>
            <a:ext cx="3477830" cy="1692101"/>
          </a:xfrm>
          <a:prstGeom prst="rect">
            <a:avLst/>
          </a:prstGeom>
        </p:spPr>
        <p:txBody>
          <a:bodyPr spcFirstLastPara="1" wrap="square" lIns="91425" tIns="91425" rIns="91425" bIns="91425" anchor="ctr" anchorCtr="0">
            <a:noAutofit/>
          </a:bodyPr>
          <a:lstStyle/>
          <a:p>
            <a:pPr marL="152400" indent="0" algn="l">
              <a:buNone/>
            </a:pPr>
            <a:r>
              <a:rPr lang="en-US" sz="1400" dirty="0"/>
              <a:t>​If we rearrange the formula to solve just for the change in stock price, we see that GBM says the change in stock price is the stock price "S" multiplied by the two terms found inside the parenthesis below:</a:t>
            </a:r>
          </a:p>
        </p:txBody>
      </p:sp>
      <p:sp>
        <p:nvSpPr>
          <p:cNvPr id="4" name="TextBox 3"/>
          <p:cNvSpPr txBox="1"/>
          <p:nvPr/>
        </p:nvSpPr>
        <p:spPr>
          <a:xfrm>
            <a:off x="681134" y="2965559"/>
            <a:ext cx="4935895" cy="1600438"/>
          </a:xfrm>
          <a:prstGeom prst="rect">
            <a:avLst/>
          </a:prstGeom>
          <a:noFill/>
        </p:spPr>
        <p:txBody>
          <a:bodyPr wrap="square" rtlCol="0">
            <a:spAutoFit/>
          </a:bodyPr>
          <a:lstStyle/>
          <a:p>
            <a:r>
              <a:rPr lang="en-US" dirty="0"/>
              <a:t>The first term is a "drift" and the second term is a "shock." For each time period, our model assumes the price will "drift" up by the expected return. But the drift will be shocked (added or subtracted) by a random shock. The random shock will be the standard deviation "s" multiplied by a random number "e." This is simply a way of scaling the standard deviation.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976" t="37228" r="50000" b="54862"/>
          <a:stretch/>
        </p:blipFill>
        <p:spPr>
          <a:xfrm>
            <a:off x="5728995" y="2833353"/>
            <a:ext cx="2724541" cy="432362"/>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88" t="34097" r="31326" b="27476"/>
          <a:stretch/>
        </p:blipFill>
        <p:spPr>
          <a:xfrm>
            <a:off x="830424" y="935009"/>
            <a:ext cx="4049486" cy="1975540"/>
          </a:xfrm>
          <a:prstGeom prst="rect">
            <a:avLst/>
          </a:prstGeom>
        </p:spPr>
      </p:pic>
    </p:spTree>
    <p:extLst>
      <p:ext uri="{BB962C8B-B14F-4D97-AF65-F5344CB8AC3E}">
        <p14:creationId xmlns:p14="http://schemas.microsoft.com/office/powerpoint/2010/main" val="242534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42" name="Google Shape;1178;p44"/>
          <p:cNvSpPr txBox="1">
            <a:spLocks noGrp="1"/>
          </p:cNvSpPr>
          <p:nvPr>
            <p:ph type="subTitle" idx="1"/>
          </p:nvPr>
        </p:nvSpPr>
        <p:spPr>
          <a:xfrm>
            <a:off x="648476" y="3169147"/>
            <a:ext cx="2911151" cy="1272225"/>
          </a:xfrm>
          <a:prstGeom prst="rect">
            <a:avLst/>
          </a:prstGeom>
        </p:spPr>
        <p:txBody>
          <a:bodyPr spcFirstLastPara="1" wrap="square" lIns="91425" tIns="91425" rIns="91425" bIns="91425" anchor="ctr" anchorCtr="0">
            <a:noAutofit/>
          </a:bodyPr>
          <a:lstStyle/>
          <a:p>
            <a:pPr marL="495300" indent="-342900" algn="l">
              <a:buFont typeface="+mj-lt"/>
              <a:buAutoNum type="arabicPeriod" startAt="2"/>
            </a:pPr>
            <a:r>
              <a:rPr lang="en-US" sz="1400" b="1" dirty="0"/>
              <a:t>Generate Random Trials</a:t>
            </a:r>
          </a:p>
          <a:p>
            <a:pPr marL="152400" indent="0" algn="l">
              <a:buNone/>
            </a:pPr>
            <a:r>
              <a:rPr lang="en-US" sz="1400" dirty="0"/>
              <a:t>With the model in hand, we start running tests by trying out different scenarios randomly.</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776" t="34278" r="46735" b="17807"/>
          <a:stretch/>
        </p:blipFill>
        <p:spPr>
          <a:xfrm>
            <a:off x="569166" y="534427"/>
            <a:ext cx="3247351" cy="2218103"/>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9373" t="34855" r="47721" b="20552"/>
          <a:stretch/>
        </p:blipFill>
        <p:spPr>
          <a:xfrm>
            <a:off x="4165337" y="613533"/>
            <a:ext cx="3196516" cy="2240015"/>
          </a:xfrm>
          <a:prstGeom prst="rect">
            <a:avLst/>
          </a:prstGeom>
        </p:spPr>
      </p:pic>
      <p:sp>
        <p:nvSpPr>
          <p:cNvPr id="6" name="TextBox 5"/>
          <p:cNvSpPr txBox="1"/>
          <p:nvPr/>
        </p:nvSpPr>
        <p:spPr>
          <a:xfrm>
            <a:off x="3638937" y="2853548"/>
            <a:ext cx="4739168" cy="1569660"/>
          </a:xfrm>
          <a:prstGeom prst="rect">
            <a:avLst/>
          </a:prstGeom>
          <a:noFill/>
        </p:spPr>
        <p:txBody>
          <a:bodyPr wrap="square" rtlCol="0">
            <a:spAutoFit/>
          </a:bodyPr>
          <a:lstStyle/>
          <a:p>
            <a:pPr marL="171450" indent="-171450">
              <a:buFont typeface="Arial" pitchFamily="34" charset="0"/>
              <a:buChar char="•"/>
            </a:pPr>
            <a:r>
              <a:rPr lang="en-US" sz="1200" dirty="0"/>
              <a:t>Awesome! Now we have looked at the 1% empirical </a:t>
            </a:r>
            <a:r>
              <a:rPr lang="en-US" sz="1200" dirty="0" err="1"/>
              <a:t>quantile</a:t>
            </a:r>
            <a:r>
              <a:rPr lang="en-US" sz="1200" dirty="0"/>
              <a:t> of the final price distribution to estimate the Value at Risk for the Google Stock(GOOGL), which looks to be $39.02 for every investment of 830.09 (The price of one initial Google Stock).</a:t>
            </a:r>
          </a:p>
          <a:p>
            <a:endParaRPr lang="en-US" sz="1200" dirty="0"/>
          </a:p>
          <a:p>
            <a:pPr marL="171450" indent="-171450">
              <a:buFont typeface="Arial" pitchFamily="34" charset="0"/>
              <a:buChar char="•"/>
            </a:pPr>
            <a:r>
              <a:rPr lang="en-US" sz="1200" dirty="0"/>
              <a:t>This basically means for every initial GOOGL stock you purchase you're putting about $39.02 at risk 99% of the time from our Monte Carlo Simulation.</a:t>
            </a:r>
          </a:p>
        </p:txBody>
      </p:sp>
    </p:spTree>
    <p:extLst>
      <p:ext uri="{BB962C8B-B14F-4D97-AF65-F5344CB8AC3E}">
        <p14:creationId xmlns:p14="http://schemas.microsoft.com/office/powerpoint/2010/main" val="265868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1"/>
          <p:cNvSpPr txBox="1">
            <a:spLocks noGrp="1"/>
          </p:cNvSpPr>
          <p:nvPr>
            <p:ph type="title" idx="14"/>
          </p:nvPr>
        </p:nvSpPr>
        <p:spPr>
          <a:xfrm>
            <a:off x="4687827" y="1585193"/>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89" name="Google Shape;989;p41"/>
          <p:cNvSpPr txBox="1">
            <a:spLocks noGrp="1"/>
          </p:cNvSpPr>
          <p:nvPr>
            <p:ph type="title" idx="15"/>
          </p:nvPr>
        </p:nvSpPr>
        <p:spPr>
          <a:xfrm>
            <a:off x="4687827" y="30947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90" name="Google Shape;990;p41"/>
          <p:cNvSpPr txBox="1">
            <a:spLocks noGrp="1"/>
          </p:cNvSpPr>
          <p:nvPr>
            <p:ph type="title" idx="13"/>
          </p:nvPr>
        </p:nvSpPr>
        <p:spPr>
          <a:xfrm>
            <a:off x="943977" y="30947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03</a:t>
            </a:r>
            <a:endParaRPr sz="2500"/>
          </a:p>
        </p:txBody>
      </p:sp>
      <p:sp>
        <p:nvSpPr>
          <p:cNvPr id="991" name="Google Shape;991;p41"/>
          <p:cNvSpPr txBox="1">
            <a:spLocks noGrp="1"/>
          </p:cNvSpPr>
          <p:nvPr>
            <p:ph type="title" idx="9"/>
          </p:nvPr>
        </p:nvSpPr>
        <p:spPr>
          <a:xfrm>
            <a:off x="943977" y="1585193"/>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01</a:t>
            </a:r>
            <a:endParaRPr sz="2500"/>
          </a:p>
        </p:txBody>
      </p:sp>
      <p:sp>
        <p:nvSpPr>
          <p:cNvPr id="992" name="Google Shape;99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993" name="Google Shape;993;p41"/>
          <p:cNvSpPr txBox="1">
            <a:spLocks noGrp="1"/>
          </p:cNvSpPr>
          <p:nvPr>
            <p:ph type="title" idx="2"/>
          </p:nvPr>
        </p:nvSpPr>
        <p:spPr>
          <a:xfrm>
            <a:off x="1872300" y="1585200"/>
            <a:ext cx="2531100" cy="62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Stock Market </a:t>
            </a:r>
            <a:endParaRPr dirty="0"/>
          </a:p>
        </p:txBody>
      </p:sp>
      <p:sp>
        <p:nvSpPr>
          <p:cNvPr id="994" name="Google Shape;994;p41"/>
          <p:cNvSpPr txBox="1">
            <a:spLocks noGrp="1"/>
          </p:cNvSpPr>
          <p:nvPr>
            <p:ph type="title" idx="3"/>
          </p:nvPr>
        </p:nvSpPr>
        <p:spPr>
          <a:xfrm>
            <a:off x="5616000" y="1570275"/>
            <a:ext cx="2531100" cy="62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Libraries used </a:t>
            </a:r>
            <a:endParaRPr dirty="0"/>
          </a:p>
        </p:txBody>
      </p:sp>
      <p:sp>
        <p:nvSpPr>
          <p:cNvPr id="997" name="Google Shape;997;p41"/>
          <p:cNvSpPr txBox="1">
            <a:spLocks noGrp="1"/>
          </p:cNvSpPr>
          <p:nvPr>
            <p:ph type="title" idx="5"/>
          </p:nvPr>
        </p:nvSpPr>
        <p:spPr>
          <a:xfrm>
            <a:off x="1872275" y="3094775"/>
            <a:ext cx="2531100" cy="62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Exploratory Data Analysis and Risk Management </a:t>
            </a:r>
            <a:endParaRPr dirty="0"/>
          </a:p>
        </p:txBody>
      </p:sp>
      <p:sp>
        <p:nvSpPr>
          <p:cNvPr id="998" name="Google Shape;998;p41"/>
          <p:cNvSpPr txBox="1">
            <a:spLocks noGrp="1"/>
          </p:cNvSpPr>
          <p:nvPr>
            <p:ph type="title" idx="6"/>
          </p:nvPr>
        </p:nvSpPr>
        <p:spPr>
          <a:xfrm>
            <a:off x="5616000" y="3094775"/>
            <a:ext cx="2531100" cy="62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Implementing changes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42"/>
          <p:cNvSpPr txBox="1">
            <a:spLocks noGrp="1"/>
          </p:cNvSpPr>
          <p:nvPr>
            <p:ph type="title"/>
          </p:nvPr>
        </p:nvSpPr>
        <p:spPr>
          <a:xfrm>
            <a:off x="2287489" y="3319574"/>
            <a:ext cx="4550400" cy="4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—Rakesh Jhunjhunwala</a:t>
            </a:r>
            <a:endParaRPr dirty="0"/>
          </a:p>
        </p:txBody>
      </p:sp>
      <p:sp>
        <p:nvSpPr>
          <p:cNvPr id="1006" name="Google Shape;1006;p42"/>
          <p:cNvSpPr txBox="1">
            <a:spLocks noGrp="1"/>
          </p:cNvSpPr>
          <p:nvPr>
            <p:ph type="subTitle" idx="1"/>
          </p:nvPr>
        </p:nvSpPr>
        <p:spPr>
          <a:xfrm>
            <a:off x="2154406" y="2604241"/>
            <a:ext cx="4659659" cy="5942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400" dirty="0"/>
              <a:t>“Markets are like Women </a:t>
            </a:r>
          </a:p>
          <a:p>
            <a:pPr marL="0" lvl="0" indent="0" algn="ctr" rtl="0">
              <a:spcBef>
                <a:spcPts val="0"/>
              </a:spcBef>
              <a:spcAft>
                <a:spcPts val="0"/>
              </a:spcAft>
              <a:buClr>
                <a:schemeClr val="dk1"/>
              </a:buClr>
              <a:buSzPts val="1100"/>
              <a:buFont typeface="Arial"/>
              <a:buNone/>
            </a:pPr>
            <a:r>
              <a:rPr lang="en" sz="1400" dirty="0"/>
              <a:t>-always commanding,</a:t>
            </a:r>
          </a:p>
          <a:p>
            <a:pPr marL="0" lvl="0" indent="0" algn="ctr" rtl="0">
              <a:spcBef>
                <a:spcPts val="0"/>
              </a:spcBef>
              <a:spcAft>
                <a:spcPts val="0"/>
              </a:spcAft>
              <a:buClr>
                <a:schemeClr val="dk1"/>
              </a:buClr>
              <a:buSzPts val="1100"/>
              <a:buFont typeface="Arial"/>
              <a:buNone/>
            </a:pPr>
            <a:r>
              <a:rPr lang="en-US" sz="1400" dirty="0"/>
              <a:t>M</a:t>
            </a:r>
            <a:r>
              <a:rPr lang="en" sz="1400" dirty="0"/>
              <a:t>ysterious, unpredictable</a:t>
            </a:r>
          </a:p>
          <a:p>
            <a:pPr marL="0" lvl="0" indent="0" algn="ctr" rtl="0">
              <a:spcBef>
                <a:spcPts val="0"/>
              </a:spcBef>
              <a:spcAft>
                <a:spcPts val="0"/>
              </a:spcAft>
              <a:buClr>
                <a:schemeClr val="dk1"/>
              </a:buClr>
              <a:buSzPts val="1100"/>
              <a:buFont typeface="Arial"/>
              <a:buNone/>
            </a:pPr>
            <a:r>
              <a:rPr lang="en-US" sz="1400" dirty="0"/>
              <a:t>A</a:t>
            </a:r>
            <a:r>
              <a:rPr lang="en" sz="1400" dirty="0"/>
              <a:t>nd volatile .”</a:t>
            </a:r>
            <a:endParaRPr sz="1400" dirty="0"/>
          </a:p>
        </p:txBody>
      </p:sp>
      <p:sp>
        <p:nvSpPr>
          <p:cNvPr id="1007" name="Google Shape;100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grpSp>
        <p:nvGrpSpPr>
          <p:cNvPr id="1008" name="Google Shape;1008;p42"/>
          <p:cNvGrpSpPr/>
          <p:nvPr/>
        </p:nvGrpSpPr>
        <p:grpSpPr>
          <a:xfrm flipH="1">
            <a:off x="5941051" y="1450585"/>
            <a:ext cx="3201656" cy="3714819"/>
            <a:chOff x="1537100" y="979900"/>
            <a:chExt cx="3852775" cy="4470300"/>
          </a:xfrm>
        </p:grpSpPr>
        <p:sp>
          <p:nvSpPr>
            <p:cNvPr id="1009" name="Google Shape;1009;p42"/>
            <p:cNvSpPr/>
            <p:nvPr/>
          </p:nvSpPr>
          <p:spPr>
            <a:xfrm>
              <a:off x="1537100" y="4323300"/>
              <a:ext cx="1523625" cy="1126900"/>
            </a:xfrm>
            <a:custGeom>
              <a:avLst/>
              <a:gdLst/>
              <a:ahLst/>
              <a:cxnLst/>
              <a:rect l="l" t="t" r="r" b="b"/>
              <a:pathLst>
                <a:path w="60945" h="45076" extrusionOk="0">
                  <a:moveTo>
                    <a:pt x="24512" y="0"/>
                  </a:moveTo>
                  <a:cubicBezTo>
                    <a:pt x="15398" y="0"/>
                    <a:pt x="7475" y="1139"/>
                    <a:pt x="5905" y="4013"/>
                  </a:cubicBezTo>
                  <a:cubicBezTo>
                    <a:pt x="3470" y="8483"/>
                    <a:pt x="1302" y="29531"/>
                    <a:pt x="1" y="45076"/>
                  </a:cubicBezTo>
                  <a:lnTo>
                    <a:pt x="60944" y="45076"/>
                  </a:lnTo>
                  <a:cubicBezTo>
                    <a:pt x="59643" y="29598"/>
                    <a:pt x="57708" y="8916"/>
                    <a:pt x="56174" y="5714"/>
                  </a:cubicBezTo>
                  <a:cubicBezTo>
                    <a:pt x="54690" y="2586"/>
                    <a:pt x="38248"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1716400" y="4161700"/>
              <a:ext cx="1194200" cy="412875"/>
            </a:xfrm>
            <a:custGeom>
              <a:avLst/>
              <a:gdLst/>
              <a:ahLst/>
              <a:cxnLst/>
              <a:rect l="l" t="t" r="r" b="b"/>
              <a:pathLst>
                <a:path w="47768" h="16515" extrusionOk="0">
                  <a:moveTo>
                    <a:pt x="12977" y="1"/>
                  </a:moveTo>
                  <a:cubicBezTo>
                    <a:pt x="8041" y="1"/>
                    <a:pt x="4231" y="245"/>
                    <a:pt x="3269" y="870"/>
                  </a:cubicBezTo>
                  <a:cubicBezTo>
                    <a:pt x="0" y="3038"/>
                    <a:pt x="234" y="11344"/>
                    <a:pt x="234" y="12778"/>
                  </a:cubicBezTo>
                  <a:cubicBezTo>
                    <a:pt x="234" y="14847"/>
                    <a:pt x="10408" y="16515"/>
                    <a:pt x="22950" y="16515"/>
                  </a:cubicBezTo>
                  <a:cubicBezTo>
                    <a:pt x="35492" y="16515"/>
                    <a:pt x="45099" y="16148"/>
                    <a:pt x="46434" y="14213"/>
                  </a:cubicBezTo>
                  <a:cubicBezTo>
                    <a:pt x="47768" y="12345"/>
                    <a:pt x="46300" y="3705"/>
                    <a:pt x="44132" y="2304"/>
                  </a:cubicBezTo>
                  <a:cubicBezTo>
                    <a:pt x="42608" y="1367"/>
                    <a:pt x="24645" y="1"/>
                    <a:pt x="12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1758100" y="4220125"/>
              <a:ext cx="1097475" cy="102600"/>
            </a:xfrm>
            <a:custGeom>
              <a:avLst/>
              <a:gdLst/>
              <a:ahLst/>
              <a:cxnLst/>
              <a:rect l="l" t="t" r="r" b="b"/>
              <a:pathLst>
                <a:path w="43899" h="4104" extrusionOk="0">
                  <a:moveTo>
                    <a:pt x="100" y="1"/>
                  </a:moveTo>
                  <a:lnTo>
                    <a:pt x="100" y="1"/>
                  </a:lnTo>
                  <a:cubicBezTo>
                    <a:pt x="0" y="201"/>
                    <a:pt x="0" y="534"/>
                    <a:pt x="367" y="935"/>
                  </a:cubicBezTo>
                  <a:cubicBezTo>
                    <a:pt x="2202" y="2669"/>
                    <a:pt x="11842" y="3637"/>
                    <a:pt x="20315" y="3970"/>
                  </a:cubicBezTo>
                  <a:cubicBezTo>
                    <a:pt x="22583" y="4037"/>
                    <a:pt x="24918" y="4104"/>
                    <a:pt x="27253" y="4104"/>
                  </a:cubicBezTo>
                  <a:cubicBezTo>
                    <a:pt x="33791" y="4104"/>
                    <a:pt x="40029" y="3703"/>
                    <a:pt x="42631" y="2803"/>
                  </a:cubicBezTo>
                  <a:cubicBezTo>
                    <a:pt x="43465" y="2469"/>
                    <a:pt x="43865" y="2136"/>
                    <a:pt x="43898" y="1702"/>
                  </a:cubicBezTo>
                  <a:lnTo>
                    <a:pt x="43498" y="1669"/>
                  </a:lnTo>
                  <a:cubicBezTo>
                    <a:pt x="43498" y="1802"/>
                    <a:pt x="43331" y="2102"/>
                    <a:pt x="42497" y="2369"/>
                  </a:cubicBezTo>
                  <a:cubicBezTo>
                    <a:pt x="40020" y="3268"/>
                    <a:pt x="34199" y="3662"/>
                    <a:pt x="27653" y="3662"/>
                  </a:cubicBezTo>
                  <a:cubicBezTo>
                    <a:pt x="16221" y="3662"/>
                    <a:pt x="2576" y="2459"/>
                    <a:pt x="667" y="634"/>
                  </a:cubicBezTo>
                  <a:cubicBezTo>
                    <a:pt x="467" y="368"/>
                    <a:pt x="467" y="201"/>
                    <a:pt x="501" y="134"/>
                  </a:cubicBezTo>
                  <a:lnTo>
                    <a:pt x="100" y="1"/>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2765475" y="4357650"/>
              <a:ext cx="96775" cy="116025"/>
            </a:xfrm>
            <a:custGeom>
              <a:avLst/>
              <a:gdLst/>
              <a:ahLst/>
              <a:cxnLst/>
              <a:rect l="l" t="t" r="r" b="b"/>
              <a:pathLst>
                <a:path w="3871" h="4641" extrusionOk="0">
                  <a:moveTo>
                    <a:pt x="1869" y="437"/>
                  </a:moveTo>
                  <a:cubicBezTo>
                    <a:pt x="2202" y="437"/>
                    <a:pt x="2536" y="604"/>
                    <a:pt x="2836" y="871"/>
                  </a:cubicBezTo>
                  <a:cubicBezTo>
                    <a:pt x="3136" y="1204"/>
                    <a:pt x="3336" y="1705"/>
                    <a:pt x="3370" y="2205"/>
                  </a:cubicBezTo>
                  <a:cubicBezTo>
                    <a:pt x="3470" y="3273"/>
                    <a:pt x="2869" y="4173"/>
                    <a:pt x="2069" y="4207"/>
                  </a:cubicBezTo>
                  <a:cubicBezTo>
                    <a:pt x="2015" y="4216"/>
                    <a:pt x="1962" y="4221"/>
                    <a:pt x="1908" y="4221"/>
                  </a:cubicBezTo>
                  <a:cubicBezTo>
                    <a:pt x="1596" y="4221"/>
                    <a:pt x="1291" y="4058"/>
                    <a:pt x="1035" y="3773"/>
                  </a:cubicBezTo>
                  <a:cubicBezTo>
                    <a:pt x="735" y="3439"/>
                    <a:pt x="534" y="2939"/>
                    <a:pt x="501" y="2439"/>
                  </a:cubicBezTo>
                  <a:cubicBezTo>
                    <a:pt x="401" y="1371"/>
                    <a:pt x="1001" y="471"/>
                    <a:pt x="1802" y="437"/>
                  </a:cubicBezTo>
                  <a:close/>
                  <a:moveTo>
                    <a:pt x="1842" y="0"/>
                  </a:moveTo>
                  <a:cubicBezTo>
                    <a:pt x="1807" y="0"/>
                    <a:pt x="1771" y="1"/>
                    <a:pt x="1735" y="4"/>
                  </a:cubicBezTo>
                  <a:cubicBezTo>
                    <a:pt x="735" y="104"/>
                    <a:pt x="1" y="1171"/>
                    <a:pt x="67" y="2472"/>
                  </a:cubicBezTo>
                  <a:cubicBezTo>
                    <a:pt x="167" y="3106"/>
                    <a:pt x="368" y="3640"/>
                    <a:pt x="735" y="4040"/>
                  </a:cubicBezTo>
                  <a:cubicBezTo>
                    <a:pt x="1068" y="4440"/>
                    <a:pt x="1535" y="4640"/>
                    <a:pt x="2002" y="4640"/>
                  </a:cubicBezTo>
                  <a:lnTo>
                    <a:pt x="2136" y="4640"/>
                  </a:lnTo>
                  <a:cubicBezTo>
                    <a:pt x="3136" y="4540"/>
                    <a:pt x="3870" y="3473"/>
                    <a:pt x="3803" y="2172"/>
                  </a:cubicBezTo>
                  <a:cubicBezTo>
                    <a:pt x="3703" y="1538"/>
                    <a:pt x="3503" y="1004"/>
                    <a:pt x="3136" y="604"/>
                  </a:cubicBezTo>
                  <a:cubicBezTo>
                    <a:pt x="2765" y="201"/>
                    <a:pt x="2307" y="0"/>
                    <a:pt x="1842"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1669700" y="1964350"/>
              <a:ext cx="1541125" cy="2316100"/>
            </a:xfrm>
            <a:custGeom>
              <a:avLst/>
              <a:gdLst/>
              <a:ahLst/>
              <a:cxnLst/>
              <a:rect l="l" t="t" r="r" b="b"/>
              <a:pathLst>
                <a:path w="61645" h="92644" extrusionOk="0">
                  <a:moveTo>
                    <a:pt x="9474" y="0"/>
                  </a:moveTo>
                  <a:cubicBezTo>
                    <a:pt x="9474" y="0"/>
                    <a:pt x="1335" y="28554"/>
                    <a:pt x="668" y="43632"/>
                  </a:cubicBezTo>
                  <a:cubicBezTo>
                    <a:pt x="0" y="58676"/>
                    <a:pt x="7139" y="76255"/>
                    <a:pt x="7139" y="76255"/>
                  </a:cubicBezTo>
                  <a:lnTo>
                    <a:pt x="5838" y="90198"/>
                  </a:lnTo>
                  <a:cubicBezTo>
                    <a:pt x="6268" y="91490"/>
                    <a:pt x="22049" y="92643"/>
                    <a:pt x="33567" y="92643"/>
                  </a:cubicBezTo>
                  <a:cubicBezTo>
                    <a:pt x="39003" y="92643"/>
                    <a:pt x="43490" y="92386"/>
                    <a:pt x="44966" y="91766"/>
                  </a:cubicBezTo>
                  <a:lnTo>
                    <a:pt x="44799" y="86696"/>
                  </a:lnTo>
                  <a:cubicBezTo>
                    <a:pt x="57875" y="85061"/>
                    <a:pt x="61644" y="68716"/>
                    <a:pt x="61644" y="68716"/>
                  </a:cubicBezTo>
                  <a:lnTo>
                    <a:pt x="33658" y="68716"/>
                  </a:lnTo>
                  <a:cubicBezTo>
                    <a:pt x="30789" y="57575"/>
                    <a:pt x="25552" y="49536"/>
                    <a:pt x="18814" y="42698"/>
                  </a:cubicBezTo>
                  <a:cubicBezTo>
                    <a:pt x="19348" y="37294"/>
                    <a:pt x="18614" y="30656"/>
                    <a:pt x="17646" y="23884"/>
                  </a:cubicBezTo>
                  <a:lnTo>
                    <a:pt x="17646" y="23884"/>
                  </a:lnTo>
                  <a:cubicBezTo>
                    <a:pt x="17646" y="23884"/>
                    <a:pt x="17646" y="23884"/>
                    <a:pt x="17646" y="23884"/>
                  </a:cubicBezTo>
                  <a:cubicBezTo>
                    <a:pt x="17669" y="23884"/>
                    <a:pt x="25028" y="2032"/>
                    <a:pt x="9474"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1833150" y="2001050"/>
              <a:ext cx="127625" cy="242700"/>
            </a:xfrm>
            <a:custGeom>
              <a:avLst/>
              <a:gdLst/>
              <a:ahLst/>
              <a:cxnLst/>
              <a:rect l="l" t="t" r="r" b="b"/>
              <a:pathLst>
                <a:path w="5105" h="9708" extrusionOk="0">
                  <a:moveTo>
                    <a:pt x="2435" y="0"/>
                  </a:moveTo>
                  <a:lnTo>
                    <a:pt x="2302" y="400"/>
                  </a:lnTo>
                  <a:lnTo>
                    <a:pt x="4637" y="1068"/>
                  </a:lnTo>
                  <a:cubicBezTo>
                    <a:pt x="4337" y="5237"/>
                    <a:pt x="3503" y="7839"/>
                    <a:pt x="2135" y="8840"/>
                  </a:cubicBezTo>
                  <a:cubicBezTo>
                    <a:pt x="1744" y="9116"/>
                    <a:pt x="1304" y="9265"/>
                    <a:pt x="807" y="9265"/>
                  </a:cubicBezTo>
                  <a:cubicBezTo>
                    <a:pt x="583" y="9265"/>
                    <a:pt x="348" y="9235"/>
                    <a:pt x="100" y="9173"/>
                  </a:cubicBezTo>
                  <a:lnTo>
                    <a:pt x="0" y="9574"/>
                  </a:lnTo>
                  <a:cubicBezTo>
                    <a:pt x="301" y="9674"/>
                    <a:pt x="601" y="9707"/>
                    <a:pt x="834" y="9707"/>
                  </a:cubicBezTo>
                  <a:cubicBezTo>
                    <a:pt x="1401" y="9707"/>
                    <a:pt x="1935" y="9540"/>
                    <a:pt x="2435" y="9140"/>
                  </a:cubicBezTo>
                  <a:cubicBezTo>
                    <a:pt x="3903" y="8039"/>
                    <a:pt x="4804" y="5304"/>
                    <a:pt x="5104" y="901"/>
                  </a:cubicBezTo>
                  <a:lnTo>
                    <a:pt x="5104" y="734"/>
                  </a:lnTo>
                  <a:lnTo>
                    <a:pt x="2435"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1759750" y="2557275"/>
              <a:ext cx="62575" cy="25050"/>
            </a:xfrm>
            <a:custGeom>
              <a:avLst/>
              <a:gdLst/>
              <a:ahLst/>
              <a:cxnLst/>
              <a:rect l="l" t="t" r="r" b="b"/>
              <a:pathLst>
                <a:path w="2503" h="1002" extrusionOk="0">
                  <a:moveTo>
                    <a:pt x="134" y="0"/>
                  </a:moveTo>
                  <a:lnTo>
                    <a:pt x="1" y="401"/>
                  </a:lnTo>
                  <a:lnTo>
                    <a:pt x="2403" y="1001"/>
                  </a:lnTo>
                  <a:lnTo>
                    <a:pt x="2503" y="601"/>
                  </a:lnTo>
                  <a:lnTo>
                    <a:pt x="134"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1767275" y="2522250"/>
              <a:ext cx="43375" cy="20025"/>
            </a:xfrm>
            <a:custGeom>
              <a:avLst/>
              <a:gdLst/>
              <a:ahLst/>
              <a:cxnLst/>
              <a:rect l="l" t="t" r="r" b="b"/>
              <a:pathLst>
                <a:path w="1735" h="801" extrusionOk="0">
                  <a:moveTo>
                    <a:pt x="100" y="0"/>
                  </a:moveTo>
                  <a:lnTo>
                    <a:pt x="0" y="401"/>
                  </a:lnTo>
                  <a:lnTo>
                    <a:pt x="1635" y="801"/>
                  </a:lnTo>
                  <a:lnTo>
                    <a:pt x="1735" y="367"/>
                  </a:lnTo>
                  <a:lnTo>
                    <a:pt x="100"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1748925" y="2592300"/>
              <a:ext cx="43375" cy="20025"/>
            </a:xfrm>
            <a:custGeom>
              <a:avLst/>
              <a:gdLst/>
              <a:ahLst/>
              <a:cxnLst/>
              <a:rect l="l" t="t" r="r" b="b"/>
              <a:pathLst>
                <a:path w="1735" h="801" extrusionOk="0">
                  <a:moveTo>
                    <a:pt x="100" y="0"/>
                  </a:moveTo>
                  <a:lnTo>
                    <a:pt x="0" y="401"/>
                  </a:lnTo>
                  <a:lnTo>
                    <a:pt x="1635" y="801"/>
                  </a:lnTo>
                  <a:lnTo>
                    <a:pt x="1735" y="367"/>
                  </a:lnTo>
                  <a:lnTo>
                    <a:pt x="100"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2704600" y="4125050"/>
              <a:ext cx="86750" cy="31725"/>
            </a:xfrm>
            <a:custGeom>
              <a:avLst/>
              <a:gdLst/>
              <a:ahLst/>
              <a:cxnLst/>
              <a:rect l="l" t="t" r="r" b="b"/>
              <a:pathLst>
                <a:path w="3470" h="1269" extrusionOk="0">
                  <a:moveTo>
                    <a:pt x="3336" y="1"/>
                  </a:moveTo>
                  <a:cubicBezTo>
                    <a:pt x="2269" y="335"/>
                    <a:pt x="1135" y="601"/>
                    <a:pt x="1" y="835"/>
                  </a:cubicBezTo>
                  <a:lnTo>
                    <a:pt x="101" y="1269"/>
                  </a:lnTo>
                  <a:cubicBezTo>
                    <a:pt x="1201" y="1068"/>
                    <a:pt x="2336" y="768"/>
                    <a:pt x="3470" y="435"/>
                  </a:cubicBezTo>
                  <a:lnTo>
                    <a:pt x="3336"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3250000" y="2657350"/>
              <a:ext cx="518725" cy="1026100"/>
            </a:xfrm>
            <a:custGeom>
              <a:avLst/>
              <a:gdLst/>
              <a:ahLst/>
              <a:cxnLst/>
              <a:rect l="l" t="t" r="r" b="b"/>
              <a:pathLst>
                <a:path w="20749" h="41044" extrusionOk="0">
                  <a:moveTo>
                    <a:pt x="2869" y="0"/>
                  </a:moveTo>
                  <a:cubicBezTo>
                    <a:pt x="1835" y="0"/>
                    <a:pt x="5004" y="6005"/>
                    <a:pt x="5004" y="6005"/>
                  </a:cubicBezTo>
                  <a:lnTo>
                    <a:pt x="0" y="24518"/>
                  </a:lnTo>
                  <a:lnTo>
                    <a:pt x="5537" y="38661"/>
                  </a:lnTo>
                  <a:cubicBezTo>
                    <a:pt x="6686" y="40091"/>
                    <a:pt x="9498" y="41043"/>
                    <a:pt x="11370" y="41043"/>
                  </a:cubicBezTo>
                  <a:cubicBezTo>
                    <a:pt x="12161" y="41043"/>
                    <a:pt x="12785" y="40873"/>
                    <a:pt x="13043" y="40496"/>
                  </a:cubicBezTo>
                  <a:cubicBezTo>
                    <a:pt x="13843" y="39328"/>
                    <a:pt x="12209" y="30623"/>
                    <a:pt x="12209" y="30622"/>
                  </a:cubicBezTo>
                  <a:lnTo>
                    <a:pt x="12209" y="30622"/>
                  </a:lnTo>
                  <a:cubicBezTo>
                    <a:pt x="13697" y="31492"/>
                    <a:pt x="15869" y="32015"/>
                    <a:pt x="17608" y="32015"/>
                  </a:cubicBezTo>
                  <a:cubicBezTo>
                    <a:pt x="18869" y="32015"/>
                    <a:pt x="19903" y="31740"/>
                    <a:pt x="20281" y="31123"/>
                  </a:cubicBezTo>
                  <a:cubicBezTo>
                    <a:pt x="20748" y="30289"/>
                    <a:pt x="16379" y="9440"/>
                    <a:pt x="13610" y="6338"/>
                  </a:cubicBezTo>
                  <a:cubicBezTo>
                    <a:pt x="10808" y="3269"/>
                    <a:pt x="3336" y="0"/>
                    <a:pt x="2869"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3365900" y="3108500"/>
              <a:ext cx="192675" cy="317750"/>
            </a:xfrm>
            <a:custGeom>
              <a:avLst/>
              <a:gdLst/>
              <a:ahLst/>
              <a:cxnLst/>
              <a:rect l="l" t="t" r="r" b="b"/>
              <a:pathLst>
                <a:path w="7707" h="12710" extrusionOk="0">
                  <a:moveTo>
                    <a:pt x="401" y="1"/>
                  </a:moveTo>
                  <a:lnTo>
                    <a:pt x="1" y="67"/>
                  </a:lnTo>
                  <a:cubicBezTo>
                    <a:pt x="1" y="134"/>
                    <a:pt x="868" y="8373"/>
                    <a:pt x="7506" y="12710"/>
                  </a:cubicBezTo>
                  <a:lnTo>
                    <a:pt x="7706" y="12376"/>
                  </a:lnTo>
                  <a:cubicBezTo>
                    <a:pt x="1302" y="8106"/>
                    <a:pt x="401" y="101"/>
                    <a:pt x="401"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3521025" y="3484600"/>
              <a:ext cx="45875" cy="173475"/>
            </a:xfrm>
            <a:custGeom>
              <a:avLst/>
              <a:gdLst/>
              <a:ahLst/>
              <a:cxnLst/>
              <a:rect l="l" t="t" r="r" b="b"/>
              <a:pathLst>
                <a:path w="1835" h="6939" extrusionOk="0">
                  <a:moveTo>
                    <a:pt x="1835" y="1"/>
                  </a:moveTo>
                  <a:cubicBezTo>
                    <a:pt x="1768" y="1"/>
                    <a:pt x="200" y="67"/>
                    <a:pt x="100" y="1001"/>
                  </a:cubicBezTo>
                  <a:cubicBezTo>
                    <a:pt x="0" y="1568"/>
                    <a:pt x="100" y="6539"/>
                    <a:pt x="1668" y="6939"/>
                  </a:cubicBezTo>
                  <a:lnTo>
                    <a:pt x="1701" y="6572"/>
                  </a:lnTo>
                  <a:cubicBezTo>
                    <a:pt x="634" y="6272"/>
                    <a:pt x="334" y="2035"/>
                    <a:pt x="467" y="1068"/>
                  </a:cubicBezTo>
                  <a:cubicBezTo>
                    <a:pt x="534" y="568"/>
                    <a:pt x="1501" y="401"/>
                    <a:pt x="1835" y="401"/>
                  </a:cubicBezTo>
                  <a:lnTo>
                    <a:pt x="1835"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3634425" y="3163200"/>
              <a:ext cx="108450" cy="263875"/>
            </a:xfrm>
            <a:custGeom>
              <a:avLst/>
              <a:gdLst/>
              <a:ahLst/>
              <a:cxnLst/>
              <a:rect l="l" t="t" r="r" b="b"/>
              <a:pathLst>
                <a:path w="4338" h="10555" extrusionOk="0">
                  <a:moveTo>
                    <a:pt x="2918" y="0"/>
                  </a:moveTo>
                  <a:cubicBezTo>
                    <a:pt x="2468" y="0"/>
                    <a:pt x="1709" y="109"/>
                    <a:pt x="1102" y="581"/>
                  </a:cubicBezTo>
                  <a:cubicBezTo>
                    <a:pt x="601" y="981"/>
                    <a:pt x="301" y="1582"/>
                    <a:pt x="234" y="2382"/>
                  </a:cubicBezTo>
                  <a:cubicBezTo>
                    <a:pt x="1" y="5051"/>
                    <a:pt x="2036" y="10288"/>
                    <a:pt x="4271" y="10555"/>
                  </a:cubicBezTo>
                  <a:lnTo>
                    <a:pt x="4337" y="10121"/>
                  </a:lnTo>
                  <a:cubicBezTo>
                    <a:pt x="2436" y="9888"/>
                    <a:pt x="468" y="4784"/>
                    <a:pt x="668" y="2416"/>
                  </a:cubicBezTo>
                  <a:cubicBezTo>
                    <a:pt x="735" y="1749"/>
                    <a:pt x="968" y="1248"/>
                    <a:pt x="1402" y="915"/>
                  </a:cubicBezTo>
                  <a:cubicBezTo>
                    <a:pt x="1910" y="499"/>
                    <a:pt x="2610" y="435"/>
                    <a:pt x="2992" y="435"/>
                  </a:cubicBezTo>
                  <a:cubicBezTo>
                    <a:pt x="3162" y="435"/>
                    <a:pt x="3270" y="448"/>
                    <a:pt x="3270" y="448"/>
                  </a:cubicBezTo>
                  <a:lnTo>
                    <a:pt x="3303" y="47"/>
                  </a:lnTo>
                  <a:cubicBezTo>
                    <a:pt x="3281" y="26"/>
                    <a:pt x="3136" y="0"/>
                    <a:pt x="2918"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2898075" y="2254550"/>
              <a:ext cx="871875" cy="361925"/>
            </a:xfrm>
            <a:custGeom>
              <a:avLst/>
              <a:gdLst/>
              <a:ahLst/>
              <a:cxnLst/>
              <a:rect l="l" t="t" r="r" b="b"/>
              <a:pathLst>
                <a:path w="34875" h="14477" extrusionOk="0">
                  <a:moveTo>
                    <a:pt x="16179" y="1"/>
                  </a:moveTo>
                  <a:cubicBezTo>
                    <a:pt x="16179" y="1"/>
                    <a:pt x="0" y="10108"/>
                    <a:pt x="16145" y="13544"/>
                  </a:cubicBezTo>
                  <a:cubicBezTo>
                    <a:pt x="19196" y="14199"/>
                    <a:pt x="21768" y="14476"/>
                    <a:pt x="23927" y="14476"/>
                  </a:cubicBezTo>
                  <a:cubicBezTo>
                    <a:pt x="33198" y="14476"/>
                    <a:pt x="34874" y="9377"/>
                    <a:pt x="34225" y="7239"/>
                  </a:cubicBezTo>
                  <a:cubicBezTo>
                    <a:pt x="33424" y="4604"/>
                    <a:pt x="16179" y="1"/>
                    <a:pt x="16179"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3028400" y="1971850"/>
              <a:ext cx="690275" cy="413900"/>
            </a:xfrm>
            <a:custGeom>
              <a:avLst/>
              <a:gdLst/>
              <a:ahLst/>
              <a:cxnLst/>
              <a:rect l="l" t="t" r="r" b="b"/>
              <a:pathLst>
                <a:path w="27611" h="16556" extrusionOk="0">
                  <a:moveTo>
                    <a:pt x="23132" y="1"/>
                  </a:moveTo>
                  <a:cubicBezTo>
                    <a:pt x="18501" y="1"/>
                    <a:pt x="5795" y="4404"/>
                    <a:pt x="5795" y="4404"/>
                  </a:cubicBezTo>
                  <a:cubicBezTo>
                    <a:pt x="5795" y="4404"/>
                    <a:pt x="0" y="16556"/>
                    <a:pt x="7649" y="16556"/>
                  </a:cubicBezTo>
                  <a:cubicBezTo>
                    <a:pt x="8934" y="16556"/>
                    <a:pt x="10598" y="16213"/>
                    <a:pt x="12734" y="15412"/>
                  </a:cubicBezTo>
                  <a:cubicBezTo>
                    <a:pt x="27611" y="9841"/>
                    <a:pt x="26644" y="2035"/>
                    <a:pt x="24609" y="334"/>
                  </a:cubicBezTo>
                  <a:cubicBezTo>
                    <a:pt x="24350" y="102"/>
                    <a:pt x="23834" y="1"/>
                    <a:pt x="23132"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3488500" y="2824125"/>
              <a:ext cx="95925" cy="52575"/>
            </a:xfrm>
            <a:custGeom>
              <a:avLst/>
              <a:gdLst/>
              <a:ahLst/>
              <a:cxnLst/>
              <a:rect l="l" t="t" r="r" b="b"/>
              <a:pathLst>
                <a:path w="3837" h="2103" extrusionOk="0">
                  <a:moveTo>
                    <a:pt x="3836" y="1"/>
                  </a:moveTo>
                  <a:cubicBezTo>
                    <a:pt x="3803" y="1"/>
                    <a:pt x="2068" y="67"/>
                    <a:pt x="0" y="1769"/>
                  </a:cubicBezTo>
                  <a:lnTo>
                    <a:pt x="267" y="2102"/>
                  </a:lnTo>
                  <a:cubicBezTo>
                    <a:pt x="2235" y="468"/>
                    <a:pt x="3836" y="434"/>
                    <a:pt x="3836" y="434"/>
                  </a:cubicBezTo>
                  <a:lnTo>
                    <a:pt x="3836"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3479325" y="2794950"/>
              <a:ext cx="70075" cy="44225"/>
            </a:xfrm>
            <a:custGeom>
              <a:avLst/>
              <a:gdLst/>
              <a:ahLst/>
              <a:cxnLst/>
              <a:rect l="l" t="t" r="r" b="b"/>
              <a:pathLst>
                <a:path w="2803" h="1769" extrusionOk="0">
                  <a:moveTo>
                    <a:pt x="2769" y="0"/>
                  </a:moveTo>
                  <a:cubicBezTo>
                    <a:pt x="2702" y="0"/>
                    <a:pt x="1468" y="100"/>
                    <a:pt x="0" y="1468"/>
                  </a:cubicBezTo>
                  <a:lnTo>
                    <a:pt x="301" y="1768"/>
                  </a:lnTo>
                  <a:cubicBezTo>
                    <a:pt x="1635" y="567"/>
                    <a:pt x="2802" y="467"/>
                    <a:pt x="2802" y="434"/>
                  </a:cubicBezTo>
                  <a:lnTo>
                    <a:pt x="2769"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3463475" y="1975200"/>
              <a:ext cx="151800" cy="31700"/>
            </a:xfrm>
            <a:custGeom>
              <a:avLst/>
              <a:gdLst/>
              <a:ahLst/>
              <a:cxnLst/>
              <a:rect l="l" t="t" r="r" b="b"/>
              <a:pathLst>
                <a:path w="6072" h="1268" extrusionOk="0">
                  <a:moveTo>
                    <a:pt x="5938" y="0"/>
                  </a:moveTo>
                  <a:cubicBezTo>
                    <a:pt x="3179" y="708"/>
                    <a:pt x="1796" y="865"/>
                    <a:pt x="1112" y="865"/>
                  </a:cubicBezTo>
                  <a:cubicBezTo>
                    <a:pt x="571" y="865"/>
                    <a:pt x="468" y="767"/>
                    <a:pt x="468" y="767"/>
                  </a:cubicBezTo>
                  <a:lnTo>
                    <a:pt x="468" y="867"/>
                  </a:lnTo>
                  <a:lnTo>
                    <a:pt x="67" y="767"/>
                  </a:lnTo>
                  <a:lnTo>
                    <a:pt x="67" y="767"/>
                  </a:lnTo>
                  <a:cubicBezTo>
                    <a:pt x="1" y="867"/>
                    <a:pt x="1" y="1001"/>
                    <a:pt x="134" y="1068"/>
                  </a:cubicBezTo>
                  <a:cubicBezTo>
                    <a:pt x="301" y="1201"/>
                    <a:pt x="601" y="1268"/>
                    <a:pt x="1101" y="1268"/>
                  </a:cubicBezTo>
                  <a:cubicBezTo>
                    <a:pt x="2069" y="1268"/>
                    <a:pt x="3737" y="1001"/>
                    <a:pt x="6072" y="400"/>
                  </a:cubicBezTo>
                  <a:lnTo>
                    <a:pt x="5938"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2510300" y="3680575"/>
              <a:ext cx="31700" cy="112600"/>
            </a:xfrm>
            <a:custGeom>
              <a:avLst/>
              <a:gdLst/>
              <a:ahLst/>
              <a:cxnLst/>
              <a:rect l="l" t="t" r="r" b="b"/>
              <a:pathLst>
                <a:path w="1268" h="4504" extrusionOk="0">
                  <a:moveTo>
                    <a:pt x="367" y="1"/>
                  </a:moveTo>
                  <a:lnTo>
                    <a:pt x="0" y="167"/>
                  </a:lnTo>
                  <a:cubicBezTo>
                    <a:pt x="567" y="1602"/>
                    <a:pt x="868" y="3069"/>
                    <a:pt x="834" y="4504"/>
                  </a:cubicBezTo>
                  <a:lnTo>
                    <a:pt x="1235" y="4504"/>
                  </a:lnTo>
                  <a:cubicBezTo>
                    <a:pt x="1268" y="3003"/>
                    <a:pt x="1001" y="1502"/>
                    <a:pt x="367"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2071650" y="2552275"/>
              <a:ext cx="39225" cy="15025"/>
            </a:xfrm>
            <a:custGeom>
              <a:avLst/>
              <a:gdLst/>
              <a:ahLst/>
              <a:cxnLst/>
              <a:rect l="l" t="t" r="r" b="b"/>
              <a:pathLst>
                <a:path w="1569" h="601" extrusionOk="0">
                  <a:moveTo>
                    <a:pt x="34" y="0"/>
                  </a:moveTo>
                  <a:lnTo>
                    <a:pt x="1" y="401"/>
                  </a:lnTo>
                  <a:lnTo>
                    <a:pt x="1535" y="601"/>
                  </a:lnTo>
                  <a:lnTo>
                    <a:pt x="1568" y="167"/>
                  </a:lnTo>
                  <a:lnTo>
                    <a:pt x="34"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2102500" y="1227875"/>
              <a:ext cx="1361000" cy="2455225"/>
            </a:xfrm>
            <a:custGeom>
              <a:avLst/>
              <a:gdLst/>
              <a:ahLst/>
              <a:cxnLst/>
              <a:rect l="l" t="t" r="r" b="b"/>
              <a:pathLst>
                <a:path w="54440" h="98209" extrusionOk="0">
                  <a:moveTo>
                    <a:pt x="26377" y="1"/>
                  </a:moveTo>
                  <a:cubicBezTo>
                    <a:pt x="18054" y="1"/>
                    <a:pt x="9860" y="335"/>
                    <a:pt x="1802" y="1039"/>
                  </a:cubicBezTo>
                  <a:cubicBezTo>
                    <a:pt x="801" y="1039"/>
                    <a:pt x="1" y="1773"/>
                    <a:pt x="1" y="2740"/>
                  </a:cubicBezTo>
                  <a:lnTo>
                    <a:pt x="1" y="34096"/>
                  </a:lnTo>
                  <a:cubicBezTo>
                    <a:pt x="4504" y="41101"/>
                    <a:pt x="201" y="53410"/>
                    <a:pt x="301" y="53410"/>
                  </a:cubicBezTo>
                  <a:cubicBezTo>
                    <a:pt x="1202" y="60115"/>
                    <a:pt x="1969" y="66753"/>
                    <a:pt x="1468" y="72190"/>
                  </a:cubicBezTo>
                  <a:cubicBezTo>
                    <a:pt x="7840" y="79595"/>
                    <a:pt x="13310" y="87034"/>
                    <a:pt x="16312" y="98209"/>
                  </a:cubicBezTo>
                  <a:lnTo>
                    <a:pt x="52605" y="98209"/>
                  </a:lnTo>
                  <a:cubicBezTo>
                    <a:pt x="53606" y="98209"/>
                    <a:pt x="54406" y="97475"/>
                    <a:pt x="54406" y="96507"/>
                  </a:cubicBezTo>
                  <a:lnTo>
                    <a:pt x="54406" y="2740"/>
                  </a:lnTo>
                  <a:cubicBezTo>
                    <a:pt x="54440" y="1806"/>
                    <a:pt x="53672" y="1039"/>
                    <a:pt x="52672" y="1039"/>
                  </a:cubicBezTo>
                  <a:cubicBezTo>
                    <a:pt x="43774" y="360"/>
                    <a:pt x="35007" y="1"/>
                    <a:pt x="26377"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2139200" y="1464825"/>
              <a:ext cx="1289275" cy="2007300"/>
            </a:xfrm>
            <a:custGeom>
              <a:avLst/>
              <a:gdLst/>
              <a:ahLst/>
              <a:cxnLst/>
              <a:rect l="l" t="t" r="r" b="b"/>
              <a:pathLst>
                <a:path w="51571" h="80292" extrusionOk="0">
                  <a:moveTo>
                    <a:pt x="1668" y="0"/>
                  </a:moveTo>
                  <a:cubicBezTo>
                    <a:pt x="734" y="0"/>
                    <a:pt x="0" y="634"/>
                    <a:pt x="0" y="1435"/>
                  </a:cubicBezTo>
                  <a:lnTo>
                    <a:pt x="0" y="27954"/>
                  </a:lnTo>
                  <a:cubicBezTo>
                    <a:pt x="1035" y="31790"/>
                    <a:pt x="601" y="36160"/>
                    <a:pt x="0" y="39429"/>
                  </a:cubicBezTo>
                  <a:lnTo>
                    <a:pt x="34" y="62712"/>
                  </a:lnTo>
                  <a:cubicBezTo>
                    <a:pt x="34" y="62712"/>
                    <a:pt x="7939" y="71652"/>
                    <a:pt x="11842" y="80291"/>
                  </a:cubicBezTo>
                  <a:lnTo>
                    <a:pt x="49869" y="80291"/>
                  </a:lnTo>
                  <a:cubicBezTo>
                    <a:pt x="50770" y="80291"/>
                    <a:pt x="51537" y="79657"/>
                    <a:pt x="51537" y="78857"/>
                  </a:cubicBezTo>
                  <a:lnTo>
                    <a:pt x="51537" y="1435"/>
                  </a:lnTo>
                  <a:cubicBezTo>
                    <a:pt x="51571" y="634"/>
                    <a:pt x="50803" y="0"/>
                    <a:pt x="49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2137525" y="1464825"/>
              <a:ext cx="1290950" cy="111775"/>
            </a:xfrm>
            <a:custGeom>
              <a:avLst/>
              <a:gdLst/>
              <a:ahLst/>
              <a:cxnLst/>
              <a:rect l="l" t="t" r="r" b="b"/>
              <a:pathLst>
                <a:path w="51638" h="4471" extrusionOk="0">
                  <a:moveTo>
                    <a:pt x="1" y="0"/>
                  </a:moveTo>
                  <a:lnTo>
                    <a:pt x="1" y="1435"/>
                  </a:lnTo>
                  <a:lnTo>
                    <a:pt x="1" y="4470"/>
                  </a:lnTo>
                  <a:lnTo>
                    <a:pt x="51638" y="4470"/>
                  </a:lnTo>
                  <a:lnTo>
                    <a:pt x="51638" y="1435"/>
                  </a:lnTo>
                  <a:lnTo>
                    <a:pt x="51638" y="0"/>
                  </a:ln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2053300" y="1594075"/>
              <a:ext cx="49225" cy="316925"/>
            </a:xfrm>
            <a:custGeom>
              <a:avLst/>
              <a:gdLst/>
              <a:ahLst/>
              <a:cxnLst/>
              <a:rect l="l" t="t" r="r" b="b"/>
              <a:pathLst>
                <a:path w="1969" h="12677" extrusionOk="0">
                  <a:moveTo>
                    <a:pt x="1" y="1"/>
                  </a:moveTo>
                  <a:lnTo>
                    <a:pt x="1" y="12677"/>
                  </a:lnTo>
                  <a:lnTo>
                    <a:pt x="1969" y="12677"/>
                  </a:lnTo>
                  <a:lnTo>
                    <a:pt x="1969" y="1"/>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2156700" y="2748200"/>
              <a:ext cx="1270100" cy="723925"/>
            </a:xfrm>
            <a:custGeom>
              <a:avLst/>
              <a:gdLst/>
              <a:ahLst/>
              <a:cxnLst/>
              <a:rect l="l" t="t" r="r" b="b"/>
              <a:pathLst>
                <a:path w="50804" h="28957" extrusionOk="0">
                  <a:moveTo>
                    <a:pt x="6374" y="1"/>
                  </a:moveTo>
                  <a:cubicBezTo>
                    <a:pt x="6351" y="1"/>
                    <a:pt x="6328" y="1"/>
                    <a:pt x="6305" y="2"/>
                  </a:cubicBezTo>
                  <a:cubicBezTo>
                    <a:pt x="1869" y="169"/>
                    <a:pt x="1" y="12178"/>
                    <a:pt x="1" y="12178"/>
                  </a:cubicBezTo>
                  <a:cubicBezTo>
                    <a:pt x="4471" y="17448"/>
                    <a:pt x="8574" y="23452"/>
                    <a:pt x="11142" y="28890"/>
                  </a:cubicBezTo>
                  <a:lnTo>
                    <a:pt x="11142" y="28956"/>
                  </a:lnTo>
                  <a:lnTo>
                    <a:pt x="50804" y="28956"/>
                  </a:lnTo>
                  <a:lnTo>
                    <a:pt x="50804" y="11777"/>
                  </a:lnTo>
                  <a:cubicBezTo>
                    <a:pt x="50763" y="11773"/>
                    <a:pt x="50723" y="11771"/>
                    <a:pt x="50684" y="11771"/>
                  </a:cubicBezTo>
                  <a:cubicBezTo>
                    <a:pt x="48027" y="11771"/>
                    <a:pt x="48856" y="20517"/>
                    <a:pt x="45734" y="20517"/>
                  </a:cubicBezTo>
                  <a:cubicBezTo>
                    <a:pt x="42565" y="20517"/>
                    <a:pt x="43599" y="7674"/>
                    <a:pt x="39596" y="7541"/>
                  </a:cubicBezTo>
                  <a:cubicBezTo>
                    <a:pt x="39575" y="7541"/>
                    <a:pt x="39555" y="7540"/>
                    <a:pt x="39535" y="7540"/>
                  </a:cubicBezTo>
                  <a:cubicBezTo>
                    <a:pt x="35608" y="7540"/>
                    <a:pt x="37071" y="13946"/>
                    <a:pt x="32558" y="13946"/>
                  </a:cubicBezTo>
                  <a:cubicBezTo>
                    <a:pt x="28021" y="13946"/>
                    <a:pt x="27521" y="2137"/>
                    <a:pt x="21850" y="2137"/>
                  </a:cubicBezTo>
                  <a:cubicBezTo>
                    <a:pt x="16246" y="2137"/>
                    <a:pt x="16443" y="15782"/>
                    <a:pt x="12941" y="15782"/>
                  </a:cubicBezTo>
                  <a:cubicBezTo>
                    <a:pt x="12920" y="15782"/>
                    <a:pt x="12898" y="15781"/>
                    <a:pt x="12877" y="15780"/>
                  </a:cubicBezTo>
                  <a:cubicBezTo>
                    <a:pt x="9360" y="15614"/>
                    <a:pt x="10661" y="1"/>
                    <a:pt x="6374" y="1"/>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2272625" y="3201075"/>
              <a:ext cx="97600" cy="149300"/>
            </a:xfrm>
            <a:custGeom>
              <a:avLst/>
              <a:gdLst/>
              <a:ahLst/>
              <a:cxnLst/>
              <a:rect l="l" t="t" r="r" b="b"/>
              <a:pathLst>
                <a:path w="3904" h="5972" extrusionOk="0">
                  <a:moveTo>
                    <a:pt x="1" y="0"/>
                  </a:moveTo>
                  <a:cubicBezTo>
                    <a:pt x="1268" y="1835"/>
                    <a:pt x="2669" y="3903"/>
                    <a:pt x="3903" y="5971"/>
                  </a:cubicBezTo>
                  <a:lnTo>
                    <a:pt x="3903" y="0"/>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2446075" y="3322825"/>
              <a:ext cx="175150" cy="142625"/>
            </a:xfrm>
            <a:custGeom>
              <a:avLst/>
              <a:gdLst/>
              <a:ahLst/>
              <a:cxnLst/>
              <a:rect l="l" t="t" r="r" b="b"/>
              <a:pathLst>
                <a:path w="7006" h="5705" extrusionOk="0">
                  <a:moveTo>
                    <a:pt x="1" y="0"/>
                  </a:moveTo>
                  <a:lnTo>
                    <a:pt x="1" y="5704"/>
                  </a:lnTo>
                  <a:lnTo>
                    <a:pt x="7006" y="5704"/>
                  </a:lnTo>
                  <a:lnTo>
                    <a:pt x="7006" y="0"/>
                  </a:ln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2696275" y="3021775"/>
              <a:ext cx="175150" cy="443675"/>
            </a:xfrm>
            <a:custGeom>
              <a:avLst/>
              <a:gdLst/>
              <a:ahLst/>
              <a:cxnLst/>
              <a:rect l="l" t="t" r="r" b="b"/>
              <a:pathLst>
                <a:path w="7006" h="17747" extrusionOk="0">
                  <a:moveTo>
                    <a:pt x="0" y="0"/>
                  </a:moveTo>
                  <a:lnTo>
                    <a:pt x="0" y="17746"/>
                  </a:lnTo>
                  <a:lnTo>
                    <a:pt x="7005" y="17746"/>
                  </a:lnTo>
                  <a:lnTo>
                    <a:pt x="7005" y="0"/>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946450" y="3105175"/>
              <a:ext cx="175150" cy="360275"/>
            </a:xfrm>
            <a:custGeom>
              <a:avLst/>
              <a:gdLst/>
              <a:ahLst/>
              <a:cxnLst/>
              <a:rect l="l" t="t" r="r" b="b"/>
              <a:pathLst>
                <a:path w="7006" h="14411" extrusionOk="0">
                  <a:moveTo>
                    <a:pt x="0" y="0"/>
                  </a:moveTo>
                  <a:lnTo>
                    <a:pt x="0" y="14410"/>
                  </a:lnTo>
                  <a:lnTo>
                    <a:pt x="7005" y="14410"/>
                  </a:lnTo>
                  <a:lnTo>
                    <a:pt x="7005" y="0"/>
                  </a:ln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3196625" y="2725725"/>
              <a:ext cx="175150" cy="740550"/>
            </a:xfrm>
            <a:custGeom>
              <a:avLst/>
              <a:gdLst/>
              <a:ahLst/>
              <a:cxnLst/>
              <a:rect l="l" t="t" r="r" b="b"/>
              <a:pathLst>
                <a:path w="7006" h="29622" extrusionOk="0">
                  <a:moveTo>
                    <a:pt x="0" y="1"/>
                  </a:moveTo>
                  <a:lnTo>
                    <a:pt x="0" y="29622"/>
                  </a:lnTo>
                  <a:lnTo>
                    <a:pt x="7005" y="29622"/>
                  </a:lnTo>
                  <a:lnTo>
                    <a:pt x="7005"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2435250" y="3460425"/>
              <a:ext cx="993225" cy="10025"/>
            </a:xfrm>
            <a:custGeom>
              <a:avLst/>
              <a:gdLst/>
              <a:ahLst/>
              <a:cxnLst/>
              <a:rect l="l" t="t" r="r" b="b"/>
              <a:pathLst>
                <a:path w="39729" h="401" extrusionOk="0">
                  <a:moveTo>
                    <a:pt x="0" y="0"/>
                  </a:moveTo>
                  <a:lnTo>
                    <a:pt x="0" y="401"/>
                  </a:lnTo>
                  <a:lnTo>
                    <a:pt x="39729" y="401"/>
                  </a:lnTo>
                  <a:lnTo>
                    <a:pt x="3972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2138375" y="979900"/>
              <a:ext cx="3251500" cy="2126950"/>
            </a:xfrm>
            <a:custGeom>
              <a:avLst/>
              <a:gdLst/>
              <a:ahLst/>
              <a:cxnLst/>
              <a:rect l="l" t="t" r="r" b="b"/>
              <a:pathLst>
                <a:path w="130060" h="85078" extrusionOk="0">
                  <a:moveTo>
                    <a:pt x="128170" y="0"/>
                  </a:moveTo>
                  <a:cubicBezTo>
                    <a:pt x="123661" y="0"/>
                    <a:pt x="99758" y="5738"/>
                    <a:pt x="99171" y="7189"/>
                  </a:cubicBezTo>
                  <a:cubicBezTo>
                    <a:pt x="98537" y="8790"/>
                    <a:pt x="104675" y="14828"/>
                    <a:pt x="104675" y="14828"/>
                  </a:cubicBezTo>
                  <a:cubicBezTo>
                    <a:pt x="104675" y="14828"/>
                    <a:pt x="81191" y="38711"/>
                    <a:pt x="79390" y="39645"/>
                  </a:cubicBezTo>
                  <a:cubicBezTo>
                    <a:pt x="78947" y="39880"/>
                    <a:pt x="77796" y="39954"/>
                    <a:pt x="76281" y="39954"/>
                  </a:cubicBezTo>
                  <a:cubicBezTo>
                    <a:pt x="73612" y="39954"/>
                    <a:pt x="69813" y="39722"/>
                    <a:pt x="66775" y="39722"/>
                  </a:cubicBezTo>
                  <a:cubicBezTo>
                    <a:pt x="64667" y="39722"/>
                    <a:pt x="62925" y="39834"/>
                    <a:pt x="62178" y="40212"/>
                  </a:cubicBezTo>
                  <a:cubicBezTo>
                    <a:pt x="59776" y="41480"/>
                    <a:pt x="50103" y="53022"/>
                    <a:pt x="48535" y="53855"/>
                  </a:cubicBezTo>
                  <a:cubicBezTo>
                    <a:pt x="48234" y="54019"/>
                    <a:pt x="46958" y="54080"/>
                    <a:pt x="45085" y="54080"/>
                  </a:cubicBezTo>
                  <a:cubicBezTo>
                    <a:pt x="39553" y="54080"/>
                    <a:pt x="28813" y="53548"/>
                    <a:pt x="22603" y="53548"/>
                  </a:cubicBezTo>
                  <a:cubicBezTo>
                    <a:pt x="20175" y="53548"/>
                    <a:pt x="18440" y="53629"/>
                    <a:pt x="17980" y="53855"/>
                  </a:cubicBezTo>
                  <a:cubicBezTo>
                    <a:pt x="16579" y="54556"/>
                    <a:pt x="5771" y="64530"/>
                    <a:pt x="0" y="70434"/>
                  </a:cubicBezTo>
                  <a:lnTo>
                    <a:pt x="0" y="82076"/>
                  </a:lnTo>
                  <a:lnTo>
                    <a:pt x="2469" y="85078"/>
                  </a:lnTo>
                  <a:cubicBezTo>
                    <a:pt x="2469" y="85078"/>
                    <a:pt x="21982" y="65564"/>
                    <a:pt x="22850" y="65063"/>
                  </a:cubicBezTo>
                  <a:cubicBezTo>
                    <a:pt x="23054" y="64950"/>
                    <a:pt x="23965" y="64907"/>
                    <a:pt x="25353" y="64907"/>
                  </a:cubicBezTo>
                  <a:cubicBezTo>
                    <a:pt x="29771" y="64907"/>
                    <a:pt x="39020" y="65343"/>
                    <a:pt x="45693" y="65343"/>
                  </a:cubicBezTo>
                  <a:cubicBezTo>
                    <a:pt x="49280" y="65343"/>
                    <a:pt x="52123" y="65217"/>
                    <a:pt x="53071" y="64830"/>
                  </a:cubicBezTo>
                  <a:cubicBezTo>
                    <a:pt x="56307" y="63496"/>
                    <a:pt x="66681" y="51187"/>
                    <a:pt x="66681" y="51187"/>
                  </a:cubicBezTo>
                  <a:cubicBezTo>
                    <a:pt x="66681" y="51187"/>
                    <a:pt x="73575" y="51558"/>
                    <a:pt x="78625" y="51558"/>
                  </a:cubicBezTo>
                  <a:cubicBezTo>
                    <a:pt x="81151" y="51558"/>
                    <a:pt x="83215" y="51465"/>
                    <a:pt x="83727" y="51187"/>
                  </a:cubicBezTo>
                  <a:cubicBezTo>
                    <a:pt x="85228" y="50353"/>
                    <a:pt x="112380" y="22533"/>
                    <a:pt x="112380" y="22533"/>
                  </a:cubicBezTo>
                  <a:cubicBezTo>
                    <a:pt x="112380" y="22533"/>
                    <a:pt x="118754" y="29005"/>
                    <a:pt x="119861" y="29005"/>
                  </a:cubicBezTo>
                  <a:cubicBezTo>
                    <a:pt x="119870" y="29005"/>
                    <a:pt x="119878" y="29005"/>
                    <a:pt x="119886" y="29004"/>
                  </a:cubicBezTo>
                  <a:cubicBezTo>
                    <a:pt x="120953" y="28871"/>
                    <a:pt x="130060" y="1151"/>
                    <a:pt x="128859" y="117"/>
                  </a:cubicBezTo>
                  <a:cubicBezTo>
                    <a:pt x="128769" y="38"/>
                    <a:pt x="128532" y="0"/>
                    <a:pt x="128170"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4751900" y="1344750"/>
              <a:ext cx="201000" cy="201825"/>
            </a:xfrm>
            <a:custGeom>
              <a:avLst/>
              <a:gdLst/>
              <a:ahLst/>
              <a:cxnLst/>
              <a:rect l="l" t="t" r="r" b="b"/>
              <a:pathLst>
                <a:path w="8040" h="8073" extrusionOk="0">
                  <a:moveTo>
                    <a:pt x="267" y="0"/>
                  </a:moveTo>
                  <a:lnTo>
                    <a:pt x="0" y="300"/>
                  </a:lnTo>
                  <a:lnTo>
                    <a:pt x="7739" y="8072"/>
                  </a:lnTo>
                  <a:lnTo>
                    <a:pt x="8039" y="7772"/>
                  </a:lnTo>
                  <a:lnTo>
                    <a:pt x="267" y="0"/>
                  </a:lnTo>
                  <a:close/>
                </a:path>
              </a:pathLst>
            </a:custGeom>
            <a:solidFill>
              <a:srgbClr val="C6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2138375" y="1023650"/>
              <a:ext cx="2040650" cy="1386875"/>
            </a:xfrm>
            <a:custGeom>
              <a:avLst/>
              <a:gdLst/>
              <a:ahLst/>
              <a:cxnLst/>
              <a:rect l="l" t="t" r="r" b="b"/>
              <a:pathLst>
                <a:path w="81626" h="55475" extrusionOk="0">
                  <a:moveTo>
                    <a:pt x="80455" y="0"/>
                  </a:moveTo>
                  <a:cubicBezTo>
                    <a:pt x="77758" y="0"/>
                    <a:pt x="63152" y="3475"/>
                    <a:pt x="62812" y="4371"/>
                  </a:cubicBezTo>
                  <a:cubicBezTo>
                    <a:pt x="62445" y="5305"/>
                    <a:pt x="65847" y="8708"/>
                    <a:pt x="65847" y="8708"/>
                  </a:cubicBezTo>
                  <a:cubicBezTo>
                    <a:pt x="65847" y="8708"/>
                    <a:pt x="46667" y="28589"/>
                    <a:pt x="45599" y="29156"/>
                  </a:cubicBezTo>
                  <a:cubicBezTo>
                    <a:pt x="45306" y="29315"/>
                    <a:pt x="44532" y="29364"/>
                    <a:pt x="43525" y="29364"/>
                  </a:cubicBezTo>
                  <a:cubicBezTo>
                    <a:pt x="41946" y="29364"/>
                    <a:pt x="39794" y="29244"/>
                    <a:pt x="38034" y="29244"/>
                  </a:cubicBezTo>
                  <a:cubicBezTo>
                    <a:pt x="36699" y="29244"/>
                    <a:pt x="35590" y="29313"/>
                    <a:pt x="35125" y="29556"/>
                  </a:cubicBezTo>
                  <a:cubicBezTo>
                    <a:pt x="33657" y="30290"/>
                    <a:pt x="27753" y="37328"/>
                    <a:pt x="26819" y="37829"/>
                  </a:cubicBezTo>
                  <a:cubicBezTo>
                    <a:pt x="26643" y="37927"/>
                    <a:pt x="25871" y="37963"/>
                    <a:pt x="24734" y="37963"/>
                  </a:cubicBezTo>
                  <a:cubicBezTo>
                    <a:pt x="21376" y="37963"/>
                    <a:pt x="14834" y="37644"/>
                    <a:pt x="11053" y="37644"/>
                  </a:cubicBezTo>
                  <a:cubicBezTo>
                    <a:pt x="9575" y="37644"/>
                    <a:pt x="8518" y="37693"/>
                    <a:pt x="8239" y="37829"/>
                  </a:cubicBezTo>
                  <a:cubicBezTo>
                    <a:pt x="7606" y="38129"/>
                    <a:pt x="3302" y="41798"/>
                    <a:pt x="0" y="44967"/>
                  </a:cubicBezTo>
                  <a:lnTo>
                    <a:pt x="0" y="45601"/>
                  </a:lnTo>
                  <a:cubicBezTo>
                    <a:pt x="667" y="48503"/>
                    <a:pt x="834" y="51739"/>
                    <a:pt x="267" y="55475"/>
                  </a:cubicBezTo>
                  <a:cubicBezTo>
                    <a:pt x="3269" y="52472"/>
                    <a:pt x="10774" y="44934"/>
                    <a:pt x="11175" y="44667"/>
                  </a:cubicBezTo>
                  <a:cubicBezTo>
                    <a:pt x="11299" y="44599"/>
                    <a:pt x="11851" y="44573"/>
                    <a:pt x="12693" y="44573"/>
                  </a:cubicBezTo>
                  <a:cubicBezTo>
                    <a:pt x="15342" y="44573"/>
                    <a:pt x="20859" y="44828"/>
                    <a:pt x="24914" y="44828"/>
                  </a:cubicBezTo>
                  <a:cubicBezTo>
                    <a:pt x="27181" y="44828"/>
                    <a:pt x="28992" y="44748"/>
                    <a:pt x="29588" y="44500"/>
                  </a:cubicBezTo>
                  <a:cubicBezTo>
                    <a:pt x="31589" y="43733"/>
                    <a:pt x="37894" y="36194"/>
                    <a:pt x="37894" y="36194"/>
                  </a:cubicBezTo>
                  <a:cubicBezTo>
                    <a:pt x="37894" y="36194"/>
                    <a:pt x="42075" y="36416"/>
                    <a:pt x="45148" y="36416"/>
                  </a:cubicBezTo>
                  <a:cubicBezTo>
                    <a:pt x="46685" y="36416"/>
                    <a:pt x="47945" y="36361"/>
                    <a:pt x="48268" y="36194"/>
                  </a:cubicBezTo>
                  <a:cubicBezTo>
                    <a:pt x="49169" y="35727"/>
                    <a:pt x="70917" y="13745"/>
                    <a:pt x="70917" y="13745"/>
                  </a:cubicBezTo>
                  <a:cubicBezTo>
                    <a:pt x="70917" y="13745"/>
                    <a:pt x="74293" y="17415"/>
                    <a:pt x="74969" y="17415"/>
                  </a:cubicBezTo>
                  <a:cubicBezTo>
                    <a:pt x="74976" y="17415"/>
                    <a:pt x="74981" y="17415"/>
                    <a:pt x="74987" y="17414"/>
                  </a:cubicBezTo>
                  <a:cubicBezTo>
                    <a:pt x="75587" y="17314"/>
                    <a:pt x="81625" y="702"/>
                    <a:pt x="80858" y="68"/>
                  </a:cubicBezTo>
                  <a:cubicBezTo>
                    <a:pt x="80807" y="22"/>
                    <a:pt x="80668" y="0"/>
                    <a:pt x="80455" y="0"/>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3780375" y="1237150"/>
              <a:ext cx="132625" cy="132625"/>
            </a:xfrm>
            <a:custGeom>
              <a:avLst/>
              <a:gdLst/>
              <a:ahLst/>
              <a:cxnLst/>
              <a:rect l="l" t="t" r="r" b="b"/>
              <a:pathLst>
                <a:path w="5305" h="5305" extrusionOk="0">
                  <a:moveTo>
                    <a:pt x="301" y="1"/>
                  </a:moveTo>
                  <a:lnTo>
                    <a:pt x="0" y="301"/>
                  </a:lnTo>
                  <a:lnTo>
                    <a:pt x="5037" y="5305"/>
                  </a:lnTo>
                  <a:lnTo>
                    <a:pt x="5304" y="5005"/>
                  </a:lnTo>
                  <a:lnTo>
                    <a:pt x="3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2717100" y="1688325"/>
              <a:ext cx="20875" cy="80075"/>
            </a:xfrm>
            <a:custGeom>
              <a:avLst/>
              <a:gdLst/>
              <a:ahLst/>
              <a:cxnLst/>
              <a:rect l="l" t="t" r="r" b="b"/>
              <a:pathLst>
                <a:path w="835" h="3203" extrusionOk="0">
                  <a:moveTo>
                    <a:pt x="435" y="0"/>
                  </a:moveTo>
                  <a:cubicBezTo>
                    <a:pt x="168" y="0"/>
                    <a:pt x="1" y="167"/>
                    <a:pt x="1" y="400"/>
                  </a:cubicBezTo>
                  <a:lnTo>
                    <a:pt x="1" y="2802"/>
                  </a:lnTo>
                  <a:cubicBezTo>
                    <a:pt x="1" y="3036"/>
                    <a:pt x="168" y="3202"/>
                    <a:pt x="435" y="3202"/>
                  </a:cubicBezTo>
                  <a:cubicBezTo>
                    <a:pt x="668" y="3202"/>
                    <a:pt x="835" y="3002"/>
                    <a:pt x="835" y="2802"/>
                  </a:cubicBezTo>
                  <a:lnTo>
                    <a:pt x="835" y="400"/>
                  </a:lnTo>
                  <a:cubicBezTo>
                    <a:pt x="835" y="167"/>
                    <a:pt x="668" y="0"/>
                    <a:pt x="435"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2661250" y="1658300"/>
              <a:ext cx="20850" cy="80075"/>
            </a:xfrm>
            <a:custGeom>
              <a:avLst/>
              <a:gdLst/>
              <a:ahLst/>
              <a:cxnLst/>
              <a:rect l="l" t="t" r="r" b="b"/>
              <a:pathLst>
                <a:path w="834" h="3203" extrusionOk="0">
                  <a:moveTo>
                    <a:pt x="400" y="0"/>
                  </a:moveTo>
                  <a:cubicBezTo>
                    <a:pt x="167" y="0"/>
                    <a:pt x="0" y="167"/>
                    <a:pt x="0" y="401"/>
                  </a:cubicBezTo>
                  <a:lnTo>
                    <a:pt x="0" y="2769"/>
                  </a:lnTo>
                  <a:cubicBezTo>
                    <a:pt x="0" y="3036"/>
                    <a:pt x="167" y="3203"/>
                    <a:pt x="400" y="3203"/>
                  </a:cubicBezTo>
                  <a:cubicBezTo>
                    <a:pt x="634" y="3203"/>
                    <a:pt x="834" y="3036"/>
                    <a:pt x="834" y="2769"/>
                  </a:cubicBezTo>
                  <a:lnTo>
                    <a:pt x="834" y="401"/>
                  </a:lnTo>
                  <a:cubicBezTo>
                    <a:pt x="834" y="167"/>
                    <a:pt x="667" y="0"/>
                    <a:pt x="40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2773825" y="1667475"/>
              <a:ext cx="20875" cy="62575"/>
            </a:xfrm>
            <a:custGeom>
              <a:avLst/>
              <a:gdLst/>
              <a:ahLst/>
              <a:cxnLst/>
              <a:rect l="l" t="t" r="r" b="b"/>
              <a:pathLst>
                <a:path w="835" h="2503" extrusionOk="0">
                  <a:moveTo>
                    <a:pt x="401" y="0"/>
                  </a:moveTo>
                  <a:cubicBezTo>
                    <a:pt x="167" y="0"/>
                    <a:pt x="0" y="167"/>
                    <a:pt x="0" y="401"/>
                  </a:cubicBezTo>
                  <a:lnTo>
                    <a:pt x="0" y="2068"/>
                  </a:lnTo>
                  <a:cubicBezTo>
                    <a:pt x="0" y="2335"/>
                    <a:pt x="167" y="2502"/>
                    <a:pt x="401" y="2502"/>
                  </a:cubicBezTo>
                  <a:cubicBezTo>
                    <a:pt x="667" y="2502"/>
                    <a:pt x="834" y="2335"/>
                    <a:pt x="834" y="2068"/>
                  </a:cubicBezTo>
                  <a:lnTo>
                    <a:pt x="834" y="401"/>
                  </a:lnTo>
                  <a:cubicBezTo>
                    <a:pt x="834" y="167"/>
                    <a:pt x="667" y="0"/>
                    <a:pt x="40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42"/>
          <p:cNvGrpSpPr/>
          <p:nvPr/>
        </p:nvGrpSpPr>
        <p:grpSpPr>
          <a:xfrm rot="606029">
            <a:off x="255704" y="149895"/>
            <a:ext cx="1865904" cy="1770669"/>
            <a:chOff x="3916300" y="2959225"/>
            <a:chExt cx="2175750" cy="2064700"/>
          </a:xfrm>
        </p:grpSpPr>
        <p:sp>
          <p:nvSpPr>
            <p:cNvPr id="1049" name="Google Shape;1049;p42"/>
            <p:cNvSpPr/>
            <p:nvPr/>
          </p:nvSpPr>
          <p:spPr>
            <a:xfrm>
              <a:off x="4247375" y="3082975"/>
              <a:ext cx="744725" cy="644800"/>
            </a:xfrm>
            <a:custGeom>
              <a:avLst/>
              <a:gdLst/>
              <a:ahLst/>
              <a:cxnLst/>
              <a:rect l="l" t="t" r="r" b="b"/>
              <a:pathLst>
                <a:path w="29789" h="25792" extrusionOk="0">
                  <a:moveTo>
                    <a:pt x="15302" y="1"/>
                  </a:moveTo>
                  <a:cubicBezTo>
                    <a:pt x="9652" y="1"/>
                    <a:pt x="4092" y="2910"/>
                    <a:pt x="2335" y="8927"/>
                  </a:cubicBezTo>
                  <a:cubicBezTo>
                    <a:pt x="0" y="16900"/>
                    <a:pt x="5671" y="25339"/>
                    <a:pt x="13743" y="25773"/>
                  </a:cubicBezTo>
                  <a:cubicBezTo>
                    <a:pt x="14016" y="25785"/>
                    <a:pt x="14290" y="25791"/>
                    <a:pt x="14566" y="25791"/>
                  </a:cubicBezTo>
                  <a:cubicBezTo>
                    <a:pt x="18750" y="25791"/>
                    <a:pt x="23271" y="24353"/>
                    <a:pt x="26119" y="21036"/>
                  </a:cubicBezTo>
                  <a:cubicBezTo>
                    <a:pt x="29121" y="17633"/>
                    <a:pt x="29788" y="12563"/>
                    <a:pt x="28321" y="8327"/>
                  </a:cubicBezTo>
                  <a:cubicBezTo>
                    <a:pt x="27487" y="5892"/>
                    <a:pt x="25919" y="3690"/>
                    <a:pt x="23651" y="2322"/>
                  </a:cubicBezTo>
                  <a:cubicBezTo>
                    <a:pt x="21189" y="784"/>
                    <a:pt x="18233" y="1"/>
                    <a:pt x="15302"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4309925" y="3136550"/>
              <a:ext cx="622950" cy="537775"/>
            </a:xfrm>
            <a:custGeom>
              <a:avLst/>
              <a:gdLst/>
              <a:ahLst/>
              <a:cxnLst/>
              <a:rect l="l" t="t" r="r" b="b"/>
              <a:pathLst>
                <a:path w="24918" h="21511" extrusionOk="0">
                  <a:moveTo>
                    <a:pt x="12792" y="0"/>
                  </a:moveTo>
                  <a:cubicBezTo>
                    <a:pt x="8084" y="0"/>
                    <a:pt x="3460" y="2427"/>
                    <a:pt x="1968" y="7451"/>
                  </a:cubicBezTo>
                  <a:cubicBezTo>
                    <a:pt x="0" y="14123"/>
                    <a:pt x="4737" y="21161"/>
                    <a:pt x="11475" y="21495"/>
                  </a:cubicBezTo>
                  <a:cubicBezTo>
                    <a:pt x="11704" y="21505"/>
                    <a:pt x="11935" y="21510"/>
                    <a:pt x="12167" y="21510"/>
                  </a:cubicBezTo>
                  <a:cubicBezTo>
                    <a:pt x="15680" y="21510"/>
                    <a:pt x="19438" y="20314"/>
                    <a:pt x="21816" y="17592"/>
                  </a:cubicBezTo>
                  <a:cubicBezTo>
                    <a:pt x="24351" y="14690"/>
                    <a:pt x="24918" y="10487"/>
                    <a:pt x="23684" y="6951"/>
                  </a:cubicBezTo>
                  <a:cubicBezTo>
                    <a:pt x="22983" y="4916"/>
                    <a:pt x="21682" y="3115"/>
                    <a:pt x="19781" y="1947"/>
                  </a:cubicBezTo>
                  <a:cubicBezTo>
                    <a:pt x="17714" y="657"/>
                    <a:pt x="15242" y="0"/>
                    <a:pt x="12792"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4275725" y="3057625"/>
              <a:ext cx="121775" cy="118450"/>
            </a:xfrm>
            <a:custGeom>
              <a:avLst/>
              <a:gdLst/>
              <a:ahLst/>
              <a:cxnLst/>
              <a:rect l="l" t="t" r="r" b="b"/>
              <a:pathLst>
                <a:path w="4871" h="4738" extrusionOk="0">
                  <a:moveTo>
                    <a:pt x="2102" y="1"/>
                  </a:moveTo>
                  <a:lnTo>
                    <a:pt x="1502" y="2102"/>
                  </a:lnTo>
                  <a:lnTo>
                    <a:pt x="0" y="2636"/>
                  </a:lnTo>
                  <a:lnTo>
                    <a:pt x="1502" y="3170"/>
                  </a:lnTo>
                  <a:lnTo>
                    <a:pt x="2102" y="4737"/>
                  </a:lnTo>
                  <a:lnTo>
                    <a:pt x="2636" y="3170"/>
                  </a:lnTo>
                  <a:lnTo>
                    <a:pt x="4871" y="2636"/>
                  </a:lnTo>
                  <a:lnTo>
                    <a:pt x="2636" y="2102"/>
                  </a:lnTo>
                  <a:lnTo>
                    <a:pt x="2102" y="1"/>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4796925" y="3536300"/>
              <a:ext cx="95100" cy="91775"/>
            </a:xfrm>
            <a:custGeom>
              <a:avLst/>
              <a:gdLst/>
              <a:ahLst/>
              <a:cxnLst/>
              <a:rect l="l" t="t" r="r" b="b"/>
              <a:pathLst>
                <a:path w="3804" h="3671" extrusionOk="0">
                  <a:moveTo>
                    <a:pt x="1635" y="1"/>
                  </a:moveTo>
                  <a:lnTo>
                    <a:pt x="1168" y="1635"/>
                  </a:lnTo>
                  <a:lnTo>
                    <a:pt x="1" y="2036"/>
                  </a:lnTo>
                  <a:lnTo>
                    <a:pt x="1168" y="2503"/>
                  </a:lnTo>
                  <a:lnTo>
                    <a:pt x="1635" y="3670"/>
                  </a:lnTo>
                  <a:lnTo>
                    <a:pt x="2035" y="2503"/>
                  </a:lnTo>
                  <a:lnTo>
                    <a:pt x="3803" y="2036"/>
                  </a:lnTo>
                  <a:lnTo>
                    <a:pt x="2035" y="1635"/>
                  </a:lnTo>
                  <a:lnTo>
                    <a:pt x="1635" y="1"/>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4417500" y="3294475"/>
              <a:ext cx="57550" cy="56725"/>
            </a:xfrm>
            <a:custGeom>
              <a:avLst/>
              <a:gdLst/>
              <a:ahLst/>
              <a:cxnLst/>
              <a:rect l="l" t="t" r="r" b="b"/>
              <a:pathLst>
                <a:path w="2302" h="2269" extrusionOk="0">
                  <a:moveTo>
                    <a:pt x="968" y="0"/>
                  </a:moveTo>
                  <a:lnTo>
                    <a:pt x="701" y="1001"/>
                  </a:lnTo>
                  <a:lnTo>
                    <a:pt x="0" y="1268"/>
                  </a:lnTo>
                  <a:lnTo>
                    <a:pt x="701" y="1501"/>
                  </a:lnTo>
                  <a:lnTo>
                    <a:pt x="968" y="2268"/>
                  </a:lnTo>
                  <a:lnTo>
                    <a:pt x="1268" y="1501"/>
                  </a:lnTo>
                  <a:lnTo>
                    <a:pt x="2302" y="1268"/>
                  </a:lnTo>
                  <a:lnTo>
                    <a:pt x="1268" y="1001"/>
                  </a:lnTo>
                  <a:lnTo>
                    <a:pt x="968" y="0"/>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5001250" y="3394550"/>
              <a:ext cx="58400" cy="55050"/>
            </a:xfrm>
            <a:custGeom>
              <a:avLst/>
              <a:gdLst/>
              <a:ahLst/>
              <a:cxnLst/>
              <a:rect l="l" t="t" r="r" b="b"/>
              <a:pathLst>
                <a:path w="2336" h="2202" extrusionOk="0">
                  <a:moveTo>
                    <a:pt x="1001" y="0"/>
                  </a:moveTo>
                  <a:lnTo>
                    <a:pt x="767" y="967"/>
                  </a:lnTo>
                  <a:lnTo>
                    <a:pt x="0" y="1201"/>
                  </a:lnTo>
                  <a:lnTo>
                    <a:pt x="767" y="1501"/>
                  </a:lnTo>
                  <a:lnTo>
                    <a:pt x="1001" y="2202"/>
                  </a:lnTo>
                  <a:lnTo>
                    <a:pt x="1268" y="1501"/>
                  </a:lnTo>
                  <a:lnTo>
                    <a:pt x="2335" y="1201"/>
                  </a:lnTo>
                  <a:lnTo>
                    <a:pt x="1268" y="967"/>
                  </a:lnTo>
                  <a:lnTo>
                    <a:pt x="1001" y="0"/>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4246525" y="3197725"/>
              <a:ext cx="58400" cy="55075"/>
            </a:xfrm>
            <a:custGeom>
              <a:avLst/>
              <a:gdLst/>
              <a:ahLst/>
              <a:cxnLst/>
              <a:rect l="l" t="t" r="r" b="b"/>
              <a:pathLst>
                <a:path w="2336" h="2203" extrusionOk="0">
                  <a:moveTo>
                    <a:pt x="1002" y="1"/>
                  </a:moveTo>
                  <a:lnTo>
                    <a:pt x="701" y="968"/>
                  </a:lnTo>
                  <a:lnTo>
                    <a:pt x="1" y="1235"/>
                  </a:lnTo>
                  <a:lnTo>
                    <a:pt x="701" y="1502"/>
                  </a:lnTo>
                  <a:lnTo>
                    <a:pt x="1002" y="2202"/>
                  </a:lnTo>
                  <a:lnTo>
                    <a:pt x="1269" y="1502"/>
                  </a:lnTo>
                  <a:lnTo>
                    <a:pt x="2336" y="1235"/>
                  </a:lnTo>
                  <a:lnTo>
                    <a:pt x="1269" y="968"/>
                  </a:lnTo>
                  <a:lnTo>
                    <a:pt x="1002" y="1"/>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2"/>
            <p:cNvSpPr/>
            <p:nvPr/>
          </p:nvSpPr>
          <p:spPr>
            <a:xfrm>
              <a:off x="4558425" y="2959225"/>
              <a:ext cx="20875" cy="92600"/>
            </a:xfrm>
            <a:custGeom>
              <a:avLst/>
              <a:gdLst/>
              <a:ahLst/>
              <a:cxnLst/>
              <a:rect l="l" t="t" r="r" b="b"/>
              <a:pathLst>
                <a:path w="835" h="3704" extrusionOk="0">
                  <a:moveTo>
                    <a:pt x="401" y="1"/>
                  </a:moveTo>
                  <a:cubicBezTo>
                    <a:pt x="167" y="1"/>
                    <a:pt x="1" y="134"/>
                    <a:pt x="1" y="401"/>
                  </a:cubicBezTo>
                  <a:lnTo>
                    <a:pt x="1" y="3270"/>
                  </a:lnTo>
                  <a:cubicBezTo>
                    <a:pt x="1" y="3536"/>
                    <a:pt x="167" y="3703"/>
                    <a:pt x="401" y="3703"/>
                  </a:cubicBezTo>
                  <a:cubicBezTo>
                    <a:pt x="668" y="3703"/>
                    <a:pt x="834" y="3470"/>
                    <a:pt x="834" y="3270"/>
                  </a:cubicBezTo>
                  <a:lnTo>
                    <a:pt x="834" y="401"/>
                  </a:lnTo>
                  <a:cubicBezTo>
                    <a:pt x="834" y="134"/>
                    <a:pt x="668"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2"/>
            <p:cNvSpPr/>
            <p:nvPr/>
          </p:nvSpPr>
          <p:spPr>
            <a:xfrm>
              <a:off x="5143000" y="3030950"/>
              <a:ext cx="57575" cy="55050"/>
            </a:xfrm>
            <a:custGeom>
              <a:avLst/>
              <a:gdLst/>
              <a:ahLst/>
              <a:cxnLst/>
              <a:rect l="l" t="t" r="r" b="b"/>
              <a:pathLst>
                <a:path w="2303" h="2202" extrusionOk="0">
                  <a:moveTo>
                    <a:pt x="1002" y="0"/>
                  </a:moveTo>
                  <a:lnTo>
                    <a:pt x="701" y="1001"/>
                  </a:lnTo>
                  <a:lnTo>
                    <a:pt x="1" y="1235"/>
                  </a:lnTo>
                  <a:lnTo>
                    <a:pt x="701" y="1501"/>
                  </a:lnTo>
                  <a:lnTo>
                    <a:pt x="1002" y="2202"/>
                  </a:lnTo>
                  <a:lnTo>
                    <a:pt x="1268" y="1501"/>
                  </a:lnTo>
                  <a:lnTo>
                    <a:pt x="2303" y="1235"/>
                  </a:lnTo>
                  <a:lnTo>
                    <a:pt x="1268" y="1001"/>
                  </a:lnTo>
                  <a:lnTo>
                    <a:pt x="1002" y="0"/>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2"/>
            <p:cNvSpPr/>
            <p:nvPr/>
          </p:nvSpPr>
          <p:spPr>
            <a:xfrm>
              <a:off x="3916300" y="3359075"/>
              <a:ext cx="2119050" cy="1664850"/>
            </a:xfrm>
            <a:custGeom>
              <a:avLst/>
              <a:gdLst/>
              <a:ahLst/>
              <a:cxnLst/>
              <a:rect l="l" t="t" r="r" b="b"/>
              <a:pathLst>
                <a:path w="84762" h="66594" extrusionOk="0">
                  <a:moveTo>
                    <a:pt x="40494" y="0"/>
                  </a:moveTo>
                  <a:cubicBezTo>
                    <a:pt x="22378" y="0"/>
                    <a:pt x="4671" y="1029"/>
                    <a:pt x="3069" y="3320"/>
                  </a:cubicBezTo>
                  <a:cubicBezTo>
                    <a:pt x="1168" y="6389"/>
                    <a:pt x="1" y="61162"/>
                    <a:pt x="3069" y="64164"/>
                  </a:cubicBezTo>
                  <a:cubicBezTo>
                    <a:pt x="4676" y="65719"/>
                    <a:pt x="24433" y="66594"/>
                    <a:pt x="43653" y="66594"/>
                  </a:cubicBezTo>
                  <a:cubicBezTo>
                    <a:pt x="61539" y="66594"/>
                    <a:pt x="78961" y="65836"/>
                    <a:pt x="80858" y="64164"/>
                  </a:cubicBezTo>
                  <a:cubicBezTo>
                    <a:pt x="84761" y="60728"/>
                    <a:pt x="82593" y="6956"/>
                    <a:pt x="80858" y="3320"/>
                  </a:cubicBezTo>
                  <a:cubicBezTo>
                    <a:pt x="80182" y="1205"/>
                    <a:pt x="60098" y="0"/>
                    <a:pt x="40494"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2"/>
            <p:cNvSpPr/>
            <p:nvPr/>
          </p:nvSpPr>
          <p:spPr>
            <a:xfrm>
              <a:off x="3975500" y="3395375"/>
              <a:ext cx="1987275" cy="1605350"/>
            </a:xfrm>
            <a:custGeom>
              <a:avLst/>
              <a:gdLst/>
              <a:ahLst/>
              <a:cxnLst/>
              <a:rect l="l" t="t" r="r" b="b"/>
              <a:pathLst>
                <a:path w="79491" h="64214" extrusionOk="0">
                  <a:moveTo>
                    <a:pt x="30189" y="0"/>
                  </a:moveTo>
                  <a:lnTo>
                    <a:pt x="30189" y="434"/>
                  </a:lnTo>
                  <a:lnTo>
                    <a:pt x="31857" y="434"/>
                  </a:lnTo>
                  <a:lnTo>
                    <a:pt x="31857" y="0"/>
                  </a:lnTo>
                  <a:close/>
                  <a:moveTo>
                    <a:pt x="33525" y="0"/>
                  </a:moveTo>
                  <a:lnTo>
                    <a:pt x="33525" y="434"/>
                  </a:lnTo>
                  <a:lnTo>
                    <a:pt x="35193" y="434"/>
                  </a:lnTo>
                  <a:lnTo>
                    <a:pt x="35193" y="0"/>
                  </a:lnTo>
                  <a:close/>
                  <a:moveTo>
                    <a:pt x="36861" y="0"/>
                  </a:moveTo>
                  <a:lnTo>
                    <a:pt x="36861" y="434"/>
                  </a:lnTo>
                  <a:lnTo>
                    <a:pt x="38528" y="434"/>
                  </a:lnTo>
                  <a:lnTo>
                    <a:pt x="38528" y="0"/>
                  </a:lnTo>
                  <a:close/>
                  <a:moveTo>
                    <a:pt x="40196" y="0"/>
                  </a:moveTo>
                  <a:lnTo>
                    <a:pt x="40196" y="434"/>
                  </a:lnTo>
                  <a:lnTo>
                    <a:pt x="41864" y="434"/>
                  </a:lnTo>
                  <a:lnTo>
                    <a:pt x="41864" y="0"/>
                  </a:lnTo>
                  <a:close/>
                  <a:moveTo>
                    <a:pt x="43532" y="0"/>
                  </a:moveTo>
                  <a:lnTo>
                    <a:pt x="43532" y="434"/>
                  </a:lnTo>
                  <a:cubicBezTo>
                    <a:pt x="44066" y="467"/>
                    <a:pt x="44666" y="467"/>
                    <a:pt x="45200" y="467"/>
                  </a:cubicBezTo>
                  <a:lnTo>
                    <a:pt x="45200" y="67"/>
                  </a:lnTo>
                  <a:cubicBezTo>
                    <a:pt x="44666" y="0"/>
                    <a:pt x="44066" y="0"/>
                    <a:pt x="43532" y="0"/>
                  </a:cubicBezTo>
                  <a:close/>
                  <a:moveTo>
                    <a:pt x="28555" y="67"/>
                  </a:moveTo>
                  <a:cubicBezTo>
                    <a:pt x="28021" y="100"/>
                    <a:pt x="27454" y="100"/>
                    <a:pt x="26887" y="100"/>
                  </a:cubicBezTo>
                  <a:lnTo>
                    <a:pt x="26887" y="501"/>
                  </a:lnTo>
                  <a:cubicBezTo>
                    <a:pt x="27454" y="467"/>
                    <a:pt x="27988" y="467"/>
                    <a:pt x="28555" y="467"/>
                  </a:cubicBezTo>
                  <a:lnTo>
                    <a:pt x="28555" y="67"/>
                  </a:lnTo>
                  <a:close/>
                  <a:moveTo>
                    <a:pt x="46834" y="67"/>
                  </a:moveTo>
                  <a:lnTo>
                    <a:pt x="46834" y="467"/>
                  </a:lnTo>
                  <a:cubicBezTo>
                    <a:pt x="47368" y="467"/>
                    <a:pt x="47968" y="501"/>
                    <a:pt x="48502" y="501"/>
                  </a:cubicBezTo>
                  <a:lnTo>
                    <a:pt x="48502" y="100"/>
                  </a:lnTo>
                  <a:cubicBezTo>
                    <a:pt x="47968" y="67"/>
                    <a:pt x="47368" y="67"/>
                    <a:pt x="46834" y="67"/>
                  </a:cubicBezTo>
                  <a:close/>
                  <a:moveTo>
                    <a:pt x="25219" y="134"/>
                  </a:moveTo>
                  <a:cubicBezTo>
                    <a:pt x="24652" y="134"/>
                    <a:pt x="24118" y="167"/>
                    <a:pt x="23551" y="167"/>
                  </a:cubicBezTo>
                  <a:lnTo>
                    <a:pt x="23551" y="601"/>
                  </a:lnTo>
                  <a:cubicBezTo>
                    <a:pt x="24118" y="567"/>
                    <a:pt x="24652" y="567"/>
                    <a:pt x="25219" y="567"/>
                  </a:cubicBezTo>
                  <a:lnTo>
                    <a:pt x="25219" y="134"/>
                  </a:lnTo>
                  <a:close/>
                  <a:moveTo>
                    <a:pt x="50170" y="134"/>
                  </a:moveTo>
                  <a:lnTo>
                    <a:pt x="50170" y="567"/>
                  </a:lnTo>
                  <a:cubicBezTo>
                    <a:pt x="50704" y="567"/>
                    <a:pt x="51304" y="601"/>
                    <a:pt x="51838" y="601"/>
                  </a:cubicBezTo>
                  <a:lnTo>
                    <a:pt x="51838" y="167"/>
                  </a:lnTo>
                  <a:cubicBezTo>
                    <a:pt x="51304" y="167"/>
                    <a:pt x="50704" y="134"/>
                    <a:pt x="50170" y="134"/>
                  </a:cubicBezTo>
                  <a:close/>
                  <a:moveTo>
                    <a:pt x="21883" y="201"/>
                  </a:moveTo>
                  <a:cubicBezTo>
                    <a:pt x="21316" y="201"/>
                    <a:pt x="20782" y="267"/>
                    <a:pt x="20215" y="267"/>
                  </a:cubicBezTo>
                  <a:lnTo>
                    <a:pt x="20215" y="668"/>
                  </a:lnTo>
                  <a:cubicBezTo>
                    <a:pt x="20782" y="668"/>
                    <a:pt x="21316" y="634"/>
                    <a:pt x="21883" y="634"/>
                  </a:cubicBezTo>
                  <a:lnTo>
                    <a:pt x="21883" y="201"/>
                  </a:lnTo>
                  <a:close/>
                  <a:moveTo>
                    <a:pt x="53506" y="267"/>
                  </a:moveTo>
                  <a:lnTo>
                    <a:pt x="53506" y="668"/>
                  </a:lnTo>
                  <a:cubicBezTo>
                    <a:pt x="54073" y="668"/>
                    <a:pt x="54640" y="734"/>
                    <a:pt x="55174" y="734"/>
                  </a:cubicBezTo>
                  <a:lnTo>
                    <a:pt x="55174" y="301"/>
                  </a:lnTo>
                  <a:cubicBezTo>
                    <a:pt x="54640" y="301"/>
                    <a:pt x="54039" y="267"/>
                    <a:pt x="53506" y="267"/>
                  </a:cubicBezTo>
                  <a:close/>
                  <a:moveTo>
                    <a:pt x="18547" y="334"/>
                  </a:moveTo>
                  <a:cubicBezTo>
                    <a:pt x="17980" y="367"/>
                    <a:pt x="17447" y="367"/>
                    <a:pt x="16880" y="434"/>
                  </a:cubicBezTo>
                  <a:lnTo>
                    <a:pt x="16880" y="834"/>
                  </a:lnTo>
                  <a:cubicBezTo>
                    <a:pt x="17447" y="801"/>
                    <a:pt x="18014" y="768"/>
                    <a:pt x="18547" y="768"/>
                  </a:cubicBezTo>
                  <a:lnTo>
                    <a:pt x="18547" y="334"/>
                  </a:lnTo>
                  <a:close/>
                  <a:moveTo>
                    <a:pt x="56841" y="334"/>
                  </a:moveTo>
                  <a:lnTo>
                    <a:pt x="56841" y="768"/>
                  </a:lnTo>
                  <a:cubicBezTo>
                    <a:pt x="57409" y="801"/>
                    <a:pt x="57976" y="801"/>
                    <a:pt x="58509" y="834"/>
                  </a:cubicBezTo>
                  <a:lnTo>
                    <a:pt x="58509" y="434"/>
                  </a:lnTo>
                  <a:cubicBezTo>
                    <a:pt x="57976" y="401"/>
                    <a:pt x="57375" y="401"/>
                    <a:pt x="56841" y="334"/>
                  </a:cubicBezTo>
                  <a:close/>
                  <a:moveTo>
                    <a:pt x="15212" y="501"/>
                  </a:moveTo>
                  <a:cubicBezTo>
                    <a:pt x="14645" y="501"/>
                    <a:pt x="14111" y="567"/>
                    <a:pt x="13544" y="601"/>
                  </a:cubicBezTo>
                  <a:lnTo>
                    <a:pt x="13611" y="1001"/>
                  </a:lnTo>
                  <a:cubicBezTo>
                    <a:pt x="14144" y="968"/>
                    <a:pt x="14678" y="968"/>
                    <a:pt x="15278" y="934"/>
                  </a:cubicBezTo>
                  <a:lnTo>
                    <a:pt x="15212" y="501"/>
                  </a:lnTo>
                  <a:close/>
                  <a:moveTo>
                    <a:pt x="60144" y="501"/>
                  </a:moveTo>
                  <a:lnTo>
                    <a:pt x="60144" y="934"/>
                  </a:lnTo>
                  <a:cubicBezTo>
                    <a:pt x="60711" y="968"/>
                    <a:pt x="61245" y="968"/>
                    <a:pt x="61812" y="1001"/>
                  </a:cubicBezTo>
                  <a:lnTo>
                    <a:pt x="61812" y="601"/>
                  </a:lnTo>
                  <a:cubicBezTo>
                    <a:pt x="61245" y="567"/>
                    <a:pt x="60711" y="567"/>
                    <a:pt x="60144" y="501"/>
                  </a:cubicBezTo>
                  <a:close/>
                  <a:moveTo>
                    <a:pt x="63513" y="668"/>
                  </a:moveTo>
                  <a:lnTo>
                    <a:pt x="63480" y="1101"/>
                  </a:lnTo>
                  <a:cubicBezTo>
                    <a:pt x="64047" y="1101"/>
                    <a:pt x="64580" y="1135"/>
                    <a:pt x="65147" y="1168"/>
                  </a:cubicBezTo>
                  <a:lnTo>
                    <a:pt x="65181" y="768"/>
                  </a:lnTo>
                  <a:cubicBezTo>
                    <a:pt x="64647" y="768"/>
                    <a:pt x="64080" y="734"/>
                    <a:pt x="63513" y="668"/>
                  </a:cubicBezTo>
                  <a:close/>
                  <a:moveTo>
                    <a:pt x="11876" y="701"/>
                  </a:moveTo>
                  <a:cubicBezTo>
                    <a:pt x="11309" y="768"/>
                    <a:pt x="10775" y="801"/>
                    <a:pt x="10208" y="834"/>
                  </a:cubicBezTo>
                  <a:lnTo>
                    <a:pt x="10275" y="1268"/>
                  </a:lnTo>
                  <a:cubicBezTo>
                    <a:pt x="10809" y="1235"/>
                    <a:pt x="11342" y="1168"/>
                    <a:pt x="11943" y="1135"/>
                  </a:cubicBezTo>
                  <a:lnTo>
                    <a:pt x="11876" y="701"/>
                  </a:lnTo>
                  <a:close/>
                  <a:moveTo>
                    <a:pt x="66849" y="901"/>
                  </a:moveTo>
                  <a:lnTo>
                    <a:pt x="66815" y="1301"/>
                  </a:lnTo>
                  <a:cubicBezTo>
                    <a:pt x="67382" y="1335"/>
                    <a:pt x="67916" y="1401"/>
                    <a:pt x="68483" y="1435"/>
                  </a:cubicBezTo>
                  <a:lnTo>
                    <a:pt x="68516" y="1001"/>
                  </a:lnTo>
                  <a:cubicBezTo>
                    <a:pt x="67983" y="968"/>
                    <a:pt x="67416" y="934"/>
                    <a:pt x="66849" y="901"/>
                  </a:cubicBezTo>
                  <a:close/>
                  <a:moveTo>
                    <a:pt x="8574" y="1001"/>
                  </a:moveTo>
                  <a:cubicBezTo>
                    <a:pt x="8007" y="1101"/>
                    <a:pt x="7406" y="1135"/>
                    <a:pt x="6906" y="1235"/>
                  </a:cubicBezTo>
                  <a:lnTo>
                    <a:pt x="6973" y="1635"/>
                  </a:lnTo>
                  <a:cubicBezTo>
                    <a:pt x="7473" y="1568"/>
                    <a:pt x="8007" y="1501"/>
                    <a:pt x="8640" y="1435"/>
                  </a:cubicBezTo>
                  <a:lnTo>
                    <a:pt x="8574" y="1001"/>
                  </a:lnTo>
                  <a:close/>
                  <a:moveTo>
                    <a:pt x="70151" y="1168"/>
                  </a:moveTo>
                  <a:lnTo>
                    <a:pt x="70084" y="1602"/>
                  </a:lnTo>
                  <a:cubicBezTo>
                    <a:pt x="70685" y="1635"/>
                    <a:pt x="71252" y="1735"/>
                    <a:pt x="71752" y="1768"/>
                  </a:cubicBezTo>
                  <a:lnTo>
                    <a:pt x="71819" y="1335"/>
                  </a:lnTo>
                  <a:cubicBezTo>
                    <a:pt x="71252" y="1301"/>
                    <a:pt x="70718" y="1235"/>
                    <a:pt x="70151" y="1168"/>
                  </a:cubicBezTo>
                  <a:close/>
                  <a:moveTo>
                    <a:pt x="5205" y="1435"/>
                  </a:moveTo>
                  <a:cubicBezTo>
                    <a:pt x="4604" y="1535"/>
                    <a:pt x="4037" y="1668"/>
                    <a:pt x="3603" y="1802"/>
                  </a:cubicBezTo>
                  <a:lnTo>
                    <a:pt x="3704" y="2235"/>
                  </a:lnTo>
                  <a:cubicBezTo>
                    <a:pt x="4171" y="2135"/>
                    <a:pt x="4704" y="2002"/>
                    <a:pt x="5305" y="1835"/>
                  </a:cubicBezTo>
                  <a:lnTo>
                    <a:pt x="5205" y="1435"/>
                  </a:lnTo>
                  <a:close/>
                  <a:moveTo>
                    <a:pt x="73420" y="1568"/>
                  </a:moveTo>
                  <a:lnTo>
                    <a:pt x="73387" y="1968"/>
                  </a:lnTo>
                  <a:cubicBezTo>
                    <a:pt x="74020" y="2069"/>
                    <a:pt x="74554" y="2169"/>
                    <a:pt x="75021" y="2269"/>
                  </a:cubicBezTo>
                  <a:lnTo>
                    <a:pt x="75088" y="1835"/>
                  </a:lnTo>
                  <a:cubicBezTo>
                    <a:pt x="74587" y="1735"/>
                    <a:pt x="74054" y="1635"/>
                    <a:pt x="73420" y="1568"/>
                  </a:cubicBezTo>
                  <a:close/>
                  <a:moveTo>
                    <a:pt x="76756" y="2335"/>
                  </a:moveTo>
                  <a:lnTo>
                    <a:pt x="76589" y="2702"/>
                  </a:lnTo>
                  <a:cubicBezTo>
                    <a:pt x="76923" y="2836"/>
                    <a:pt x="76956" y="2936"/>
                    <a:pt x="76956" y="2969"/>
                  </a:cubicBezTo>
                  <a:cubicBezTo>
                    <a:pt x="77023" y="3103"/>
                    <a:pt x="77089" y="3336"/>
                    <a:pt x="77223" y="3937"/>
                  </a:cubicBezTo>
                  <a:lnTo>
                    <a:pt x="77623" y="3903"/>
                  </a:lnTo>
                  <a:cubicBezTo>
                    <a:pt x="77556" y="3403"/>
                    <a:pt x="77423" y="3069"/>
                    <a:pt x="77356" y="2836"/>
                  </a:cubicBezTo>
                  <a:cubicBezTo>
                    <a:pt x="77256" y="2636"/>
                    <a:pt x="77089" y="2502"/>
                    <a:pt x="76756" y="2335"/>
                  </a:cubicBezTo>
                  <a:close/>
                  <a:moveTo>
                    <a:pt x="2002" y="2569"/>
                  </a:moveTo>
                  <a:cubicBezTo>
                    <a:pt x="1936" y="2636"/>
                    <a:pt x="1869" y="2702"/>
                    <a:pt x="1836" y="2769"/>
                  </a:cubicBezTo>
                  <a:cubicBezTo>
                    <a:pt x="1669" y="3003"/>
                    <a:pt x="1535" y="3470"/>
                    <a:pt x="1435" y="4237"/>
                  </a:cubicBezTo>
                  <a:lnTo>
                    <a:pt x="1836" y="4303"/>
                  </a:lnTo>
                  <a:cubicBezTo>
                    <a:pt x="2002" y="3436"/>
                    <a:pt x="2136" y="3103"/>
                    <a:pt x="2202" y="2969"/>
                  </a:cubicBezTo>
                  <a:cubicBezTo>
                    <a:pt x="2202" y="2936"/>
                    <a:pt x="2236" y="2902"/>
                    <a:pt x="2303" y="2836"/>
                  </a:cubicBezTo>
                  <a:lnTo>
                    <a:pt x="2002" y="2569"/>
                  </a:lnTo>
                  <a:close/>
                  <a:moveTo>
                    <a:pt x="77890" y="5504"/>
                  </a:moveTo>
                  <a:lnTo>
                    <a:pt x="77490" y="5571"/>
                  </a:lnTo>
                  <a:cubicBezTo>
                    <a:pt x="77556" y="6038"/>
                    <a:pt x="77590" y="6638"/>
                    <a:pt x="77690" y="7239"/>
                  </a:cubicBezTo>
                  <a:lnTo>
                    <a:pt x="78090" y="7172"/>
                  </a:lnTo>
                  <a:cubicBezTo>
                    <a:pt x="78023" y="6538"/>
                    <a:pt x="77990" y="6005"/>
                    <a:pt x="77890" y="5504"/>
                  </a:cubicBezTo>
                  <a:close/>
                  <a:moveTo>
                    <a:pt x="1168" y="5838"/>
                  </a:moveTo>
                  <a:cubicBezTo>
                    <a:pt x="1135" y="6338"/>
                    <a:pt x="1035" y="6939"/>
                    <a:pt x="1002" y="7506"/>
                  </a:cubicBezTo>
                  <a:lnTo>
                    <a:pt x="1435" y="7572"/>
                  </a:lnTo>
                  <a:cubicBezTo>
                    <a:pt x="1502" y="6972"/>
                    <a:pt x="1535" y="6438"/>
                    <a:pt x="1602" y="5905"/>
                  </a:cubicBezTo>
                  <a:lnTo>
                    <a:pt x="1168" y="5838"/>
                  </a:lnTo>
                  <a:close/>
                  <a:moveTo>
                    <a:pt x="78257" y="8807"/>
                  </a:moveTo>
                  <a:lnTo>
                    <a:pt x="77857" y="8840"/>
                  </a:lnTo>
                  <a:cubicBezTo>
                    <a:pt x="77890" y="9407"/>
                    <a:pt x="77923" y="9941"/>
                    <a:pt x="77990" y="10508"/>
                  </a:cubicBezTo>
                  <a:lnTo>
                    <a:pt x="78390" y="10475"/>
                  </a:lnTo>
                  <a:cubicBezTo>
                    <a:pt x="78357" y="9908"/>
                    <a:pt x="78324" y="9340"/>
                    <a:pt x="78257" y="8807"/>
                  </a:cubicBezTo>
                  <a:close/>
                  <a:moveTo>
                    <a:pt x="868" y="9174"/>
                  </a:moveTo>
                  <a:cubicBezTo>
                    <a:pt x="835" y="9741"/>
                    <a:pt x="801" y="10274"/>
                    <a:pt x="768" y="10842"/>
                  </a:cubicBezTo>
                  <a:lnTo>
                    <a:pt x="1168" y="10908"/>
                  </a:lnTo>
                  <a:cubicBezTo>
                    <a:pt x="1202" y="10308"/>
                    <a:pt x="1268" y="9774"/>
                    <a:pt x="1302" y="9240"/>
                  </a:cubicBezTo>
                  <a:lnTo>
                    <a:pt x="868" y="9174"/>
                  </a:lnTo>
                  <a:close/>
                  <a:moveTo>
                    <a:pt x="78524" y="12142"/>
                  </a:moveTo>
                  <a:lnTo>
                    <a:pt x="78090" y="12176"/>
                  </a:lnTo>
                  <a:cubicBezTo>
                    <a:pt x="78157" y="12743"/>
                    <a:pt x="78190" y="13277"/>
                    <a:pt x="78223" y="13844"/>
                  </a:cubicBezTo>
                  <a:lnTo>
                    <a:pt x="78657" y="13810"/>
                  </a:lnTo>
                  <a:cubicBezTo>
                    <a:pt x="78590" y="13243"/>
                    <a:pt x="78557" y="12676"/>
                    <a:pt x="78524" y="12142"/>
                  </a:cubicBezTo>
                  <a:close/>
                  <a:moveTo>
                    <a:pt x="635" y="12509"/>
                  </a:moveTo>
                  <a:cubicBezTo>
                    <a:pt x="601" y="13076"/>
                    <a:pt x="601" y="13610"/>
                    <a:pt x="535" y="14177"/>
                  </a:cubicBezTo>
                  <a:lnTo>
                    <a:pt x="968" y="14244"/>
                  </a:lnTo>
                  <a:cubicBezTo>
                    <a:pt x="1002" y="13644"/>
                    <a:pt x="1035" y="13110"/>
                    <a:pt x="1035" y="12576"/>
                  </a:cubicBezTo>
                  <a:lnTo>
                    <a:pt x="635" y="12509"/>
                  </a:lnTo>
                  <a:close/>
                  <a:moveTo>
                    <a:pt x="78757" y="15445"/>
                  </a:moveTo>
                  <a:lnTo>
                    <a:pt x="78357" y="15478"/>
                  </a:lnTo>
                  <a:cubicBezTo>
                    <a:pt x="78357" y="16012"/>
                    <a:pt x="78390" y="16579"/>
                    <a:pt x="78424" y="17146"/>
                  </a:cubicBezTo>
                  <a:lnTo>
                    <a:pt x="78857" y="17113"/>
                  </a:lnTo>
                  <a:cubicBezTo>
                    <a:pt x="78857" y="16512"/>
                    <a:pt x="78824" y="15979"/>
                    <a:pt x="78757" y="15445"/>
                  </a:cubicBezTo>
                  <a:close/>
                  <a:moveTo>
                    <a:pt x="468" y="15845"/>
                  </a:moveTo>
                  <a:cubicBezTo>
                    <a:pt x="435" y="16412"/>
                    <a:pt x="435" y="16946"/>
                    <a:pt x="368" y="17513"/>
                  </a:cubicBezTo>
                  <a:lnTo>
                    <a:pt x="801" y="17513"/>
                  </a:lnTo>
                  <a:cubicBezTo>
                    <a:pt x="835" y="16979"/>
                    <a:pt x="835" y="16446"/>
                    <a:pt x="868" y="15845"/>
                  </a:cubicBezTo>
                  <a:close/>
                  <a:moveTo>
                    <a:pt x="78924" y="18781"/>
                  </a:moveTo>
                  <a:lnTo>
                    <a:pt x="78524" y="18814"/>
                  </a:lnTo>
                  <a:cubicBezTo>
                    <a:pt x="78557" y="19348"/>
                    <a:pt x="78557" y="19948"/>
                    <a:pt x="78590" y="20482"/>
                  </a:cubicBezTo>
                  <a:lnTo>
                    <a:pt x="79024" y="20448"/>
                  </a:lnTo>
                  <a:cubicBezTo>
                    <a:pt x="78991" y="19848"/>
                    <a:pt x="78991" y="19314"/>
                    <a:pt x="78924" y="18781"/>
                  </a:cubicBezTo>
                  <a:close/>
                  <a:moveTo>
                    <a:pt x="301" y="19181"/>
                  </a:moveTo>
                  <a:cubicBezTo>
                    <a:pt x="301" y="19748"/>
                    <a:pt x="268" y="20315"/>
                    <a:pt x="268" y="20849"/>
                  </a:cubicBezTo>
                  <a:lnTo>
                    <a:pt x="668" y="20849"/>
                  </a:lnTo>
                  <a:cubicBezTo>
                    <a:pt x="701" y="20315"/>
                    <a:pt x="701" y="19748"/>
                    <a:pt x="701" y="19181"/>
                  </a:cubicBezTo>
                  <a:close/>
                  <a:moveTo>
                    <a:pt x="78690" y="22150"/>
                  </a:moveTo>
                  <a:cubicBezTo>
                    <a:pt x="78724" y="22683"/>
                    <a:pt x="78724" y="23284"/>
                    <a:pt x="78757" y="23817"/>
                  </a:cubicBezTo>
                  <a:lnTo>
                    <a:pt x="79191" y="23817"/>
                  </a:lnTo>
                  <a:cubicBezTo>
                    <a:pt x="79157" y="23250"/>
                    <a:pt x="79157" y="22683"/>
                    <a:pt x="79091" y="22150"/>
                  </a:cubicBezTo>
                  <a:close/>
                  <a:moveTo>
                    <a:pt x="201" y="22517"/>
                  </a:moveTo>
                  <a:cubicBezTo>
                    <a:pt x="201" y="23084"/>
                    <a:pt x="168" y="23651"/>
                    <a:pt x="168" y="24184"/>
                  </a:cubicBezTo>
                  <a:lnTo>
                    <a:pt x="601" y="24184"/>
                  </a:lnTo>
                  <a:cubicBezTo>
                    <a:pt x="601" y="23617"/>
                    <a:pt x="635" y="23084"/>
                    <a:pt x="635" y="22517"/>
                  </a:cubicBezTo>
                  <a:close/>
                  <a:moveTo>
                    <a:pt x="78824" y="25485"/>
                  </a:moveTo>
                  <a:cubicBezTo>
                    <a:pt x="78824" y="26019"/>
                    <a:pt x="78857" y="26619"/>
                    <a:pt x="78857" y="27153"/>
                  </a:cubicBezTo>
                  <a:lnTo>
                    <a:pt x="79258" y="27153"/>
                  </a:lnTo>
                  <a:cubicBezTo>
                    <a:pt x="79258" y="26619"/>
                    <a:pt x="79224" y="26019"/>
                    <a:pt x="79224" y="25485"/>
                  </a:cubicBezTo>
                  <a:close/>
                  <a:moveTo>
                    <a:pt x="134" y="25852"/>
                  </a:moveTo>
                  <a:cubicBezTo>
                    <a:pt x="134" y="26419"/>
                    <a:pt x="68" y="26986"/>
                    <a:pt x="68" y="27520"/>
                  </a:cubicBezTo>
                  <a:lnTo>
                    <a:pt x="501" y="27520"/>
                  </a:lnTo>
                  <a:cubicBezTo>
                    <a:pt x="501" y="26953"/>
                    <a:pt x="535" y="26419"/>
                    <a:pt x="535" y="25852"/>
                  </a:cubicBezTo>
                  <a:close/>
                  <a:moveTo>
                    <a:pt x="78924" y="28788"/>
                  </a:moveTo>
                  <a:cubicBezTo>
                    <a:pt x="78924" y="29321"/>
                    <a:pt x="78991" y="29922"/>
                    <a:pt x="78991" y="30456"/>
                  </a:cubicBezTo>
                  <a:lnTo>
                    <a:pt x="79391" y="30456"/>
                  </a:lnTo>
                  <a:cubicBezTo>
                    <a:pt x="79391" y="29922"/>
                    <a:pt x="79358" y="29321"/>
                    <a:pt x="79358" y="28788"/>
                  </a:cubicBezTo>
                  <a:close/>
                  <a:moveTo>
                    <a:pt x="101" y="29188"/>
                  </a:moveTo>
                  <a:cubicBezTo>
                    <a:pt x="34" y="29755"/>
                    <a:pt x="34" y="30322"/>
                    <a:pt x="34" y="30856"/>
                  </a:cubicBezTo>
                  <a:lnTo>
                    <a:pt x="468" y="30856"/>
                  </a:lnTo>
                  <a:cubicBezTo>
                    <a:pt x="468" y="30289"/>
                    <a:pt x="468" y="29755"/>
                    <a:pt x="501" y="29188"/>
                  </a:cubicBezTo>
                  <a:close/>
                  <a:moveTo>
                    <a:pt x="78991" y="32123"/>
                  </a:moveTo>
                  <a:cubicBezTo>
                    <a:pt x="79024" y="32657"/>
                    <a:pt x="79024" y="33258"/>
                    <a:pt x="79024" y="33791"/>
                  </a:cubicBezTo>
                  <a:lnTo>
                    <a:pt x="79424" y="33791"/>
                  </a:lnTo>
                  <a:cubicBezTo>
                    <a:pt x="79391" y="33258"/>
                    <a:pt x="79391" y="32657"/>
                    <a:pt x="79391" y="32123"/>
                  </a:cubicBezTo>
                  <a:close/>
                  <a:moveTo>
                    <a:pt x="1" y="32490"/>
                  </a:moveTo>
                  <a:lnTo>
                    <a:pt x="1" y="34158"/>
                  </a:lnTo>
                  <a:lnTo>
                    <a:pt x="435" y="34158"/>
                  </a:lnTo>
                  <a:lnTo>
                    <a:pt x="435" y="32490"/>
                  </a:lnTo>
                  <a:close/>
                  <a:moveTo>
                    <a:pt x="79057" y="35459"/>
                  </a:moveTo>
                  <a:lnTo>
                    <a:pt x="79057" y="37127"/>
                  </a:lnTo>
                  <a:lnTo>
                    <a:pt x="79491" y="37127"/>
                  </a:lnTo>
                  <a:lnTo>
                    <a:pt x="79491" y="35459"/>
                  </a:lnTo>
                  <a:close/>
                  <a:moveTo>
                    <a:pt x="1" y="35826"/>
                  </a:moveTo>
                  <a:lnTo>
                    <a:pt x="1" y="37494"/>
                  </a:lnTo>
                  <a:lnTo>
                    <a:pt x="435" y="37494"/>
                  </a:lnTo>
                  <a:lnTo>
                    <a:pt x="435" y="35826"/>
                  </a:lnTo>
                  <a:close/>
                  <a:moveTo>
                    <a:pt x="79057" y="38795"/>
                  </a:moveTo>
                  <a:lnTo>
                    <a:pt x="79057" y="39362"/>
                  </a:lnTo>
                  <a:lnTo>
                    <a:pt x="79057" y="40463"/>
                  </a:lnTo>
                  <a:lnTo>
                    <a:pt x="79491" y="40463"/>
                  </a:lnTo>
                  <a:lnTo>
                    <a:pt x="79491" y="39362"/>
                  </a:lnTo>
                  <a:lnTo>
                    <a:pt x="79491" y="38795"/>
                  </a:lnTo>
                  <a:close/>
                  <a:moveTo>
                    <a:pt x="1" y="39162"/>
                  </a:moveTo>
                  <a:lnTo>
                    <a:pt x="1" y="40830"/>
                  </a:lnTo>
                  <a:lnTo>
                    <a:pt x="435" y="40830"/>
                  </a:lnTo>
                  <a:lnTo>
                    <a:pt x="435" y="39162"/>
                  </a:lnTo>
                  <a:close/>
                  <a:moveTo>
                    <a:pt x="79024" y="42131"/>
                  </a:moveTo>
                  <a:lnTo>
                    <a:pt x="79024" y="43798"/>
                  </a:lnTo>
                  <a:lnTo>
                    <a:pt x="79424" y="43798"/>
                  </a:lnTo>
                  <a:cubicBezTo>
                    <a:pt x="79491" y="43265"/>
                    <a:pt x="79491" y="42664"/>
                    <a:pt x="79424" y="42131"/>
                  </a:cubicBezTo>
                  <a:close/>
                  <a:moveTo>
                    <a:pt x="1" y="42497"/>
                  </a:moveTo>
                  <a:cubicBezTo>
                    <a:pt x="34" y="43098"/>
                    <a:pt x="34" y="43632"/>
                    <a:pt x="34" y="44165"/>
                  </a:cubicBezTo>
                  <a:lnTo>
                    <a:pt x="468" y="44165"/>
                  </a:lnTo>
                  <a:cubicBezTo>
                    <a:pt x="435" y="43632"/>
                    <a:pt x="435" y="43031"/>
                    <a:pt x="435" y="42497"/>
                  </a:cubicBezTo>
                  <a:close/>
                  <a:moveTo>
                    <a:pt x="79024" y="45466"/>
                  </a:moveTo>
                  <a:cubicBezTo>
                    <a:pt x="79024" y="46033"/>
                    <a:pt x="78991" y="46600"/>
                    <a:pt x="78991" y="47134"/>
                  </a:cubicBezTo>
                  <a:lnTo>
                    <a:pt x="79391" y="47134"/>
                  </a:lnTo>
                  <a:cubicBezTo>
                    <a:pt x="79391" y="46534"/>
                    <a:pt x="79391" y="46000"/>
                    <a:pt x="79424" y="45466"/>
                  </a:cubicBezTo>
                  <a:close/>
                  <a:moveTo>
                    <a:pt x="68" y="45833"/>
                  </a:moveTo>
                  <a:cubicBezTo>
                    <a:pt x="68" y="46434"/>
                    <a:pt x="134" y="46967"/>
                    <a:pt x="134" y="47501"/>
                  </a:cubicBezTo>
                  <a:lnTo>
                    <a:pt x="535" y="47501"/>
                  </a:lnTo>
                  <a:cubicBezTo>
                    <a:pt x="535" y="46967"/>
                    <a:pt x="501" y="46434"/>
                    <a:pt x="501" y="45833"/>
                  </a:cubicBezTo>
                  <a:close/>
                  <a:moveTo>
                    <a:pt x="78891" y="48769"/>
                  </a:moveTo>
                  <a:cubicBezTo>
                    <a:pt x="78857" y="49336"/>
                    <a:pt x="78857" y="49869"/>
                    <a:pt x="78824" y="50437"/>
                  </a:cubicBezTo>
                  <a:lnTo>
                    <a:pt x="79224" y="50437"/>
                  </a:lnTo>
                  <a:cubicBezTo>
                    <a:pt x="79258" y="49869"/>
                    <a:pt x="79324" y="49336"/>
                    <a:pt x="79324" y="48769"/>
                  </a:cubicBezTo>
                  <a:close/>
                  <a:moveTo>
                    <a:pt x="168" y="49169"/>
                  </a:moveTo>
                  <a:cubicBezTo>
                    <a:pt x="201" y="49769"/>
                    <a:pt x="201" y="50303"/>
                    <a:pt x="268" y="50837"/>
                  </a:cubicBezTo>
                  <a:lnTo>
                    <a:pt x="668" y="50837"/>
                  </a:lnTo>
                  <a:cubicBezTo>
                    <a:pt x="635" y="50303"/>
                    <a:pt x="635" y="49769"/>
                    <a:pt x="601" y="49169"/>
                  </a:cubicBezTo>
                  <a:close/>
                  <a:moveTo>
                    <a:pt x="78724" y="52038"/>
                  </a:moveTo>
                  <a:cubicBezTo>
                    <a:pt x="78690" y="52638"/>
                    <a:pt x="78657" y="53172"/>
                    <a:pt x="78590" y="53706"/>
                  </a:cubicBezTo>
                  <a:lnTo>
                    <a:pt x="79024" y="53772"/>
                  </a:lnTo>
                  <a:cubicBezTo>
                    <a:pt x="79057" y="53205"/>
                    <a:pt x="79091" y="52671"/>
                    <a:pt x="79157" y="52104"/>
                  </a:cubicBezTo>
                  <a:lnTo>
                    <a:pt x="78724" y="52038"/>
                  </a:lnTo>
                  <a:close/>
                  <a:moveTo>
                    <a:pt x="768" y="52438"/>
                  </a:moveTo>
                  <a:lnTo>
                    <a:pt x="334" y="52471"/>
                  </a:lnTo>
                  <a:cubicBezTo>
                    <a:pt x="368" y="53038"/>
                    <a:pt x="435" y="53605"/>
                    <a:pt x="468" y="54139"/>
                  </a:cubicBezTo>
                  <a:lnTo>
                    <a:pt x="868" y="54106"/>
                  </a:lnTo>
                  <a:cubicBezTo>
                    <a:pt x="835" y="53539"/>
                    <a:pt x="801" y="53005"/>
                    <a:pt x="768" y="52438"/>
                  </a:cubicBezTo>
                  <a:close/>
                  <a:moveTo>
                    <a:pt x="78490" y="55440"/>
                  </a:moveTo>
                  <a:cubicBezTo>
                    <a:pt x="78390" y="55974"/>
                    <a:pt x="78357" y="56541"/>
                    <a:pt x="78257" y="57041"/>
                  </a:cubicBezTo>
                  <a:lnTo>
                    <a:pt x="78690" y="57108"/>
                  </a:lnTo>
                  <a:cubicBezTo>
                    <a:pt x="78757" y="56608"/>
                    <a:pt x="78824" y="56007"/>
                    <a:pt x="78891" y="55473"/>
                  </a:cubicBezTo>
                  <a:lnTo>
                    <a:pt x="78490" y="55440"/>
                  </a:lnTo>
                  <a:close/>
                  <a:moveTo>
                    <a:pt x="1002" y="55774"/>
                  </a:moveTo>
                  <a:lnTo>
                    <a:pt x="601" y="55807"/>
                  </a:lnTo>
                  <a:cubicBezTo>
                    <a:pt x="635" y="56374"/>
                    <a:pt x="701" y="56975"/>
                    <a:pt x="768" y="57475"/>
                  </a:cubicBezTo>
                  <a:lnTo>
                    <a:pt x="1168" y="57442"/>
                  </a:lnTo>
                  <a:cubicBezTo>
                    <a:pt x="1135" y="56874"/>
                    <a:pt x="1035" y="56341"/>
                    <a:pt x="1002" y="55774"/>
                  </a:cubicBezTo>
                  <a:close/>
                  <a:moveTo>
                    <a:pt x="77990" y="58676"/>
                  </a:moveTo>
                  <a:cubicBezTo>
                    <a:pt x="77857" y="59310"/>
                    <a:pt x="77723" y="59843"/>
                    <a:pt x="77590" y="60277"/>
                  </a:cubicBezTo>
                  <a:lnTo>
                    <a:pt x="78023" y="60377"/>
                  </a:lnTo>
                  <a:cubicBezTo>
                    <a:pt x="78190" y="59943"/>
                    <a:pt x="78324" y="59376"/>
                    <a:pt x="78390" y="58742"/>
                  </a:cubicBezTo>
                  <a:lnTo>
                    <a:pt x="77990" y="58676"/>
                  </a:lnTo>
                  <a:close/>
                  <a:moveTo>
                    <a:pt x="1435" y="59009"/>
                  </a:moveTo>
                  <a:lnTo>
                    <a:pt x="1002" y="59109"/>
                  </a:lnTo>
                  <a:cubicBezTo>
                    <a:pt x="1135" y="59777"/>
                    <a:pt x="1268" y="60344"/>
                    <a:pt x="1369" y="60777"/>
                  </a:cubicBezTo>
                  <a:lnTo>
                    <a:pt x="1802" y="60610"/>
                  </a:lnTo>
                  <a:cubicBezTo>
                    <a:pt x="1669" y="60177"/>
                    <a:pt x="1535" y="59676"/>
                    <a:pt x="1435" y="59009"/>
                  </a:cubicBezTo>
                  <a:close/>
                  <a:moveTo>
                    <a:pt x="78390" y="60277"/>
                  </a:moveTo>
                  <a:lnTo>
                    <a:pt x="77156" y="61378"/>
                  </a:lnTo>
                  <a:lnTo>
                    <a:pt x="77023" y="61478"/>
                  </a:lnTo>
                  <a:cubicBezTo>
                    <a:pt x="76856" y="61645"/>
                    <a:pt x="76489" y="61845"/>
                    <a:pt x="75555" y="62045"/>
                  </a:cubicBezTo>
                  <a:lnTo>
                    <a:pt x="75655" y="62478"/>
                  </a:lnTo>
                  <a:cubicBezTo>
                    <a:pt x="76489" y="62278"/>
                    <a:pt x="77023" y="62045"/>
                    <a:pt x="77323" y="61778"/>
                  </a:cubicBezTo>
                  <a:lnTo>
                    <a:pt x="78690" y="60544"/>
                  </a:lnTo>
                  <a:lnTo>
                    <a:pt x="78390" y="60277"/>
                  </a:lnTo>
                  <a:close/>
                  <a:moveTo>
                    <a:pt x="2636" y="61778"/>
                  </a:moveTo>
                  <a:lnTo>
                    <a:pt x="2469" y="62145"/>
                  </a:lnTo>
                  <a:cubicBezTo>
                    <a:pt x="2870" y="62278"/>
                    <a:pt x="3437" y="62445"/>
                    <a:pt x="4137" y="62545"/>
                  </a:cubicBezTo>
                  <a:lnTo>
                    <a:pt x="4204" y="62178"/>
                  </a:lnTo>
                  <a:cubicBezTo>
                    <a:pt x="3503" y="62011"/>
                    <a:pt x="3003" y="61878"/>
                    <a:pt x="2636" y="61778"/>
                  </a:cubicBezTo>
                  <a:close/>
                  <a:moveTo>
                    <a:pt x="5838" y="62378"/>
                  </a:moveTo>
                  <a:lnTo>
                    <a:pt x="5805" y="62812"/>
                  </a:lnTo>
                  <a:cubicBezTo>
                    <a:pt x="6305" y="62879"/>
                    <a:pt x="6872" y="62945"/>
                    <a:pt x="7473" y="63012"/>
                  </a:cubicBezTo>
                  <a:lnTo>
                    <a:pt x="7506" y="62612"/>
                  </a:lnTo>
                  <a:cubicBezTo>
                    <a:pt x="6872" y="62512"/>
                    <a:pt x="6339" y="62478"/>
                    <a:pt x="5838" y="62378"/>
                  </a:cubicBezTo>
                  <a:close/>
                  <a:moveTo>
                    <a:pt x="73920" y="62345"/>
                  </a:moveTo>
                  <a:cubicBezTo>
                    <a:pt x="73487" y="62445"/>
                    <a:pt x="72886" y="62512"/>
                    <a:pt x="72319" y="62612"/>
                  </a:cubicBezTo>
                  <a:lnTo>
                    <a:pt x="72353" y="63012"/>
                  </a:lnTo>
                  <a:cubicBezTo>
                    <a:pt x="72986" y="62945"/>
                    <a:pt x="73520" y="62879"/>
                    <a:pt x="74020" y="62779"/>
                  </a:cubicBezTo>
                  <a:lnTo>
                    <a:pt x="73920" y="62345"/>
                  </a:lnTo>
                  <a:close/>
                  <a:moveTo>
                    <a:pt x="9141" y="62779"/>
                  </a:moveTo>
                  <a:lnTo>
                    <a:pt x="9107" y="63179"/>
                  </a:lnTo>
                  <a:cubicBezTo>
                    <a:pt x="9641" y="63212"/>
                    <a:pt x="10175" y="63279"/>
                    <a:pt x="10775" y="63312"/>
                  </a:cubicBezTo>
                  <a:lnTo>
                    <a:pt x="10809" y="62879"/>
                  </a:lnTo>
                  <a:cubicBezTo>
                    <a:pt x="10208" y="62845"/>
                    <a:pt x="9674" y="62812"/>
                    <a:pt x="9141" y="62779"/>
                  </a:cubicBezTo>
                  <a:close/>
                  <a:moveTo>
                    <a:pt x="70651" y="62779"/>
                  </a:moveTo>
                  <a:cubicBezTo>
                    <a:pt x="70084" y="62845"/>
                    <a:pt x="69551" y="62879"/>
                    <a:pt x="68983" y="62945"/>
                  </a:cubicBezTo>
                  <a:lnTo>
                    <a:pt x="69017" y="63346"/>
                  </a:lnTo>
                  <a:cubicBezTo>
                    <a:pt x="69584" y="63312"/>
                    <a:pt x="70184" y="63279"/>
                    <a:pt x="70685" y="63179"/>
                  </a:cubicBezTo>
                  <a:lnTo>
                    <a:pt x="70651" y="62779"/>
                  </a:lnTo>
                  <a:close/>
                  <a:moveTo>
                    <a:pt x="12476" y="63012"/>
                  </a:moveTo>
                  <a:lnTo>
                    <a:pt x="12443" y="63446"/>
                  </a:lnTo>
                  <a:cubicBezTo>
                    <a:pt x="12977" y="63479"/>
                    <a:pt x="13511" y="63513"/>
                    <a:pt x="14111" y="63546"/>
                  </a:cubicBezTo>
                  <a:lnTo>
                    <a:pt x="14144" y="63146"/>
                  </a:lnTo>
                  <a:cubicBezTo>
                    <a:pt x="13544" y="63112"/>
                    <a:pt x="13010" y="63046"/>
                    <a:pt x="12476" y="63012"/>
                  </a:cubicBezTo>
                  <a:close/>
                  <a:moveTo>
                    <a:pt x="67349" y="63046"/>
                  </a:moveTo>
                  <a:cubicBezTo>
                    <a:pt x="66815" y="63112"/>
                    <a:pt x="66248" y="63146"/>
                    <a:pt x="65681" y="63179"/>
                  </a:cubicBezTo>
                  <a:lnTo>
                    <a:pt x="65714" y="63613"/>
                  </a:lnTo>
                  <a:cubicBezTo>
                    <a:pt x="66248" y="63546"/>
                    <a:pt x="66849" y="63513"/>
                    <a:pt x="67382" y="63479"/>
                  </a:cubicBezTo>
                  <a:lnTo>
                    <a:pt x="67349" y="63046"/>
                  </a:lnTo>
                  <a:close/>
                  <a:moveTo>
                    <a:pt x="15812" y="63212"/>
                  </a:moveTo>
                  <a:lnTo>
                    <a:pt x="15779" y="63646"/>
                  </a:lnTo>
                  <a:cubicBezTo>
                    <a:pt x="16313" y="63679"/>
                    <a:pt x="16846" y="63679"/>
                    <a:pt x="17447" y="63713"/>
                  </a:cubicBezTo>
                  <a:lnTo>
                    <a:pt x="17480" y="63312"/>
                  </a:lnTo>
                  <a:cubicBezTo>
                    <a:pt x="16880" y="63279"/>
                    <a:pt x="16346" y="63279"/>
                    <a:pt x="15812" y="63212"/>
                  </a:cubicBezTo>
                  <a:close/>
                  <a:moveTo>
                    <a:pt x="64047" y="63279"/>
                  </a:moveTo>
                  <a:cubicBezTo>
                    <a:pt x="63513" y="63312"/>
                    <a:pt x="62979" y="63312"/>
                    <a:pt x="62379" y="63346"/>
                  </a:cubicBezTo>
                  <a:lnTo>
                    <a:pt x="62379" y="63779"/>
                  </a:lnTo>
                  <a:cubicBezTo>
                    <a:pt x="62912" y="63779"/>
                    <a:pt x="63513" y="63713"/>
                    <a:pt x="64080" y="63679"/>
                  </a:cubicBezTo>
                  <a:lnTo>
                    <a:pt x="64047" y="63279"/>
                  </a:lnTo>
                  <a:close/>
                  <a:moveTo>
                    <a:pt x="19115" y="63346"/>
                  </a:moveTo>
                  <a:lnTo>
                    <a:pt x="19115" y="63779"/>
                  </a:lnTo>
                  <a:cubicBezTo>
                    <a:pt x="19648" y="63813"/>
                    <a:pt x="20215" y="63813"/>
                    <a:pt x="20782" y="63846"/>
                  </a:cubicBezTo>
                  <a:lnTo>
                    <a:pt x="20782" y="63446"/>
                  </a:lnTo>
                  <a:cubicBezTo>
                    <a:pt x="20182" y="63379"/>
                    <a:pt x="19648" y="63379"/>
                    <a:pt x="19115" y="63346"/>
                  </a:cubicBezTo>
                  <a:close/>
                  <a:moveTo>
                    <a:pt x="60711" y="63446"/>
                  </a:moveTo>
                  <a:cubicBezTo>
                    <a:pt x="60177" y="63479"/>
                    <a:pt x="59577" y="63513"/>
                    <a:pt x="59043" y="63513"/>
                  </a:cubicBezTo>
                  <a:lnTo>
                    <a:pt x="59043" y="63946"/>
                  </a:lnTo>
                  <a:cubicBezTo>
                    <a:pt x="59643" y="63879"/>
                    <a:pt x="60177" y="63879"/>
                    <a:pt x="60711" y="63846"/>
                  </a:cubicBezTo>
                  <a:lnTo>
                    <a:pt x="60711" y="63446"/>
                  </a:lnTo>
                  <a:close/>
                  <a:moveTo>
                    <a:pt x="22384" y="63513"/>
                  </a:moveTo>
                  <a:lnTo>
                    <a:pt x="22384" y="63946"/>
                  </a:lnTo>
                  <a:cubicBezTo>
                    <a:pt x="22951" y="63946"/>
                    <a:pt x="23518" y="63980"/>
                    <a:pt x="24051" y="63980"/>
                  </a:cubicBezTo>
                  <a:lnTo>
                    <a:pt x="24051" y="63546"/>
                  </a:lnTo>
                  <a:cubicBezTo>
                    <a:pt x="23484" y="63546"/>
                    <a:pt x="22951" y="63513"/>
                    <a:pt x="22384" y="63513"/>
                  </a:cubicBezTo>
                  <a:close/>
                  <a:moveTo>
                    <a:pt x="57375" y="63546"/>
                  </a:moveTo>
                  <a:cubicBezTo>
                    <a:pt x="56841" y="63546"/>
                    <a:pt x="56241" y="63613"/>
                    <a:pt x="55707" y="63613"/>
                  </a:cubicBezTo>
                  <a:lnTo>
                    <a:pt x="55707" y="64013"/>
                  </a:lnTo>
                  <a:cubicBezTo>
                    <a:pt x="56308" y="64013"/>
                    <a:pt x="56841" y="64013"/>
                    <a:pt x="57375" y="63980"/>
                  </a:cubicBezTo>
                  <a:lnTo>
                    <a:pt x="57375" y="63546"/>
                  </a:lnTo>
                  <a:close/>
                  <a:moveTo>
                    <a:pt x="25719" y="63613"/>
                  </a:moveTo>
                  <a:lnTo>
                    <a:pt x="25719" y="64013"/>
                  </a:lnTo>
                  <a:cubicBezTo>
                    <a:pt x="26286" y="64013"/>
                    <a:pt x="26853" y="64046"/>
                    <a:pt x="27387" y="64046"/>
                  </a:cubicBezTo>
                  <a:lnTo>
                    <a:pt x="27387" y="63646"/>
                  </a:lnTo>
                  <a:cubicBezTo>
                    <a:pt x="26820" y="63646"/>
                    <a:pt x="26286" y="63613"/>
                    <a:pt x="25719" y="63613"/>
                  </a:cubicBezTo>
                  <a:close/>
                  <a:moveTo>
                    <a:pt x="54039" y="63646"/>
                  </a:moveTo>
                  <a:cubicBezTo>
                    <a:pt x="53506" y="63646"/>
                    <a:pt x="52905" y="63679"/>
                    <a:pt x="52372" y="63679"/>
                  </a:cubicBezTo>
                  <a:lnTo>
                    <a:pt x="52372" y="64113"/>
                  </a:lnTo>
                  <a:cubicBezTo>
                    <a:pt x="52972" y="64113"/>
                    <a:pt x="53506" y="64113"/>
                    <a:pt x="54039" y="64046"/>
                  </a:cubicBezTo>
                  <a:lnTo>
                    <a:pt x="54039" y="63646"/>
                  </a:lnTo>
                  <a:close/>
                  <a:moveTo>
                    <a:pt x="29055" y="63679"/>
                  </a:moveTo>
                  <a:lnTo>
                    <a:pt x="29055" y="64113"/>
                  </a:lnTo>
                  <a:cubicBezTo>
                    <a:pt x="29622" y="64146"/>
                    <a:pt x="30189" y="64146"/>
                    <a:pt x="30723" y="64146"/>
                  </a:cubicBezTo>
                  <a:lnTo>
                    <a:pt x="30723" y="63713"/>
                  </a:lnTo>
                  <a:cubicBezTo>
                    <a:pt x="30189" y="63713"/>
                    <a:pt x="29622" y="63679"/>
                    <a:pt x="29055" y="63679"/>
                  </a:cubicBezTo>
                  <a:close/>
                  <a:moveTo>
                    <a:pt x="32391" y="63713"/>
                  </a:moveTo>
                  <a:lnTo>
                    <a:pt x="32391" y="64146"/>
                  </a:lnTo>
                  <a:cubicBezTo>
                    <a:pt x="32958" y="64180"/>
                    <a:pt x="33525" y="64180"/>
                    <a:pt x="34059" y="64180"/>
                  </a:cubicBezTo>
                  <a:lnTo>
                    <a:pt x="34059" y="63779"/>
                  </a:lnTo>
                  <a:cubicBezTo>
                    <a:pt x="33525" y="63713"/>
                    <a:pt x="32958" y="63713"/>
                    <a:pt x="32391" y="63713"/>
                  </a:cubicBezTo>
                  <a:close/>
                  <a:moveTo>
                    <a:pt x="45734" y="63779"/>
                  </a:moveTo>
                  <a:lnTo>
                    <a:pt x="45734" y="64180"/>
                  </a:lnTo>
                  <a:lnTo>
                    <a:pt x="47401" y="64180"/>
                  </a:lnTo>
                  <a:lnTo>
                    <a:pt x="47401" y="63779"/>
                  </a:lnTo>
                  <a:close/>
                  <a:moveTo>
                    <a:pt x="50704" y="63713"/>
                  </a:moveTo>
                  <a:cubicBezTo>
                    <a:pt x="50170" y="63779"/>
                    <a:pt x="49570" y="63779"/>
                    <a:pt x="49036" y="63779"/>
                  </a:cubicBezTo>
                  <a:lnTo>
                    <a:pt x="49036" y="64180"/>
                  </a:lnTo>
                  <a:cubicBezTo>
                    <a:pt x="49636" y="64146"/>
                    <a:pt x="50170" y="64146"/>
                    <a:pt x="50704" y="64146"/>
                  </a:cubicBezTo>
                  <a:lnTo>
                    <a:pt x="50704" y="63713"/>
                  </a:lnTo>
                  <a:close/>
                  <a:moveTo>
                    <a:pt x="35726" y="63813"/>
                  </a:moveTo>
                  <a:lnTo>
                    <a:pt x="35726" y="64213"/>
                  </a:lnTo>
                  <a:lnTo>
                    <a:pt x="37394" y="64213"/>
                  </a:lnTo>
                  <a:lnTo>
                    <a:pt x="37394" y="63813"/>
                  </a:lnTo>
                  <a:close/>
                  <a:moveTo>
                    <a:pt x="39062" y="63813"/>
                  </a:moveTo>
                  <a:lnTo>
                    <a:pt x="39062" y="64213"/>
                  </a:lnTo>
                  <a:lnTo>
                    <a:pt x="40730" y="64213"/>
                  </a:lnTo>
                  <a:lnTo>
                    <a:pt x="40730" y="63813"/>
                  </a:lnTo>
                  <a:close/>
                  <a:moveTo>
                    <a:pt x="42398" y="63813"/>
                  </a:moveTo>
                  <a:lnTo>
                    <a:pt x="42398" y="64213"/>
                  </a:lnTo>
                  <a:lnTo>
                    <a:pt x="44066" y="64213"/>
                  </a:lnTo>
                  <a:lnTo>
                    <a:pt x="44066" y="63813"/>
                  </a:lnTo>
                  <a:close/>
                </a:path>
              </a:pathLst>
            </a:custGeom>
            <a:solidFill>
              <a:srgbClr val="3E7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2"/>
            <p:cNvSpPr/>
            <p:nvPr/>
          </p:nvSpPr>
          <p:spPr>
            <a:xfrm>
              <a:off x="5463250" y="3999650"/>
              <a:ext cx="628800" cy="416300"/>
            </a:xfrm>
            <a:custGeom>
              <a:avLst/>
              <a:gdLst/>
              <a:ahLst/>
              <a:cxnLst/>
              <a:rect l="l" t="t" r="r" b="b"/>
              <a:pathLst>
                <a:path w="25152" h="16652" extrusionOk="0">
                  <a:moveTo>
                    <a:pt x="12583" y="1"/>
                  </a:moveTo>
                  <a:cubicBezTo>
                    <a:pt x="6957" y="1"/>
                    <a:pt x="1289" y="176"/>
                    <a:pt x="901" y="514"/>
                  </a:cubicBezTo>
                  <a:cubicBezTo>
                    <a:pt x="167" y="1181"/>
                    <a:pt x="0" y="15291"/>
                    <a:pt x="901" y="16025"/>
                  </a:cubicBezTo>
                  <a:cubicBezTo>
                    <a:pt x="1386" y="16424"/>
                    <a:pt x="7291" y="16651"/>
                    <a:pt x="13012" y="16651"/>
                  </a:cubicBezTo>
                  <a:cubicBezTo>
                    <a:pt x="18296" y="16651"/>
                    <a:pt x="23423" y="16457"/>
                    <a:pt x="23984" y="16025"/>
                  </a:cubicBezTo>
                  <a:cubicBezTo>
                    <a:pt x="25151" y="15158"/>
                    <a:pt x="24851" y="1248"/>
                    <a:pt x="23984" y="514"/>
                  </a:cubicBezTo>
                  <a:cubicBezTo>
                    <a:pt x="23523" y="168"/>
                    <a:pt x="18073" y="1"/>
                    <a:pt x="12583"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5464900" y="3994325"/>
              <a:ext cx="537925" cy="426800"/>
            </a:xfrm>
            <a:custGeom>
              <a:avLst/>
              <a:gdLst/>
              <a:ahLst/>
              <a:cxnLst/>
              <a:rect l="l" t="t" r="r" b="b"/>
              <a:pathLst>
                <a:path w="21517" h="17072" extrusionOk="0">
                  <a:moveTo>
                    <a:pt x="12006" y="0"/>
                  </a:moveTo>
                  <a:cubicBezTo>
                    <a:pt x="6592" y="0"/>
                    <a:pt x="1154" y="161"/>
                    <a:pt x="735" y="560"/>
                  </a:cubicBezTo>
                  <a:cubicBezTo>
                    <a:pt x="101" y="1127"/>
                    <a:pt x="1" y="7632"/>
                    <a:pt x="67" y="10500"/>
                  </a:cubicBezTo>
                  <a:cubicBezTo>
                    <a:pt x="101" y="14070"/>
                    <a:pt x="334" y="16071"/>
                    <a:pt x="735" y="16405"/>
                  </a:cubicBezTo>
                  <a:cubicBezTo>
                    <a:pt x="1235" y="16872"/>
                    <a:pt x="7106" y="17072"/>
                    <a:pt x="12743" y="17072"/>
                  </a:cubicBezTo>
                  <a:cubicBezTo>
                    <a:pt x="16146" y="17072"/>
                    <a:pt x="19481" y="17005"/>
                    <a:pt x="21516" y="16838"/>
                  </a:cubicBezTo>
                  <a:lnTo>
                    <a:pt x="21483" y="16405"/>
                  </a:lnTo>
                  <a:cubicBezTo>
                    <a:pt x="19280" y="16577"/>
                    <a:pt x="16014" y="16654"/>
                    <a:pt x="12731" y="16654"/>
                  </a:cubicBezTo>
                  <a:cubicBezTo>
                    <a:pt x="7116" y="16654"/>
                    <a:pt x="1452" y="16429"/>
                    <a:pt x="968" y="16071"/>
                  </a:cubicBezTo>
                  <a:cubicBezTo>
                    <a:pt x="234" y="15404"/>
                    <a:pt x="234" y="1794"/>
                    <a:pt x="968" y="894"/>
                  </a:cubicBezTo>
                  <a:cubicBezTo>
                    <a:pt x="1416" y="616"/>
                    <a:pt x="7040" y="421"/>
                    <a:pt x="12684" y="421"/>
                  </a:cubicBezTo>
                  <a:cubicBezTo>
                    <a:pt x="15862" y="421"/>
                    <a:pt x="19045" y="483"/>
                    <a:pt x="21316" y="627"/>
                  </a:cubicBezTo>
                  <a:lnTo>
                    <a:pt x="21349" y="193"/>
                  </a:lnTo>
                  <a:cubicBezTo>
                    <a:pt x="19260" y="72"/>
                    <a:pt x="15638" y="0"/>
                    <a:pt x="12006"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2"/>
            <p:cNvSpPr/>
            <p:nvPr/>
          </p:nvSpPr>
          <p:spPr>
            <a:xfrm>
              <a:off x="5573325" y="4112150"/>
              <a:ext cx="227675" cy="191725"/>
            </a:xfrm>
            <a:custGeom>
              <a:avLst/>
              <a:gdLst/>
              <a:ahLst/>
              <a:cxnLst/>
              <a:rect l="l" t="t" r="r" b="b"/>
              <a:pathLst>
                <a:path w="9107" h="7669" extrusionOk="0">
                  <a:moveTo>
                    <a:pt x="4678" y="0"/>
                  </a:moveTo>
                  <a:cubicBezTo>
                    <a:pt x="2939" y="0"/>
                    <a:pt x="1241" y="868"/>
                    <a:pt x="734" y="2652"/>
                  </a:cubicBezTo>
                  <a:cubicBezTo>
                    <a:pt x="0" y="5020"/>
                    <a:pt x="1735" y="7522"/>
                    <a:pt x="4237" y="7655"/>
                  </a:cubicBezTo>
                  <a:cubicBezTo>
                    <a:pt x="4358" y="7664"/>
                    <a:pt x="4479" y="7669"/>
                    <a:pt x="4601" y="7669"/>
                  </a:cubicBezTo>
                  <a:cubicBezTo>
                    <a:pt x="5860" y="7669"/>
                    <a:pt x="7155" y="7200"/>
                    <a:pt x="8006" y="6288"/>
                  </a:cubicBezTo>
                  <a:cubicBezTo>
                    <a:pt x="8907" y="5254"/>
                    <a:pt x="9107" y="3753"/>
                    <a:pt x="8640" y="2485"/>
                  </a:cubicBezTo>
                  <a:cubicBezTo>
                    <a:pt x="8406" y="1785"/>
                    <a:pt x="7906" y="1117"/>
                    <a:pt x="7239" y="684"/>
                  </a:cubicBezTo>
                  <a:cubicBezTo>
                    <a:pt x="6479" y="230"/>
                    <a:pt x="5573" y="0"/>
                    <a:pt x="4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5576650" y="4108375"/>
              <a:ext cx="224350" cy="200175"/>
            </a:xfrm>
            <a:custGeom>
              <a:avLst/>
              <a:gdLst/>
              <a:ahLst/>
              <a:cxnLst/>
              <a:rect l="l" t="t" r="r" b="b"/>
              <a:pathLst>
                <a:path w="8974" h="8007" extrusionOk="0">
                  <a:moveTo>
                    <a:pt x="4003" y="1"/>
                  </a:moveTo>
                  <a:cubicBezTo>
                    <a:pt x="2202" y="168"/>
                    <a:pt x="835" y="1235"/>
                    <a:pt x="368" y="2769"/>
                  </a:cubicBezTo>
                  <a:cubicBezTo>
                    <a:pt x="1" y="3970"/>
                    <a:pt x="201" y="5271"/>
                    <a:pt x="968" y="6305"/>
                  </a:cubicBezTo>
                  <a:cubicBezTo>
                    <a:pt x="1702" y="7339"/>
                    <a:pt x="2836" y="7973"/>
                    <a:pt x="4037" y="8007"/>
                  </a:cubicBezTo>
                  <a:lnTo>
                    <a:pt x="4337" y="8007"/>
                  </a:lnTo>
                  <a:cubicBezTo>
                    <a:pt x="5805" y="8007"/>
                    <a:pt x="7172" y="7473"/>
                    <a:pt x="8006" y="6572"/>
                  </a:cubicBezTo>
                  <a:cubicBezTo>
                    <a:pt x="8607" y="5938"/>
                    <a:pt x="8940" y="5104"/>
                    <a:pt x="8974" y="4237"/>
                  </a:cubicBezTo>
                  <a:lnTo>
                    <a:pt x="8540" y="4170"/>
                  </a:lnTo>
                  <a:cubicBezTo>
                    <a:pt x="8507" y="4971"/>
                    <a:pt x="8206" y="5705"/>
                    <a:pt x="7706" y="6272"/>
                  </a:cubicBezTo>
                  <a:cubicBezTo>
                    <a:pt x="6922" y="7119"/>
                    <a:pt x="5695" y="7612"/>
                    <a:pt x="4358" y="7612"/>
                  </a:cubicBezTo>
                  <a:cubicBezTo>
                    <a:pt x="4273" y="7612"/>
                    <a:pt x="4189" y="7610"/>
                    <a:pt x="4104" y="7606"/>
                  </a:cubicBezTo>
                  <a:cubicBezTo>
                    <a:pt x="3003" y="7573"/>
                    <a:pt x="2002" y="6972"/>
                    <a:pt x="1335" y="6038"/>
                  </a:cubicBezTo>
                  <a:cubicBezTo>
                    <a:pt x="668" y="5138"/>
                    <a:pt x="468" y="3970"/>
                    <a:pt x="801" y="2870"/>
                  </a:cubicBezTo>
                  <a:cubicBezTo>
                    <a:pt x="1201" y="1502"/>
                    <a:pt x="2436" y="601"/>
                    <a:pt x="4037" y="434"/>
                  </a:cubicBezTo>
                  <a:lnTo>
                    <a:pt x="400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4053900" y="4759150"/>
              <a:ext cx="492050" cy="169000"/>
            </a:xfrm>
            <a:custGeom>
              <a:avLst/>
              <a:gdLst/>
              <a:ahLst/>
              <a:cxnLst/>
              <a:rect l="l" t="t" r="r" b="b"/>
              <a:pathLst>
                <a:path w="19682" h="6760" extrusionOk="0">
                  <a:moveTo>
                    <a:pt x="2592" y="395"/>
                  </a:moveTo>
                  <a:cubicBezTo>
                    <a:pt x="6999" y="395"/>
                    <a:pt x="18046" y="1000"/>
                    <a:pt x="18814" y="1356"/>
                  </a:cubicBezTo>
                  <a:cubicBezTo>
                    <a:pt x="19181" y="1656"/>
                    <a:pt x="19214" y="5459"/>
                    <a:pt x="18747" y="6160"/>
                  </a:cubicBezTo>
                  <a:cubicBezTo>
                    <a:pt x="18565" y="6254"/>
                    <a:pt x="17855" y="6295"/>
                    <a:pt x="16818" y="6295"/>
                  </a:cubicBezTo>
                  <a:cubicBezTo>
                    <a:pt x="12366" y="6295"/>
                    <a:pt x="1884" y="5539"/>
                    <a:pt x="1235" y="5025"/>
                  </a:cubicBezTo>
                  <a:cubicBezTo>
                    <a:pt x="701" y="4392"/>
                    <a:pt x="501" y="989"/>
                    <a:pt x="834" y="489"/>
                  </a:cubicBezTo>
                  <a:cubicBezTo>
                    <a:pt x="995" y="424"/>
                    <a:pt x="1638" y="395"/>
                    <a:pt x="2592" y="395"/>
                  </a:cubicBezTo>
                  <a:close/>
                  <a:moveTo>
                    <a:pt x="2824" y="0"/>
                  </a:moveTo>
                  <a:cubicBezTo>
                    <a:pt x="2062" y="0"/>
                    <a:pt x="1474" y="17"/>
                    <a:pt x="1135" y="55"/>
                  </a:cubicBezTo>
                  <a:cubicBezTo>
                    <a:pt x="701" y="89"/>
                    <a:pt x="568" y="155"/>
                    <a:pt x="501" y="255"/>
                  </a:cubicBezTo>
                  <a:cubicBezTo>
                    <a:pt x="0" y="889"/>
                    <a:pt x="234" y="4558"/>
                    <a:pt x="868" y="5326"/>
                  </a:cubicBezTo>
                  <a:cubicBezTo>
                    <a:pt x="1468" y="6093"/>
                    <a:pt x="12643" y="6760"/>
                    <a:pt x="16679" y="6760"/>
                  </a:cubicBezTo>
                  <a:lnTo>
                    <a:pt x="17246" y="6760"/>
                  </a:lnTo>
                  <a:cubicBezTo>
                    <a:pt x="18747" y="6727"/>
                    <a:pt x="18981" y="6593"/>
                    <a:pt x="19047" y="6460"/>
                  </a:cubicBezTo>
                  <a:cubicBezTo>
                    <a:pt x="19548" y="5759"/>
                    <a:pt x="19681" y="1623"/>
                    <a:pt x="19047" y="1089"/>
                  </a:cubicBezTo>
                  <a:cubicBezTo>
                    <a:pt x="18503" y="631"/>
                    <a:pt x="7455" y="0"/>
                    <a:pt x="2824"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3144;p88"/>
          <p:cNvSpPr txBox="1">
            <a:spLocks/>
          </p:cNvSpPr>
          <p:nvPr/>
        </p:nvSpPr>
        <p:spPr>
          <a:xfrm>
            <a:off x="1732750" y="1048515"/>
            <a:ext cx="4892400" cy="134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Condensed ExtraBold"/>
              <a:buNone/>
              <a:defRPr sz="2500" b="0" i="0" u="none" strike="noStrike" cap="none">
                <a:solidFill>
                  <a:schemeClr val="accent3"/>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sz="4800" dirty="0"/>
              <a:t>Thanks!</a:t>
            </a:r>
          </a:p>
        </p:txBody>
      </p:sp>
    </p:spTree>
    <p:extLst>
      <p:ext uri="{BB962C8B-B14F-4D97-AF65-F5344CB8AC3E}">
        <p14:creationId xmlns:p14="http://schemas.microsoft.com/office/powerpoint/2010/main" val="13367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43"/>
          <p:cNvSpPr txBox="1">
            <a:spLocks noGrp="1"/>
          </p:cNvSpPr>
          <p:nvPr>
            <p:ph type="title"/>
          </p:nvPr>
        </p:nvSpPr>
        <p:spPr>
          <a:xfrm>
            <a:off x="2259875" y="2554200"/>
            <a:ext cx="6171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What is stock market?</a:t>
            </a:r>
            <a:endParaRPr dirty="0"/>
          </a:p>
        </p:txBody>
      </p:sp>
      <p:sp>
        <p:nvSpPr>
          <p:cNvPr id="1070" name="Google Shape;1070;p43"/>
          <p:cNvSpPr txBox="1">
            <a:spLocks noGrp="1"/>
          </p:cNvSpPr>
          <p:nvPr>
            <p:ph type="title" idx="2"/>
          </p:nvPr>
        </p:nvSpPr>
        <p:spPr>
          <a:xfrm>
            <a:off x="4887075" y="11490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072" name="Google Shape;1072;p43"/>
          <p:cNvGrpSpPr/>
          <p:nvPr/>
        </p:nvGrpSpPr>
        <p:grpSpPr>
          <a:xfrm>
            <a:off x="-813842" y="1399457"/>
            <a:ext cx="3605778" cy="3847521"/>
            <a:chOff x="-6201300" y="564388"/>
            <a:chExt cx="4117125" cy="4393150"/>
          </a:xfrm>
        </p:grpSpPr>
        <p:sp>
          <p:nvSpPr>
            <p:cNvPr id="1073" name="Google Shape;1073;p43"/>
            <p:cNvSpPr/>
            <p:nvPr/>
          </p:nvSpPr>
          <p:spPr>
            <a:xfrm>
              <a:off x="-6201300" y="2921263"/>
              <a:ext cx="3096600" cy="2036275"/>
            </a:xfrm>
            <a:custGeom>
              <a:avLst/>
              <a:gdLst/>
              <a:ahLst/>
              <a:cxnLst/>
              <a:rect l="l" t="t" r="r" b="b"/>
              <a:pathLst>
                <a:path w="123864" h="81451" extrusionOk="0">
                  <a:moveTo>
                    <a:pt x="99969" y="1"/>
                  </a:moveTo>
                  <a:cubicBezTo>
                    <a:pt x="77449" y="1"/>
                    <a:pt x="45376" y="958"/>
                    <a:pt x="44956" y="2179"/>
                  </a:cubicBezTo>
                  <a:cubicBezTo>
                    <a:pt x="44318" y="4063"/>
                    <a:pt x="61704" y="20386"/>
                    <a:pt x="61704" y="20386"/>
                  </a:cubicBezTo>
                  <a:lnTo>
                    <a:pt x="1" y="81450"/>
                  </a:lnTo>
                  <a:lnTo>
                    <a:pt x="76416" y="81450"/>
                  </a:lnTo>
                  <a:lnTo>
                    <a:pt x="100246" y="57620"/>
                  </a:lnTo>
                  <a:cubicBezTo>
                    <a:pt x="100246" y="57620"/>
                    <a:pt x="116125" y="74262"/>
                    <a:pt x="118666" y="74262"/>
                  </a:cubicBezTo>
                  <a:cubicBezTo>
                    <a:pt x="118710" y="74262"/>
                    <a:pt x="118751" y="74257"/>
                    <a:pt x="118787" y="74247"/>
                  </a:cubicBezTo>
                  <a:cubicBezTo>
                    <a:pt x="120885" y="73578"/>
                    <a:pt x="123863" y="2665"/>
                    <a:pt x="121553" y="872"/>
                  </a:cubicBezTo>
                  <a:cubicBezTo>
                    <a:pt x="120774" y="259"/>
                    <a:pt x="111659" y="1"/>
                    <a:pt x="99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5057150" y="1611738"/>
              <a:ext cx="621950" cy="794525"/>
            </a:xfrm>
            <a:custGeom>
              <a:avLst/>
              <a:gdLst/>
              <a:ahLst/>
              <a:cxnLst/>
              <a:rect l="l" t="t" r="r" b="b"/>
              <a:pathLst>
                <a:path w="24878" h="31781" extrusionOk="0">
                  <a:moveTo>
                    <a:pt x="19234" y="1"/>
                  </a:moveTo>
                  <a:cubicBezTo>
                    <a:pt x="18152" y="1"/>
                    <a:pt x="16957" y="310"/>
                    <a:pt x="15695" y="1033"/>
                  </a:cubicBezTo>
                  <a:cubicBezTo>
                    <a:pt x="9312" y="4711"/>
                    <a:pt x="1348" y="20577"/>
                    <a:pt x="862" y="23921"/>
                  </a:cubicBezTo>
                  <a:cubicBezTo>
                    <a:pt x="0" y="28248"/>
                    <a:pt x="2317" y="31781"/>
                    <a:pt x="5546" y="31781"/>
                  </a:cubicBezTo>
                  <a:cubicBezTo>
                    <a:pt x="7329" y="31781"/>
                    <a:pt x="9391" y="30703"/>
                    <a:pt x="11349" y="28085"/>
                  </a:cubicBezTo>
                  <a:cubicBezTo>
                    <a:pt x="12352" y="27082"/>
                    <a:pt x="24084" y="10395"/>
                    <a:pt x="24601" y="5866"/>
                  </a:cubicBezTo>
                  <a:cubicBezTo>
                    <a:pt x="24877" y="3012"/>
                    <a:pt x="22609" y="1"/>
                    <a:pt x="192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029100" y="1612338"/>
              <a:ext cx="648475" cy="824250"/>
            </a:xfrm>
            <a:custGeom>
              <a:avLst/>
              <a:gdLst/>
              <a:ahLst/>
              <a:cxnLst/>
              <a:rect l="l" t="t" r="r" b="b"/>
              <a:pathLst>
                <a:path w="25939" h="32970" extrusionOk="0">
                  <a:moveTo>
                    <a:pt x="5555" y="0"/>
                  </a:moveTo>
                  <a:cubicBezTo>
                    <a:pt x="2194" y="0"/>
                    <a:pt x="0" y="3026"/>
                    <a:pt x="318" y="5933"/>
                  </a:cubicBezTo>
                  <a:cubicBezTo>
                    <a:pt x="957" y="10553"/>
                    <a:pt x="13358" y="28000"/>
                    <a:pt x="14391" y="29064"/>
                  </a:cubicBezTo>
                  <a:cubicBezTo>
                    <a:pt x="16484" y="31829"/>
                    <a:pt x="18649" y="32969"/>
                    <a:pt x="20487" y="32969"/>
                  </a:cubicBezTo>
                  <a:cubicBezTo>
                    <a:pt x="23719" y="32969"/>
                    <a:pt x="25938" y="29440"/>
                    <a:pt x="24969" y="25022"/>
                  </a:cubicBezTo>
                  <a:cubicBezTo>
                    <a:pt x="24422" y="21587"/>
                    <a:pt x="15911" y="5082"/>
                    <a:pt x="9315" y="1161"/>
                  </a:cubicBezTo>
                  <a:cubicBezTo>
                    <a:pt x="7963" y="347"/>
                    <a:pt x="6692" y="0"/>
                    <a:pt x="5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3287100" y="1634488"/>
              <a:ext cx="280050" cy="297425"/>
            </a:xfrm>
            <a:custGeom>
              <a:avLst/>
              <a:gdLst/>
              <a:ahLst/>
              <a:cxnLst/>
              <a:rect l="l" t="t" r="r" b="b"/>
              <a:pathLst>
                <a:path w="11202" h="11897" extrusionOk="0">
                  <a:moveTo>
                    <a:pt x="6721" y="0"/>
                  </a:moveTo>
                  <a:cubicBezTo>
                    <a:pt x="6709" y="0"/>
                    <a:pt x="6698" y="1"/>
                    <a:pt x="6688" y="1"/>
                  </a:cubicBezTo>
                  <a:cubicBezTo>
                    <a:pt x="5928" y="93"/>
                    <a:pt x="4195" y="1"/>
                    <a:pt x="2888" y="1126"/>
                  </a:cubicBezTo>
                  <a:cubicBezTo>
                    <a:pt x="1611" y="2190"/>
                    <a:pt x="0" y="8938"/>
                    <a:pt x="0" y="8938"/>
                  </a:cubicBezTo>
                  <a:cubicBezTo>
                    <a:pt x="0" y="8938"/>
                    <a:pt x="3376" y="11897"/>
                    <a:pt x="5228" y="11897"/>
                  </a:cubicBezTo>
                  <a:cubicBezTo>
                    <a:pt x="5612" y="11897"/>
                    <a:pt x="5931" y="11769"/>
                    <a:pt x="6140" y="11461"/>
                  </a:cubicBezTo>
                  <a:cubicBezTo>
                    <a:pt x="7417" y="11309"/>
                    <a:pt x="8420" y="10579"/>
                    <a:pt x="8420" y="10579"/>
                  </a:cubicBezTo>
                  <a:cubicBezTo>
                    <a:pt x="9514" y="10458"/>
                    <a:pt x="9849" y="9576"/>
                    <a:pt x="9514" y="8725"/>
                  </a:cubicBezTo>
                  <a:cubicBezTo>
                    <a:pt x="10335" y="8269"/>
                    <a:pt x="10092" y="6810"/>
                    <a:pt x="9393" y="6749"/>
                  </a:cubicBezTo>
                  <a:cubicBezTo>
                    <a:pt x="10335" y="6172"/>
                    <a:pt x="10001" y="4530"/>
                    <a:pt x="8937" y="4500"/>
                  </a:cubicBezTo>
                  <a:cubicBezTo>
                    <a:pt x="10031" y="3740"/>
                    <a:pt x="9484" y="2342"/>
                    <a:pt x="7995" y="2190"/>
                  </a:cubicBezTo>
                  <a:cubicBezTo>
                    <a:pt x="11202" y="2100"/>
                    <a:pt x="7552" y="0"/>
                    <a:pt x="6721"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689250" y="1807013"/>
              <a:ext cx="570875" cy="629975"/>
            </a:xfrm>
            <a:custGeom>
              <a:avLst/>
              <a:gdLst/>
              <a:ahLst/>
              <a:cxnLst/>
              <a:rect l="l" t="t" r="r" b="b"/>
              <a:pathLst>
                <a:path w="22835" h="25199" extrusionOk="0">
                  <a:moveTo>
                    <a:pt x="15570" y="0"/>
                  </a:moveTo>
                  <a:cubicBezTo>
                    <a:pt x="10159" y="6140"/>
                    <a:pt x="5357" y="11885"/>
                    <a:pt x="2712" y="16080"/>
                  </a:cubicBezTo>
                  <a:cubicBezTo>
                    <a:pt x="1" y="21236"/>
                    <a:pt x="3107" y="25198"/>
                    <a:pt x="7000" y="25198"/>
                  </a:cubicBezTo>
                  <a:cubicBezTo>
                    <a:pt x="8868" y="25198"/>
                    <a:pt x="10916" y="24287"/>
                    <a:pt x="12591" y="22159"/>
                  </a:cubicBezTo>
                  <a:cubicBezTo>
                    <a:pt x="15691" y="18390"/>
                    <a:pt x="22834" y="4742"/>
                    <a:pt x="22834" y="4742"/>
                  </a:cubicBezTo>
                  <a:cubicBezTo>
                    <a:pt x="17394" y="3101"/>
                    <a:pt x="15570" y="0"/>
                    <a:pt x="1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530275" y="2028888"/>
              <a:ext cx="41075" cy="142900"/>
            </a:xfrm>
            <a:custGeom>
              <a:avLst/>
              <a:gdLst/>
              <a:ahLst/>
              <a:cxnLst/>
              <a:rect l="l" t="t" r="r" b="b"/>
              <a:pathLst>
                <a:path w="1643" h="5716" extrusionOk="0">
                  <a:moveTo>
                    <a:pt x="1490" y="1"/>
                  </a:moveTo>
                  <a:cubicBezTo>
                    <a:pt x="1429" y="1"/>
                    <a:pt x="1338" y="92"/>
                    <a:pt x="1308" y="153"/>
                  </a:cubicBezTo>
                  <a:lnTo>
                    <a:pt x="1" y="5624"/>
                  </a:lnTo>
                  <a:lnTo>
                    <a:pt x="396" y="5715"/>
                  </a:lnTo>
                  <a:lnTo>
                    <a:pt x="1277" y="1825"/>
                  </a:lnTo>
                  <a:lnTo>
                    <a:pt x="1277" y="3922"/>
                  </a:lnTo>
                  <a:lnTo>
                    <a:pt x="1642" y="3922"/>
                  </a:lnTo>
                  <a:lnTo>
                    <a:pt x="1642" y="214"/>
                  </a:lnTo>
                  <a:cubicBezTo>
                    <a:pt x="1642" y="92"/>
                    <a:pt x="1612" y="1"/>
                    <a:pt x="1490"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344100" y="1848813"/>
              <a:ext cx="196075" cy="138325"/>
            </a:xfrm>
            <a:custGeom>
              <a:avLst/>
              <a:gdLst/>
              <a:ahLst/>
              <a:cxnLst/>
              <a:rect l="l" t="t" r="r" b="b"/>
              <a:pathLst>
                <a:path w="7843" h="5533" extrusionOk="0">
                  <a:moveTo>
                    <a:pt x="305" y="0"/>
                  </a:moveTo>
                  <a:lnTo>
                    <a:pt x="1" y="213"/>
                  </a:lnTo>
                  <a:cubicBezTo>
                    <a:pt x="1581" y="2584"/>
                    <a:pt x="4195" y="4377"/>
                    <a:pt x="7721" y="5532"/>
                  </a:cubicBezTo>
                  <a:lnTo>
                    <a:pt x="7843" y="5167"/>
                  </a:lnTo>
                  <a:cubicBezTo>
                    <a:pt x="4378" y="4012"/>
                    <a:pt x="1825" y="2280"/>
                    <a:pt x="305"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3173125" y="1930113"/>
              <a:ext cx="22825" cy="22825"/>
            </a:xfrm>
            <a:custGeom>
              <a:avLst/>
              <a:gdLst/>
              <a:ahLst/>
              <a:cxnLst/>
              <a:rect l="l" t="t" r="r" b="b"/>
              <a:pathLst>
                <a:path w="913" h="913" extrusionOk="0">
                  <a:moveTo>
                    <a:pt x="457" y="0"/>
                  </a:moveTo>
                  <a:cubicBezTo>
                    <a:pt x="214" y="0"/>
                    <a:pt x="1" y="244"/>
                    <a:pt x="1" y="456"/>
                  </a:cubicBezTo>
                  <a:cubicBezTo>
                    <a:pt x="1" y="730"/>
                    <a:pt x="244" y="912"/>
                    <a:pt x="457" y="912"/>
                  </a:cubicBezTo>
                  <a:cubicBezTo>
                    <a:pt x="730" y="912"/>
                    <a:pt x="913" y="699"/>
                    <a:pt x="913" y="456"/>
                  </a:cubicBezTo>
                  <a:cubicBezTo>
                    <a:pt x="913" y="213"/>
                    <a:pt x="730" y="0"/>
                    <a:pt x="457" y="0"/>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714950" y="3665588"/>
              <a:ext cx="363275" cy="550075"/>
            </a:xfrm>
            <a:custGeom>
              <a:avLst/>
              <a:gdLst/>
              <a:ahLst/>
              <a:cxnLst/>
              <a:rect l="l" t="t" r="r" b="b"/>
              <a:pathLst>
                <a:path w="14531" h="22003" extrusionOk="0">
                  <a:moveTo>
                    <a:pt x="5433" y="1"/>
                  </a:moveTo>
                  <a:cubicBezTo>
                    <a:pt x="5160" y="1"/>
                    <a:pt x="4887" y="32"/>
                    <a:pt x="4621" y="96"/>
                  </a:cubicBezTo>
                  <a:cubicBezTo>
                    <a:pt x="3436" y="339"/>
                    <a:pt x="2402" y="1160"/>
                    <a:pt x="1886" y="2254"/>
                  </a:cubicBezTo>
                  <a:cubicBezTo>
                    <a:pt x="1" y="3348"/>
                    <a:pt x="2980" y="16905"/>
                    <a:pt x="2980" y="16905"/>
                  </a:cubicBezTo>
                  <a:cubicBezTo>
                    <a:pt x="2980" y="16905"/>
                    <a:pt x="4144" y="22003"/>
                    <a:pt x="8336" y="22003"/>
                  </a:cubicBezTo>
                  <a:cubicBezTo>
                    <a:pt x="8687" y="22003"/>
                    <a:pt x="9059" y="21967"/>
                    <a:pt x="9454" y="21890"/>
                  </a:cubicBezTo>
                  <a:cubicBezTo>
                    <a:pt x="14530" y="20917"/>
                    <a:pt x="11825" y="13531"/>
                    <a:pt x="11308" y="11251"/>
                  </a:cubicBezTo>
                  <a:cubicBezTo>
                    <a:pt x="10761" y="8972"/>
                    <a:pt x="8907" y="2588"/>
                    <a:pt x="8907" y="2588"/>
                  </a:cubicBezTo>
                  <a:cubicBezTo>
                    <a:pt x="8545" y="988"/>
                    <a:pt x="6978" y="1"/>
                    <a:pt x="543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685300" y="3603388"/>
              <a:ext cx="193800" cy="236350"/>
            </a:xfrm>
            <a:custGeom>
              <a:avLst/>
              <a:gdLst/>
              <a:ahLst/>
              <a:cxnLst/>
              <a:rect l="l" t="t" r="r" b="b"/>
              <a:pathLst>
                <a:path w="7752" h="9454" extrusionOk="0">
                  <a:moveTo>
                    <a:pt x="7235" y="0"/>
                  </a:moveTo>
                  <a:lnTo>
                    <a:pt x="0" y="335"/>
                  </a:lnTo>
                  <a:lnTo>
                    <a:pt x="1186" y="8663"/>
                  </a:lnTo>
                  <a:cubicBezTo>
                    <a:pt x="1216" y="8967"/>
                    <a:pt x="1307" y="9210"/>
                    <a:pt x="1368" y="9453"/>
                  </a:cubicBezTo>
                  <a:cubicBezTo>
                    <a:pt x="2039" y="8165"/>
                    <a:pt x="3795" y="7420"/>
                    <a:pt x="5317" y="7420"/>
                  </a:cubicBezTo>
                  <a:cubicBezTo>
                    <a:pt x="6417" y="7420"/>
                    <a:pt x="7394" y="7809"/>
                    <a:pt x="7751" y="8663"/>
                  </a:cubicBezTo>
                  <a:lnTo>
                    <a:pt x="72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597925" y="4095788"/>
              <a:ext cx="188500" cy="100325"/>
            </a:xfrm>
            <a:custGeom>
              <a:avLst/>
              <a:gdLst/>
              <a:ahLst/>
              <a:cxnLst/>
              <a:rect l="l" t="t" r="r" b="b"/>
              <a:pathLst>
                <a:path w="7540" h="4013" extrusionOk="0">
                  <a:moveTo>
                    <a:pt x="7144" y="1"/>
                  </a:moveTo>
                  <a:cubicBezTo>
                    <a:pt x="7144" y="1521"/>
                    <a:pt x="6354" y="2797"/>
                    <a:pt x="5016" y="3344"/>
                  </a:cubicBezTo>
                  <a:cubicBezTo>
                    <a:pt x="4555" y="3547"/>
                    <a:pt x="4071" y="3647"/>
                    <a:pt x="3580" y="3647"/>
                  </a:cubicBezTo>
                  <a:cubicBezTo>
                    <a:pt x="2454" y="3647"/>
                    <a:pt x="1291" y="3123"/>
                    <a:pt x="274" y="2128"/>
                  </a:cubicBezTo>
                  <a:lnTo>
                    <a:pt x="1" y="2402"/>
                  </a:lnTo>
                  <a:cubicBezTo>
                    <a:pt x="1065" y="3435"/>
                    <a:pt x="2372" y="4013"/>
                    <a:pt x="3618" y="4013"/>
                  </a:cubicBezTo>
                  <a:cubicBezTo>
                    <a:pt x="4165" y="4013"/>
                    <a:pt x="4682" y="3891"/>
                    <a:pt x="5168" y="3709"/>
                  </a:cubicBezTo>
                  <a:cubicBezTo>
                    <a:pt x="6627" y="3101"/>
                    <a:pt x="7539" y="1673"/>
                    <a:pt x="7539"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84975" y="3665588"/>
              <a:ext cx="362475" cy="550075"/>
            </a:xfrm>
            <a:custGeom>
              <a:avLst/>
              <a:gdLst/>
              <a:ahLst/>
              <a:cxnLst/>
              <a:rect l="l" t="t" r="r" b="b"/>
              <a:pathLst>
                <a:path w="14499" h="22003" extrusionOk="0">
                  <a:moveTo>
                    <a:pt x="9115" y="1"/>
                  </a:moveTo>
                  <a:cubicBezTo>
                    <a:pt x="7552" y="1"/>
                    <a:pt x="5985" y="988"/>
                    <a:pt x="5623" y="2588"/>
                  </a:cubicBezTo>
                  <a:cubicBezTo>
                    <a:pt x="5623" y="2588"/>
                    <a:pt x="3769" y="8972"/>
                    <a:pt x="3252" y="11251"/>
                  </a:cubicBezTo>
                  <a:cubicBezTo>
                    <a:pt x="2705" y="13531"/>
                    <a:pt x="0" y="20917"/>
                    <a:pt x="5106" y="21890"/>
                  </a:cubicBezTo>
                  <a:cubicBezTo>
                    <a:pt x="5499" y="21967"/>
                    <a:pt x="5869" y="22003"/>
                    <a:pt x="6218" y="22003"/>
                  </a:cubicBezTo>
                  <a:cubicBezTo>
                    <a:pt x="10386" y="22003"/>
                    <a:pt x="11550" y="16905"/>
                    <a:pt x="11550" y="16905"/>
                  </a:cubicBezTo>
                  <a:cubicBezTo>
                    <a:pt x="11550" y="16905"/>
                    <a:pt x="14499" y="3348"/>
                    <a:pt x="12675" y="2254"/>
                  </a:cubicBezTo>
                  <a:cubicBezTo>
                    <a:pt x="12128" y="1160"/>
                    <a:pt x="11094" y="339"/>
                    <a:pt x="9939" y="96"/>
                  </a:cubicBezTo>
                  <a:cubicBezTo>
                    <a:pt x="9669" y="32"/>
                    <a:pt x="9393" y="1"/>
                    <a:pt x="9115"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3945175" y="3603388"/>
              <a:ext cx="193800" cy="236350"/>
            </a:xfrm>
            <a:custGeom>
              <a:avLst/>
              <a:gdLst/>
              <a:ahLst/>
              <a:cxnLst/>
              <a:rect l="l" t="t" r="r" b="b"/>
              <a:pathLst>
                <a:path w="7752" h="9454" extrusionOk="0">
                  <a:moveTo>
                    <a:pt x="518" y="0"/>
                  </a:moveTo>
                  <a:lnTo>
                    <a:pt x="1" y="8663"/>
                  </a:lnTo>
                  <a:cubicBezTo>
                    <a:pt x="371" y="7809"/>
                    <a:pt x="1355" y="7420"/>
                    <a:pt x="2457" y="7420"/>
                  </a:cubicBezTo>
                  <a:cubicBezTo>
                    <a:pt x="3982" y="7420"/>
                    <a:pt x="5731" y="8165"/>
                    <a:pt x="6384" y="9453"/>
                  </a:cubicBezTo>
                  <a:cubicBezTo>
                    <a:pt x="6475" y="9210"/>
                    <a:pt x="6536" y="8967"/>
                    <a:pt x="6566" y="8663"/>
                  </a:cubicBezTo>
                  <a:lnTo>
                    <a:pt x="7752" y="335"/>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26475" y="4095788"/>
              <a:ext cx="187725" cy="100325"/>
            </a:xfrm>
            <a:custGeom>
              <a:avLst/>
              <a:gdLst/>
              <a:ahLst/>
              <a:cxnLst/>
              <a:rect l="l" t="t" r="r" b="b"/>
              <a:pathLst>
                <a:path w="7509" h="4013" extrusionOk="0">
                  <a:moveTo>
                    <a:pt x="0" y="1"/>
                  </a:moveTo>
                  <a:cubicBezTo>
                    <a:pt x="0" y="1642"/>
                    <a:pt x="852" y="3101"/>
                    <a:pt x="2341" y="3709"/>
                  </a:cubicBezTo>
                  <a:cubicBezTo>
                    <a:pt x="2827" y="3891"/>
                    <a:pt x="3374" y="4013"/>
                    <a:pt x="3891" y="4013"/>
                  </a:cubicBezTo>
                  <a:cubicBezTo>
                    <a:pt x="5168" y="4013"/>
                    <a:pt x="6444" y="3435"/>
                    <a:pt x="7508" y="2402"/>
                  </a:cubicBezTo>
                  <a:lnTo>
                    <a:pt x="7235" y="2128"/>
                  </a:lnTo>
                  <a:cubicBezTo>
                    <a:pt x="6261" y="3123"/>
                    <a:pt x="5095" y="3647"/>
                    <a:pt x="3954" y="3647"/>
                  </a:cubicBezTo>
                  <a:cubicBezTo>
                    <a:pt x="3456" y="3647"/>
                    <a:pt x="2963" y="3547"/>
                    <a:pt x="2493" y="3344"/>
                  </a:cubicBezTo>
                  <a:cubicBezTo>
                    <a:pt x="1156" y="2797"/>
                    <a:pt x="365" y="1521"/>
                    <a:pt x="365"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4990025" y="2549638"/>
              <a:ext cx="1528175" cy="1215200"/>
            </a:xfrm>
            <a:custGeom>
              <a:avLst/>
              <a:gdLst/>
              <a:ahLst/>
              <a:cxnLst/>
              <a:rect l="l" t="t" r="r" b="b"/>
              <a:pathLst>
                <a:path w="61127" h="48608" extrusionOk="0">
                  <a:moveTo>
                    <a:pt x="16908" y="0"/>
                  </a:moveTo>
                  <a:cubicBezTo>
                    <a:pt x="14375" y="0"/>
                    <a:pt x="8363" y="621"/>
                    <a:pt x="4925" y="6132"/>
                  </a:cubicBezTo>
                  <a:cubicBezTo>
                    <a:pt x="1" y="13518"/>
                    <a:pt x="11217" y="47652"/>
                    <a:pt x="11217" y="47652"/>
                  </a:cubicBezTo>
                  <a:cubicBezTo>
                    <a:pt x="12390" y="48197"/>
                    <a:pt x="13709" y="48424"/>
                    <a:pt x="15017" y="48424"/>
                  </a:cubicBezTo>
                  <a:cubicBezTo>
                    <a:pt x="17503" y="48424"/>
                    <a:pt x="19954" y="47604"/>
                    <a:pt x="21308" y="46588"/>
                  </a:cubicBezTo>
                  <a:cubicBezTo>
                    <a:pt x="20548" y="34795"/>
                    <a:pt x="20974" y="23943"/>
                    <a:pt x="19849" y="15858"/>
                  </a:cubicBezTo>
                  <a:lnTo>
                    <a:pt x="41886" y="15858"/>
                  </a:lnTo>
                  <a:cubicBezTo>
                    <a:pt x="39819" y="24308"/>
                    <a:pt x="40275" y="35676"/>
                    <a:pt x="40305" y="46588"/>
                  </a:cubicBezTo>
                  <a:cubicBezTo>
                    <a:pt x="42248" y="47902"/>
                    <a:pt x="44309" y="48608"/>
                    <a:pt x="46520" y="48608"/>
                  </a:cubicBezTo>
                  <a:cubicBezTo>
                    <a:pt x="47838" y="48608"/>
                    <a:pt x="49209" y="48357"/>
                    <a:pt x="50640" y="47834"/>
                  </a:cubicBezTo>
                  <a:cubicBezTo>
                    <a:pt x="50640" y="47834"/>
                    <a:pt x="61126" y="13518"/>
                    <a:pt x="56962" y="6831"/>
                  </a:cubicBezTo>
                  <a:cubicBezTo>
                    <a:pt x="52707" y="113"/>
                    <a:pt x="44530" y="83"/>
                    <a:pt x="44530" y="83"/>
                  </a:cubicBezTo>
                  <a:lnTo>
                    <a:pt x="18086" y="53"/>
                  </a:lnTo>
                  <a:cubicBezTo>
                    <a:pt x="18086" y="53"/>
                    <a:pt x="17644" y="0"/>
                    <a:pt x="16908"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4633625" y="2680888"/>
              <a:ext cx="142125" cy="265225"/>
            </a:xfrm>
            <a:custGeom>
              <a:avLst/>
              <a:gdLst/>
              <a:ahLst/>
              <a:cxnLst/>
              <a:rect l="l" t="t" r="r" b="b"/>
              <a:pathLst>
                <a:path w="5685" h="10609" extrusionOk="0">
                  <a:moveTo>
                    <a:pt x="61" y="0"/>
                  </a:moveTo>
                  <a:lnTo>
                    <a:pt x="0" y="365"/>
                  </a:lnTo>
                  <a:cubicBezTo>
                    <a:pt x="4894" y="1550"/>
                    <a:pt x="5350" y="10517"/>
                    <a:pt x="5350" y="10608"/>
                  </a:cubicBezTo>
                  <a:lnTo>
                    <a:pt x="5684" y="10608"/>
                  </a:lnTo>
                  <a:cubicBezTo>
                    <a:pt x="5684" y="10547"/>
                    <a:pt x="5593" y="8237"/>
                    <a:pt x="4864" y="5806"/>
                  </a:cubicBezTo>
                  <a:cubicBezTo>
                    <a:pt x="3861" y="2553"/>
                    <a:pt x="2219" y="517"/>
                    <a:pt x="61" y="0"/>
                  </a:cubicBezTo>
                  <a:close/>
                </a:path>
              </a:pathLst>
            </a:custGeom>
            <a:solidFill>
              <a:srgbClr val="0506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948200" y="2680888"/>
              <a:ext cx="142875" cy="265225"/>
            </a:xfrm>
            <a:custGeom>
              <a:avLst/>
              <a:gdLst/>
              <a:ahLst/>
              <a:cxnLst/>
              <a:rect l="l" t="t" r="r" b="b"/>
              <a:pathLst>
                <a:path w="5715" h="10609" extrusionOk="0">
                  <a:moveTo>
                    <a:pt x="5623" y="0"/>
                  </a:moveTo>
                  <a:cubicBezTo>
                    <a:pt x="3496" y="517"/>
                    <a:pt x="1824" y="2523"/>
                    <a:pt x="851" y="5806"/>
                  </a:cubicBezTo>
                  <a:cubicBezTo>
                    <a:pt x="122" y="8237"/>
                    <a:pt x="0" y="10547"/>
                    <a:pt x="0" y="10608"/>
                  </a:cubicBezTo>
                  <a:lnTo>
                    <a:pt x="395" y="10608"/>
                  </a:lnTo>
                  <a:cubicBezTo>
                    <a:pt x="426" y="10517"/>
                    <a:pt x="882" y="1550"/>
                    <a:pt x="5715" y="365"/>
                  </a:cubicBezTo>
                  <a:lnTo>
                    <a:pt x="5623" y="0"/>
                  </a:lnTo>
                  <a:close/>
                </a:path>
              </a:pathLst>
            </a:custGeom>
            <a:solidFill>
              <a:srgbClr val="0506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4510525" y="1329038"/>
              <a:ext cx="561575" cy="344075"/>
            </a:xfrm>
            <a:custGeom>
              <a:avLst/>
              <a:gdLst/>
              <a:ahLst/>
              <a:cxnLst/>
              <a:rect l="l" t="t" r="r" b="b"/>
              <a:pathLst>
                <a:path w="22463" h="13763" extrusionOk="0">
                  <a:moveTo>
                    <a:pt x="6049" y="0"/>
                  </a:moveTo>
                  <a:lnTo>
                    <a:pt x="6019" y="8906"/>
                  </a:lnTo>
                  <a:lnTo>
                    <a:pt x="0" y="10426"/>
                  </a:lnTo>
                  <a:cubicBezTo>
                    <a:pt x="2432" y="12929"/>
                    <a:pt x="5738" y="13763"/>
                    <a:pt x="9066" y="13763"/>
                  </a:cubicBezTo>
                  <a:cubicBezTo>
                    <a:pt x="15722" y="13763"/>
                    <a:pt x="22463" y="10426"/>
                    <a:pt x="22463" y="10426"/>
                  </a:cubicBezTo>
                  <a:cubicBezTo>
                    <a:pt x="22463" y="10426"/>
                    <a:pt x="16323" y="9119"/>
                    <a:pt x="15654" y="8937"/>
                  </a:cubicBezTo>
                  <a:lnTo>
                    <a:pt x="15563" y="0"/>
                  </a:ln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4360825" y="1329038"/>
              <a:ext cx="240150" cy="219575"/>
            </a:xfrm>
            <a:custGeom>
              <a:avLst/>
              <a:gdLst/>
              <a:ahLst/>
              <a:cxnLst/>
              <a:rect l="l" t="t" r="r" b="b"/>
              <a:pathLst>
                <a:path w="9606" h="8783" extrusionOk="0">
                  <a:moveTo>
                    <a:pt x="31" y="0"/>
                  </a:moveTo>
                  <a:lnTo>
                    <a:pt x="0" y="7903"/>
                  </a:lnTo>
                  <a:cubicBezTo>
                    <a:pt x="1386" y="8503"/>
                    <a:pt x="2678" y="8782"/>
                    <a:pt x="3885" y="8782"/>
                  </a:cubicBezTo>
                  <a:cubicBezTo>
                    <a:pt x="6042" y="8782"/>
                    <a:pt x="7930" y="7893"/>
                    <a:pt x="9605" y="6353"/>
                  </a:cubicBezTo>
                  <a:lnTo>
                    <a:pt x="9514" y="0"/>
                  </a:lnTo>
                  <a:close/>
                </a:path>
              </a:pathLst>
            </a:custGeom>
            <a:solidFill>
              <a:srgbClr val="D8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4496100" y="934438"/>
              <a:ext cx="474975" cy="564850"/>
            </a:xfrm>
            <a:custGeom>
              <a:avLst/>
              <a:gdLst/>
              <a:ahLst/>
              <a:cxnLst/>
              <a:rect l="l" t="t" r="r" b="b"/>
              <a:pathLst>
                <a:path w="18999" h="22594" extrusionOk="0">
                  <a:moveTo>
                    <a:pt x="10317" y="0"/>
                  </a:moveTo>
                  <a:cubicBezTo>
                    <a:pt x="7779" y="0"/>
                    <a:pt x="5191" y="843"/>
                    <a:pt x="3588" y="2380"/>
                  </a:cubicBezTo>
                  <a:cubicBezTo>
                    <a:pt x="2615" y="3231"/>
                    <a:pt x="2524" y="4234"/>
                    <a:pt x="2524" y="4933"/>
                  </a:cubicBezTo>
                  <a:cubicBezTo>
                    <a:pt x="1" y="7122"/>
                    <a:pt x="1490" y="11134"/>
                    <a:pt x="1855" y="13900"/>
                  </a:cubicBezTo>
                  <a:cubicBezTo>
                    <a:pt x="2098" y="15632"/>
                    <a:pt x="2159" y="18064"/>
                    <a:pt x="3314" y="19432"/>
                  </a:cubicBezTo>
                  <a:cubicBezTo>
                    <a:pt x="4196" y="20496"/>
                    <a:pt x="7721" y="22593"/>
                    <a:pt x="10275" y="22593"/>
                  </a:cubicBezTo>
                  <a:cubicBezTo>
                    <a:pt x="12858" y="22593"/>
                    <a:pt x="16567" y="20496"/>
                    <a:pt x="17357" y="19554"/>
                  </a:cubicBezTo>
                  <a:cubicBezTo>
                    <a:pt x="18178" y="18611"/>
                    <a:pt x="18421" y="15663"/>
                    <a:pt x="18725" y="13444"/>
                  </a:cubicBezTo>
                  <a:cubicBezTo>
                    <a:pt x="18998" y="11468"/>
                    <a:pt x="18968" y="9371"/>
                    <a:pt x="18573" y="7304"/>
                  </a:cubicBezTo>
                  <a:cubicBezTo>
                    <a:pt x="18542" y="7152"/>
                    <a:pt x="18542" y="7000"/>
                    <a:pt x="18512" y="6848"/>
                  </a:cubicBezTo>
                  <a:cubicBezTo>
                    <a:pt x="18178" y="5146"/>
                    <a:pt x="17418" y="3201"/>
                    <a:pt x="16080" y="1954"/>
                  </a:cubicBezTo>
                  <a:cubicBezTo>
                    <a:pt x="14634" y="621"/>
                    <a:pt x="12494" y="0"/>
                    <a:pt x="1031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4501550" y="1234963"/>
              <a:ext cx="171075" cy="126200"/>
            </a:xfrm>
            <a:custGeom>
              <a:avLst/>
              <a:gdLst/>
              <a:ahLst/>
              <a:cxnLst/>
              <a:rect l="l" t="t" r="r" b="b"/>
              <a:pathLst>
                <a:path w="6843" h="5048" extrusionOk="0">
                  <a:moveTo>
                    <a:pt x="1740" y="1"/>
                  </a:moveTo>
                  <a:cubicBezTo>
                    <a:pt x="1404" y="1"/>
                    <a:pt x="1023" y="123"/>
                    <a:pt x="705" y="542"/>
                  </a:cubicBezTo>
                  <a:cubicBezTo>
                    <a:pt x="0" y="1500"/>
                    <a:pt x="394" y="5047"/>
                    <a:pt x="2928" y="5047"/>
                  </a:cubicBezTo>
                  <a:cubicBezTo>
                    <a:pt x="3126" y="5047"/>
                    <a:pt x="3338" y="5026"/>
                    <a:pt x="3562" y="4979"/>
                  </a:cubicBezTo>
                  <a:cubicBezTo>
                    <a:pt x="6843" y="4341"/>
                    <a:pt x="3442" y="209"/>
                    <a:pt x="2679" y="209"/>
                  </a:cubicBezTo>
                  <a:cubicBezTo>
                    <a:pt x="2643" y="209"/>
                    <a:pt x="2613" y="218"/>
                    <a:pt x="2590" y="238"/>
                  </a:cubicBezTo>
                  <a:cubicBezTo>
                    <a:pt x="2590" y="238"/>
                    <a:pt x="2208" y="1"/>
                    <a:pt x="1740"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4476325" y="1257613"/>
              <a:ext cx="25100" cy="53200"/>
            </a:xfrm>
            <a:custGeom>
              <a:avLst/>
              <a:gdLst/>
              <a:ahLst/>
              <a:cxnLst/>
              <a:rect l="l" t="t" r="r" b="b"/>
              <a:pathLst>
                <a:path w="1004" h="2128" extrusionOk="0">
                  <a:moveTo>
                    <a:pt x="973" y="0"/>
                  </a:moveTo>
                  <a:cubicBezTo>
                    <a:pt x="973" y="0"/>
                    <a:pt x="517" y="91"/>
                    <a:pt x="243" y="517"/>
                  </a:cubicBezTo>
                  <a:cubicBezTo>
                    <a:pt x="0" y="882"/>
                    <a:pt x="0" y="1459"/>
                    <a:pt x="243" y="2128"/>
                  </a:cubicBezTo>
                  <a:lnTo>
                    <a:pt x="578" y="2037"/>
                  </a:lnTo>
                  <a:cubicBezTo>
                    <a:pt x="395" y="1459"/>
                    <a:pt x="365" y="1003"/>
                    <a:pt x="547" y="699"/>
                  </a:cubicBezTo>
                  <a:cubicBezTo>
                    <a:pt x="699" y="426"/>
                    <a:pt x="1003" y="395"/>
                    <a:pt x="1003" y="395"/>
                  </a:cubicBezTo>
                  <a:lnTo>
                    <a:pt x="973"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4470250" y="1284213"/>
              <a:ext cx="27375" cy="22800"/>
            </a:xfrm>
            <a:custGeom>
              <a:avLst/>
              <a:gdLst/>
              <a:ahLst/>
              <a:cxnLst/>
              <a:rect l="l" t="t" r="r" b="b"/>
              <a:pathLst>
                <a:path w="1095" h="912" extrusionOk="0">
                  <a:moveTo>
                    <a:pt x="31" y="0"/>
                  </a:moveTo>
                  <a:lnTo>
                    <a:pt x="0" y="395"/>
                  </a:lnTo>
                  <a:cubicBezTo>
                    <a:pt x="487" y="426"/>
                    <a:pt x="760" y="912"/>
                    <a:pt x="760" y="912"/>
                  </a:cubicBezTo>
                  <a:lnTo>
                    <a:pt x="1095" y="760"/>
                  </a:lnTo>
                  <a:cubicBezTo>
                    <a:pt x="1095" y="730"/>
                    <a:pt x="760" y="91"/>
                    <a:pt x="31"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a:off x="-4145150" y="1234963"/>
              <a:ext cx="169275" cy="125550"/>
            </a:xfrm>
            <a:custGeom>
              <a:avLst/>
              <a:gdLst/>
              <a:ahLst/>
              <a:cxnLst/>
              <a:rect l="l" t="t" r="r" b="b"/>
              <a:pathLst>
                <a:path w="6771" h="5022" extrusionOk="0">
                  <a:moveTo>
                    <a:pt x="5031" y="1"/>
                  </a:moveTo>
                  <a:cubicBezTo>
                    <a:pt x="4571" y="1"/>
                    <a:pt x="4200" y="238"/>
                    <a:pt x="4200" y="238"/>
                  </a:cubicBezTo>
                  <a:cubicBezTo>
                    <a:pt x="4195" y="235"/>
                    <a:pt x="4189" y="234"/>
                    <a:pt x="4182" y="234"/>
                  </a:cubicBezTo>
                  <a:cubicBezTo>
                    <a:pt x="3765" y="234"/>
                    <a:pt x="0" y="4501"/>
                    <a:pt x="3197" y="4979"/>
                  </a:cubicBezTo>
                  <a:cubicBezTo>
                    <a:pt x="3382" y="5008"/>
                    <a:pt x="3557" y="5021"/>
                    <a:pt x="3724" y="5021"/>
                  </a:cubicBezTo>
                  <a:cubicBezTo>
                    <a:pt x="6408" y="5021"/>
                    <a:pt x="6770" y="1515"/>
                    <a:pt x="6054" y="542"/>
                  </a:cubicBezTo>
                  <a:cubicBezTo>
                    <a:pt x="5737" y="123"/>
                    <a:pt x="5361" y="1"/>
                    <a:pt x="5031"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4025725" y="1257613"/>
              <a:ext cx="25875" cy="53200"/>
            </a:xfrm>
            <a:custGeom>
              <a:avLst/>
              <a:gdLst/>
              <a:ahLst/>
              <a:cxnLst/>
              <a:rect l="l" t="t" r="r" b="b"/>
              <a:pathLst>
                <a:path w="1035" h="2128" extrusionOk="0">
                  <a:moveTo>
                    <a:pt x="31" y="0"/>
                  </a:moveTo>
                  <a:lnTo>
                    <a:pt x="1" y="395"/>
                  </a:lnTo>
                  <a:cubicBezTo>
                    <a:pt x="1" y="395"/>
                    <a:pt x="305" y="426"/>
                    <a:pt x="457" y="699"/>
                  </a:cubicBezTo>
                  <a:cubicBezTo>
                    <a:pt x="639" y="1003"/>
                    <a:pt x="609" y="1459"/>
                    <a:pt x="426" y="2037"/>
                  </a:cubicBezTo>
                  <a:lnTo>
                    <a:pt x="761" y="2128"/>
                  </a:lnTo>
                  <a:cubicBezTo>
                    <a:pt x="1034" y="1459"/>
                    <a:pt x="1034" y="882"/>
                    <a:pt x="761" y="517"/>
                  </a:cubicBezTo>
                  <a:cubicBezTo>
                    <a:pt x="487" y="91"/>
                    <a:pt x="31" y="0"/>
                    <a:pt x="31"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4034075" y="1283438"/>
              <a:ext cx="27375" cy="23575"/>
            </a:xfrm>
            <a:custGeom>
              <a:avLst/>
              <a:gdLst/>
              <a:ahLst/>
              <a:cxnLst/>
              <a:rect l="l" t="t" r="r" b="b"/>
              <a:pathLst>
                <a:path w="1095" h="943" extrusionOk="0">
                  <a:moveTo>
                    <a:pt x="1064" y="1"/>
                  </a:moveTo>
                  <a:cubicBezTo>
                    <a:pt x="335" y="92"/>
                    <a:pt x="1" y="730"/>
                    <a:pt x="1" y="761"/>
                  </a:cubicBezTo>
                  <a:lnTo>
                    <a:pt x="335" y="943"/>
                  </a:lnTo>
                  <a:cubicBezTo>
                    <a:pt x="335" y="943"/>
                    <a:pt x="608" y="457"/>
                    <a:pt x="1095" y="396"/>
                  </a:cubicBezTo>
                  <a:lnTo>
                    <a:pt x="106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4434550" y="984038"/>
              <a:ext cx="391375" cy="536525"/>
            </a:xfrm>
            <a:custGeom>
              <a:avLst/>
              <a:gdLst/>
              <a:ahLst/>
              <a:cxnLst/>
              <a:rect l="l" t="t" r="r" b="b"/>
              <a:pathLst>
                <a:path w="15655" h="21461" extrusionOk="0">
                  <a:moveTo>
                    <a:pt x="7843" y="1"/>
                  </a:moveTo>
                  <a:cubicBezTo>
                    <a:pt x="427" y="1"/>
                    <a:pt x="1" y="6323"/>
                    <a:pt x="1" y="6323"/>
                  </a:cubicBezTo>
                  <a:lnTo>
                    <a:pt x="1" y="12554"/>
                  </a:lnTo>
                  <a:cubicBezTo>
                    <a:pt x="275" y="14864"/>
                    <a:pt x="974" y="17448"/>
                    <a:pt x="1794" y="18603"/>
                  </a:cubicBezTo>
                  <a:cubicBezTo>
                    <a:pt x="2615" y="19697"/>
                    <a:pt x="5442" y="21460"/>
                    <a:pt x="7843" y="21460"/>
                  </a:cubicBezTo>
                  <a:cubicBezTo>
                    <a:pt x="10214" y="21460"/>
                    <a:pt x="13071" y="19697"/>
                    <a:pt x="13861" y="18603"/>
                  </a:cubicBezTo>
                  <a:cubicBezTo>
                    <a:pt x="14713" y="17478"/>
                    <a:pt x="15351" y="14895"/>
                    <a:pt x="15655" y="12554"/>
                  </a:cubicBezTo>
                  <a:lnTo>
                    <a:pt x="15655" y="6323"/>
                  </a:lnTo>
                  <a:cubicBezTo>
                    <a:pt x="15655" y="6323"/>
                    <a:pt x="15260" y="1"/>
                    <a:pt x="7843"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4433025" y="1318388"/>
              <a:ext cx="14475" cy="43350"/>
            </a:xfrm>
            <a:custGeom>
              <a:avLst/>
              <a:gdLst/>
              <a:ahLst/>
              <a:cxnLst/>
              <a:rect l="l" t="t" r="r" b="b"/>
              <a:pathLst>
                <a:path w="579" h="1734" extrusionOk="0">
                  <a:moveTo>
                    <a:pt x="366" y="1"/>
                  </a:moveTo>
                  <a:lnTo>
                    <a:pt x="1" y="31"/>
                  </a:lnTo>
                  <a:lnTo>
                    <a:pt x="214" y="1733"/>
                  </a:lnTo>
                  <a:lnTo>
                    <a:pt x="578" y="1703"/>
                  </a:lnTo>
                  <a:lnTo>
                    <a:pt x="366"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4058400" y="1319913"/>
              <a:ext cx="13700" cy="41825"/>
            </a:xfrm>
            <a:custGeom>
              <a:avLst/>
              <a:gdLst/>
              <a:ahLst/>
              <a:cxnLst/>
              <a:rect l="l" t="t" r="r" b="b"/>
              <a:pathLst>
                <a:path w="548" h="1673" extrusionOk="0">
                  <a:moveTo>
                    <a:pt x="183" y="1"/>
                  </a:moveTo>
                  <a:lnTo>
                    <a:pt x="1" y="1612"/>
                  </a:lnTo>
                  <a:lnTo>
                    <a:pt x="366" y="1672"/>
                  </a:lnTo>
                  <a:lnTo>
                    <a:pt x="548" y="31"/>
                  </a:lnTo>
                  <a:lnTo>
                    <a:pt x="183"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4439850" y="936988"/>
              <a:ext cx="485600" cy="335850"/>
            </a:xfrm>
            <a:custGeom>
              <a:avLst/>
              <a:gdLst/>
              <a:ahLst/>
              <a:cxnLst/>
              <a:rect l="l" t="t" r="r" b="b"/>
              <a:pathLst>
                <a:path w="19424" h="13434" extrusionOk="0">
                  <a:moveTo>
                    <a:pt x="13064" y="0"/>
                  </a:moveTo>
                  <a:cubicBezTo>
                    <a:pt x="11672" y="0"/>
                    <a:pt x="10608" y="454"/>
                    <a:pt x="10608" y="454"/>
                  </a:cubicBezTo>
                  <a:lnTo>
                    <a:pt x="8177" y="1518"/>
                  </a:lnTo>
                  <a:lnTo>
                    <a:pt x="5016" y="1883"/>
                  </a:lnTo>
                  <a:lnTo>
                    <a:pt x="2645" y="3099"/>
                  </a:lnTo>
                  <a:lnTo>
                    <a:pt x="912" y="4922"/>
                  </a:lnTo>
                  <a:lnTo>
                    <a:pt x="0" y="7719"/>
                  </a:lnTo>
                  <a:lnTo>
                    <a:pt x="0" y="10971"/>
                  </a:lnTo>
                  <a:lnTo>
                    <a:pt x="122" y="12157"/>
                  </a:lnTo>
                  <a:cubicBezTo>
                    <a:pt x="608" y="12430"/>
                    <a:pt x="973" y="13433"/>
                    <a:pt x="973" y="13433"/>
                  </a:cubicBezTo>
                  <a:cubicBezTo>
                    <a:pt x="973" y="13433"/>
                    <a:pt x="669" y="7354"/>
                    <a:pt x="2158" y="6503"/>
                  </a:cubicBezTo>
                  <a:cubicBezTo>
                    <a:pt x="5024" y="8036"/>
                    <a:pt x="7943" y="8441"/>
                    <a:pt x="10229" y="8441"/>
                  </a:cubicBezTo>
                  <a:cubicBezTo>
                    <a:pt x="12793" y="8441"/>
                    <a:pt x="14560" y="7932"/>
                    <a:pt x="14560" y="7932"/>
                  </a:cubicBezTo>
                  <a:lnTo>
                    <a:pt x="15198" y="13190"/>
                  </a:lnTo>
                  <a:cubicBezTo>
                    <a:pt x="15320" y="12764"/>
                    <a:pt x="15624" y="12430"/>
                    <a:pt x="15958" y="12157"/>
                  </a:cubicBezTo>
                  <a:lnTo>
                    <a:pt x="16323" y="7202"/>
                  </a:lnTo>
                  <a:cubicBezTo>
                    <a:pt x="16323" y="7202"/>
                    <a:pt x="19423" y="4011"/>
                    <a:pt x="16292" y="1032"/>
                  </a:cubicBezTo>
                  <a:cubicBezTo>
                    <a:pt x="15227" y="233"/>
                    <a:pt x="14061" y="0"/>
                    <a:pt x="13064"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4307625" y="1360188"/>
              <a:ext cx="145150" cy="26625"/>
            </a:xfrm>
            <a:custGeom>
              <a:avLst/>
              <a:gdLst/>
              <a:ahLst/>
              <a:cxnLst/>
              <a:rect l="l" t="t" r="r" b="b"/>
              <a:pathLst>
                <a:path w="5806" h="1065" extrusionOk="0">
                  <a:moveTo>
                    <a:pt x="152" y="1"/>
                  </a:moveTo>
                  <a:lnTo>
                    <a:pt x="0" y="335"/>
                  </a:lnTo>
                  <a:cubicBezTo>
                    <a:pt x="973" y="852"/>
                    <a:pt x="1976" y="1065"/>
                    <a:pt x="2948" y="1065"/>
                  </a:cubicBezTo>
                  <a:cubicBezTo>
                    <a:pt x="3891" y="1065"/>
                    <a:pt x="4863" y="852"/>
                    <a:pt x="5806" y="335"/>
                  </a:cubicBezTo>
                  <a:lnTo>
                    <a:pt x="5593" y="1"/>
                  </a:lnTo>
                  <a:cubicBezTo>
                    <a:pt x="4727" y="457"/>
                    <a:pt x="3838" y="685"/>
                    <a:pt x="2929" y="685"/>
                  </a:cubicBezTo>
                  <a:cubicBezTo>
                    <a:pt x="2021" y="685"/>
                    <a:pt x="1094" y="457"/>
                    <a:pt x="152"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4268875" y="1395138"/>
              <a:ext cx="68400" cy="17500"/>
            </a:xfrm>
            <a:custGeom>
              <a:avLst/>
              <a:gdLst/>
              <a:ahLst/>
              <a:cxnLst/>
              <a:rect l="l" t="t" r="r" b="b"/>
              <a:pathLst>
                <a:path w="2736" h="700" extrusionOk="0">
                  <a:moveTo>
                    <a:pt x="152" y="1"/>
                  </a:moveTo>
                  <a:lnTo>
                    <a:pt x="0" y="366"/>
                  </a:lnTo>
                  <a:cubicBezTo>
                    <a:pt x="456" y="578"/>
                    <a:pt x="912" y="700"/>
                    <a:pt x="1368" y="700"/>
                  </a:cubicBezTo>
                  <a:cubicBezTo>
                    <a:pt x="1824" y="700"/>
                    <a:pt x="2280" y="578"/>
                    <a:pt x="2736" y="366"/>
                  </a:cubicBezTo>
                  <a:lnTo>
                    <a:pt x="2523" y="1"/>
                  </a:lnTo>
                  <a:cubicBezTo>
                    <a:pt x="2143" y="198"/>
                    <a:pt x="1756" y="297"/>
                    <a:pt x="1360" y="297"/>
                  </a:cubicBezTo>
                  <a:cubicBezTo>
                    <a:pt x="965" y="297"/>
                    <a:pt x="563" y="198"/>
                    <a:pt x="152"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4246075" y="1240888"/>
              <a:ext cx="48650" cy="98825"/>
            </a:xfrm>
            <a:custGeom>
              <a:avLst/>
              <a:gdLst/>
              <a:ahLst/>
              <a:cxnLst/>
              <a:rect l="l" t="t" r="r" b="b"/>
              <a:pathLst>
                <a:path w="1946" h="3953" extrusionOk="0">
                  <a:moveTo>
                    <a:pt x="152" y="1"/>
                  </a:moveTo>
                  <a:cubicBezTo>
                    <a:pt x="0" y="669"/>
                    <a:pt x="608" y="1520"/>
                    <a:pt x="1094" y="2189"/>
                  </a:cubicBezTo>
                  <a:cubicBezTo>
                    <a:pt x="1277" y="2463"/>
                    <a:pt x="1520" y="2767"/>
                    <a:pt x="1520" y="2827"/>
                  </a:cubicBezTo>
                  <a:cubicBezTo>
                    <a:pt x="1490" y="3010"/>
                    <a:pt x="912" y="3344"/>
                    <a:pt x="274" y="3587"/>
                  </a:cubicBezTo>
                  <a:lnTo>
                    <a:pt x="426" y="3952"/>
                  </a:lnTo>
                  <a:cubicBezTo>
                    <a:pt x="973" y="3709"/>
                    <a:pt x="1885" y="3314"/>
                    <a:pt x="1945" y="2797"/>
                  </a:cubicBezTo>
                  <a:cubicBezTo>
                    <a:pt x="1945" y="2615"/>
                    <a:pt x="1793" y="2402"/>
                    <a:pt x="1429" y="1946"/>
                  </a:cubicBezTo>
                  <a:cubicBezTo>
                    <a:pt x="1034" y="1399"/>
                    <a:pt x="426" y="548"/>
                    <a:pt x="517" y="61"/>
                  </a:cubicBezTo>
                  <a:lnTo>
                    <a:pt x="152"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4340300" y="1262938"/>
              <a:ext cx="28125" cy="28125"/>
            </a:xfrm>
            <a:custGeom>
              <a:avLst/>
              <a:gdLst/>
              <a:ahLst/>
              <a:cxnLst/>
              <a:rect l="l" t="t" r="r" b="b"/>
              <a:pathLst>
                <a:path w="1125" h="1125" extrusionOk="0">
                  <a:moveTo>
                    <a:pt x="578" y="0"/>
                  </a:moveTo>
                  <a:cubicBezTo>
                    <a:pt x="243" y="0"/>
                    <a:pt x="0" y="243"/>
                    <a:pt x="0" y="547"/>
                  </a:cubicBezTo>
                  <a:cubicBezTo>
                    <a:pt x="0" y="882"/>
                    <a:pt x="243" y="1125"/>
                    <a:pt x="578" y="1125"/>
                  </a:cubicBezTo>
                  <a:cubicBezTo>
                    <a:pt x="882" y="1125"/>
                    <a:pt x="1125" y="882"/>
                    <a:pt x="1125" y="547"/>
                  </a:cubicBezTo>
                  <a:cubicBezTo>
                    <a:pt x="1125" y="243"/>
                    <a:pt x="882" y="0"/>
                    <a:pt x="578"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4360825" y="1254188"/>
              <a:ext cx="70700" cy="13325"/>
            </a:xfrm>
            <a:custGeom>
              <a:avLst/>
              <a:gdLst/>
              <a:ahLst/>
              <a:cxnLst/>
              <a:rect l="l" t="t" r="r" b="b"/>
              <a:pathLst>
                <a:path w="2828" h="533" extrusionOk="0">
                  <a:moveTo>
                    <a:pt x="1471" y="1"/>
                  </a:moveTo>
                  <a:cubicBezTo>
                    <a:pt x="996" y="1"/>
                    <a:pt x="502" y="46"/>
                    <a:pt x="0" y="137"/>
                  </a:cubicBezTo>
                  <a:lnTo>
                    <a:pt x="61" y="532"/>
                  </a:lnTo>
                  <a:cubicBezTo>
                    <a:pt x="532" y="441"/>
                    <a:pt x="996" y="396"/>
                    <a:pt x="1448" y="396"/>
                  </a:cubicBezTo>
                  <a:cubicBezTo>
                    <a:pt x="1900" y="396"/>
                    <a:pt x="2341" y="441"/>
                    <a:pt x="2766" y="532"/>
                  </a:cubicBezTo>
                  <a:lnTo>
                    <a:pt x="2827" y="137"/>
                  </a:lnTo>
                  <a:cubicBezTo>
                    <a:pt x="2402" y="46"/>
                    <a:pt x="1946" y="1"/>
                    <a:pt x="1471"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4164025" y="1262938"/>
              <a:ext cx="28900" cy="28125"/>
            </a:xfrm>
            <a:custGeom>
              <a:avLst/>
              <a:gdLst/>
              <a:ahLst/>
              <a:cxnLst/>
              <a:rect l="l" t="t" r="r" b="b"/>
              <a:pathLst>
                <a:path w="1156" h="1125" extrusionOk="0">
                  <a:moveTo>
                    <a:pt x="578" y="0"/>
                  </a:moveTo>
                  <a:cubicBezTo>
                    <a:pt x="274" y="0"/>
                    <a:pt x="1" y="243"/>
                    <a:pt x="1" y="547"/>
                  </a:cubicBezTo>
                  <a:cubicBezTo>
                    <a:pt x="1" y="882"/>
                    <a:pt x="274" y="1125"/>
                    <a:pt x="578" y="1125"/>
                  </a:cubicBezTo>
                  <a:cubicBezTo>
                    <a:pt x="913" y="1125"/>
                    <a:pt x="1156" y="882"/>
                    <a:pt x="1156" y="547"/>
                  </a:cubicBezTo>
                  <a:cubicBezTo>
                    <a:pt x="1156" y="243"/>
                    <a:pt x="913" y="0"/>
                    <a:pt x="578"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4185300" y="1254188"/>
              <a:ext cx="71450" cy="13325"/>
            </a:xfrm>
            <a:custGeom>
              <a:avLst/>
              <a:gdLst/>
              <a:ahLst/>
              <a:cxnLst/>
              <a:rect l="l" t="t" r="r" b="b"/>
              <a:pathLst>
                <a:path w="2858" h="533" extrusionOk="0">
                  <a:moveTo>
                    <a:pt x="1486" y="1"/>
                  </a:moveTo>
                  <a:cubicBezTo>
                    <a:pt x="1011" y="1"/>
                    <a:pt x="518" y="46"/>
                    <a:pt x="1" y="137"/>
                  </a:cubicBezTo>
                  <a:lnTo>
                    <a:pt x="62" y="532"/>
                  </a:lnTo>
                  <a:cubicBezTo>
                    <a:pt x="563" y="441"/>
                    <a:pt x="1034" y="396"/>
                    <a:pt x="1483" y="396"/>
                  </a:cubicBezTo>
                  <a:cubicBezTo>
                    <a:pt x="1931" y="396"/>
                    <a:pt x="2356" y="441"/>
                    <a:pt x="2767" y="532"/>
                  </a:cubicBezTo>
                  <a:lnTo>
                    <a:pt x="2858" y="137"/>
                  </a:lnTo>
                  <a:cubicBezTo>
                    <a:pt x="2417" y="46"/>
                    <a:pt x="1961" y="1"/>
                    <a:pt x="1486"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3"/>
            <p:cNvSpPr/>
            <p:nvPr/>
          </p:nvSpPr>
          <p:spPr>
            <a:xfrm>
              <a:off x="-4382100" y="1201788"/>
              <a:ext cx="113325" cy="29200"/>
            </a:xfrm>
            <a:custGeom>
              <a:avLst/>
              <a:gdLst/>
              <a:ahLst/>
              <a:cxnLst/>
              <a:rect l="l" t="t" r="r" b="b"/>
              <a:pathLst>
                <a:path w="4533" h="1168" extrusionOk="0">
                  <a:moveTo>
                    <a:pt x="1593" y="0"/>
                  </a:moveTo>
                  <a:cubicBezTo>
                    <a:pt x="1453" y="0"/>
                    <a:pt x="1335" y="14"/>
                    <a:pt x="1247" y="45"/>
                  </a:cubicBezTo>
                  <a:cubicBezTo>
                    <a:pt x="578" y="318"/>
                    <a:pt x="0" y="835"/>
                    <a:pt x="122" y="1017"/>
                  </a:cubicBezTo>
                  <a:cubicBezTo>
                    <a:pt x="177" y="1114"/>
                    <a:pt x="1008" y="1167"/>
                    <a:pt x="1920" y="1167"/>
                  </a:cubicBezTo>
                  <a:cubicBezTo>
                    <a:pt x="3010" y="1167"/>
                    <a:pt x="4214" y="1092"/>
                    <a:pt x="4347" y="926"/>
                  </a:cubicBezTo>
                  <a:cubicBezTo>
                    <a:pt x="4533" y="661"/>
                    <a:pt x="2560" y="0"/>
                    <a:pt x="159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3"/>
            <p:cNvSpPr/>
            <p:nvPr/>
          </p:nvSpPr>
          <p:spPr>
            <a:xfrm>
              <a:off x="-4207425" y="1201788"/>
              <a:ext cx="113350" cy="29200"/>
            </a:xfrm>
            <a:custGeom>
              <a:avLst/>
              <a:gdLst/>
              <a:ahLst/>
              <a:cxnLst/>
              <a:rect l="l" t="t" r="r" b="b"/>
              <a:pathLst>
                <a:path w="4534" h="1168" extrusionOk="0">
                  <a:moveTo>
                    <a:pt x="2941" y="0"/>
                  </a:moveTo>
                  <a:cubicBezTo>
                    <a:pt x="1974" y="0"/>
                    <a:pt x="1" y="661"/>
                    <a:pt x="187" y="926"/>
                  </a:cubicBezTo>
                  <a:cubicBezTo>
                    <a:pt x="319" y="1092"/>
                    <a:pt x="1524" y="1167"/>
                    <a:pt x="2613" y="1167"/>
                  </a:cubicBezTo>
                  <a:cubicBezTo>
                    <a:pt x="3525" y="1167"/>
                    <a:pt x="4356" y="1114"/>
                    <a:pt x="4412" y="1017"/>
                  </a:cubicBezTo>
                  <a:cubicBezTo>
                    <a:pt x="4533" y="835"/>
                    <a:pt x="3956" y="318"/>
                    <a:pt x="3287" y="45"/>
                  </a:cubicBezTo>
                  <a:cubicBezTo>
                    <a:pt x="3199" y="14"/>
                    <a:pt x="3080" y="0"/>
                    <a:pt x="294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3"/>
            <p:cNvSpPr/>
            <p:nvPr/>
          </p:nvSpPr>
          <p:spPr>
            <a:xfrm>
              <a:off x="-4077400" y="1113238"/>
              <a:ext cx="48675" cy="26600"/>
            </a:xfrm>
            <a:custGeom>
              <a:avLst/>
              <a:gdLst/>
              <a:ahLst/>
              <a:cxnLst/>
              <a:rect l="l" t="t" r="r" b="b"/>
              <a:pathLst>
                <a:path w="1947" h="1064" extrusionOk="0">
                  <a:moveTo>
                    <a:pt x="1764" y="0"/>
                  </a:moveTo>
                  <a:cubicBezTo>
                    <a:pt x="1278" y="304"/>
                    <a:pt x="670" y="547"/>
                    <a:pt x="1" y="699"/>
                  </a:cubicBezTo>
                  <a:lnTo>
                    <a:pt x="92" y="1064"/>
                  </a:lnTo>
                  <a:cubicBezTo>
                    <a:pt x="761" y="882"/>
                    <a:pt x="1369" y="669"/>
                    <a:pt x="1946" y="365"/>
                  </a:cubicBezTo>
                  <a:lnTo>
                    <a:pt x="1764"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4240775" y="939963"/>
              <a:ext cx="74500" cy="81350"/>
            </a:xfrm>
            <a:custGeom>
              <a:avLst/>
              <a:gdLst/>
              <a:ahLst/>
              <a:cxnLst/>
              <a:rect l="l" t="t" r="r" b="b"/>
              <a:pathLst>
                <a:path w="2980" h="3254" extrusionOk="0">
                  <a:moveTo>
                    <a:pt x="2888" y="1"/>
                  </a:moveTo>
                  <a:cubicBezTo>
                    <a:pt x="2828" y="31"/>
                    <a:pt x="700" y="548"/>
                    <a:pt x="1" y="3132"/>
                  </a:cubicBezTo>
                  <a:lnTo>
                    <a:pt x="396" y="3253"/>
                  </a:lnTo>
                  <a:cubicBezTo>
                    <a:pt x="1034" y="913"/>
                    <a:pt x="2949" y="396"/>
                    <a:pt x="2980" y="366"/>
                  </a:cubicBezTo>
                  <a:lnTo>
                    <a:pt x="2888"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4784100" y="1551688"/>
              <a:ext cx="1090475" cy="1025875"/>
            </a:xfrm>
            <a:custGeom>
              <a:avLst/>
              <a:gdLst/>
              <a:ahLst/>
              <a:cxnLst/>
              <a:rect l="l" t="t" r="r" b="b"/>
              <a:pathLst>
                <a:path w="43619" h="41035" extrusionOk="0">
                  <a:moveTo>
                    <a:pt x="16719" y="0"/>
                  </a:moveTo>
                  <a:cubicBezTo>
                    <a:pt x="16719" y="0"/>
                    <a:pt x="578" y="912"/>
                    <a:pt x="730" y="9818"/>
                  </a:cubicBezTo>
                  <a:cubicBezTo>
                    <a:pt x="1" y="14074"/>
                    <a:pt x="5533" y="37387"/>
                    <a:pt x="7266" y="39971"/>
                  </a:cubicBezTo>
                  <a:cubicBezTo>
                    <a:pt x="7266" y="39971"/>
                    <a:pt x="13071" y="41034"/>
                    <a:pt x="21825" y="41034"/>
                  </a:cubicBezTo>
                  <a:cubicBezTo>
                    <a:pt x="30549" y="40974"/>
                    <a:pt x="36385" y="39971"/>
                    <a:pt x="36385" y="39971"/>
                  </a:cubicBezTo>
                  <a:cubicBezTo>
                    <a:pt x="38087" y="37326"/>
                    <a:pt x="43619" y="14043"/>
                    <a:pt x="42920" y="9818"/>
                  </a:cubicBezTo>
                  <a:cubicBezTo>
                    <a:pt x="43406" y="791"/>
                    <a:pt x="26901" y="0"/>
                    <a:pt x="26901" y="0"/>
                  </a:cubicBezTo>
                  <a:lnTo>
                    <a:pt x="21825" y="2006"/>
                  </a:lnTo>
                  <a:lnTo>
                    <a:pt x="16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4319025" y="1605638"/>
              <a:ext cx="164900" cy="1179375"/>
            </a:xfrm>
            <a:custGeom>
              <a:avLst/>
              <a:gdLst/>
              <a:ahLst/>
              <a:cxnLst/>
              <a:rect l="l" t="t" r="r" b="b"/>
              <a:pathLst>
                <a:path w="6596" h="47175" extrusionOk="0">
                  <a:moveTo>
                    <a:pt x="3100" y="0"/>
                  </a:moveTo>
                  <a:lnTo>
                    <a:pt x="1429" y="2311"/>
                  </a:lnTo>
                  <a:lnTo>
                    <a:pt x="2037" y="2706"/>
                  </a:lnTo>
                  <a:lnTo>
                    <a:pt x="0" y="42281"/>
                  </a:lnTo>
                  <a:cubicBezTo>
                    <a:pt x="0" y="42281"/>
                    <a:pt x="2432" y="47174"/>
                    <a:pt x="3131" y="47174"/>
                  </a:cubicBezTo>
                  <a:cubicBezTo>
                    <a:pt x="3860" y="47174"/>
                    <a:pt x="6596" y="42372"/>
                    <a:pt x="6596" y="42372"/>
                  </a:cubicBezTo>
                  <a:lnTo>
                    <a:pt x="4195" y="2675"/>
                  </a:lnTo>
                  <a:lnTo>
                    <a:pt x="4772" y="2280"/>
                  </a:lnTo>
                  <a:lnTo>
                    <a:pt x="31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4268875" y="1667188"/>
              <a:ext cx="57775" cy="13700"/>
            </a:xfrm>
            <a:custGeom>
              <a:avLst/>
              <a:gdLst/>
              <a:ahLst/>
              <a:cxnLst/>
              <a:rect l="l" t="t" r="r" b="b"/>
              <a:pathLst>
                <a:path w="2311" h="548" extrusionOk="0">
                  <a:moveTo>
                    <a:pt x="122" y="1"/>
                  </a:moveTo>
                  <a:lnTo>
                    <a:pt x="0" y="396"/>
                  </a:lnTo>
                  <a:cubicBezTo>
                    <a:pt x="426" y="487"/>
                    <a:pt x="791" y="548"/>
                    <a:pt x="1186" y="548"/>
                  </a:cubicBezTo>
                  <a:cubicBezTo>
                    <a:pt x="1550" y="548"/>
                    <a:pt x="1885" y="487"/>
                    <a:pt x="2310" y="396"/>
                  </a:cubicBezTo>
                  <a:lnTo>
                    <a:pt x="2189" y="1"/>
                  </a:lnTo>
                  <a:cubicBezTo>
                    <a:pt x="1854" y="92"/>
                    <a:pt x="1528" y="137"/>
                    <a:pt x="1189" y="137"/>
                  </a:cubicBezTo>
                  <a:cubicBezTo>
                    <a:pt x="851" y="137"/>
                    <a:pt x="502" y="92"/>
                    <a:pt x="122" y="1"/>
                  </a:cubicBezTo>
                  <a:close/>
                </a:path>
              </a:pathLst>
            </a:custGeom>
            <a:solidFill>
              <a:srgbClr val="C6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4398075" y="1495463"/>
              <a:ext cx="315400" cy="180100"/>
            </a:xfrm>
            <a:custGeom>
              <a:avLst/>
              <a:gdLst/>
              <a:ahLst/>
              <a:cxnLst/>
              <a:rect l="l" t="t" r="r" b="b"/>
              <a:pathLst>
                <a:path w="12616" h="7204" extrusionOk="0">
                  <a:moveTo>
                    <a:pt x="1369" y="0"/>
                  </a:moveTo>
                  <a:lnTo>
                    <a:pt x="1" y="2401"/>
                  </a:lnTo>
                  <a:cubicBezTo>
                    <a:pt x="1338" y="5806"/>
                    <a:pt x="4773" y="7204"/>
                    <a:pt x="4773" y="7204"/>
                  </a:cubicBezTo>
                  <a:lnTo>
                    <a:pt x="6293" y="4407"/>
                  </a:lnTo>
                  <a:lnTo>
                    <a:pt x="7813" y="7204"/>
                  </a:lnTo>
                  <a:cubicBezTo>
                    <a:pt x="7813" y="7204"/>
                    <a:pt x="11278" y="5806"/>
                    <a:pt x="12615" y="2401"/>
                  </a:cubicBezTo>
                  <a:lnTo>
                    <a:pt x="11247" y="0"/>
                  </a:lnTo>
                  <a:cubicBezTo>
                    <a:pt x="10001" y="1824"/>
                    <a:pt x="8360" y="3222"/>
                    <a:pt x="6293" y="4225"/>
                  </a:cubicBezTo>
                  <a:cubicBezTo>
                    <a:pt x="4256" y="3222"/>
                    <a:pt x="2615" y="1763"/>
                    <a:pt x="1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4401850" y="1553213"/>
              <a:ext cx="126150" cy="127675"/>
            </a:xfrm>
            <a:custGeom>
              <a:avLst/>
              <a:gdLst/>
              <a:ahLst/>
              <a:cxnLst/>
              <a:rect l="l" t="t" r="r" b="b"/>
              <a:pathLst>
                <a:path w="5046" h="5107" extrusionOk="0">
                  <a:moveTo>
                    <a:pt x="334" y="0"/>
                  </a:moveTo>
                  <a:lnTo>
                    <a:pt x="0" y="152"/>
                  </a:lnTo>
                  <a:cubicBezTo>
                    <a:pt x="821" y="2280"/>
                    <a:pt x="2492" y="3952"/>
                    <a:pt x="4863" y="5107"/>
                  </a:cubicBezTo>
                  <a:lnTo>
                    <a:pt x="5046" y="4742"/>
                  </a:lnTo>
                  <a:cubicBezTo>
                    <a:pt x="2766" y="3648"/>
                    <a:pt x="1185" y="2067"/>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4204300" y="1553213"/>
              <a:ext cx="126175" cy="127675"/>
            </a:xfrm>
            <a:custGeom>
              <a:avLst/>
              <a:gdLst/>
              <a:ahLst/>
              <a:cxnLst/>
              <a:rect l="l" t="t" r="r" b="b"/>
              <a:pathLst>
                <a:path w="5047" h="5107" extrusionOk="0">
                  <a:moveTo>
                    <a:pt x="4712" y="0"/>
                  </a:moveTo>
                  <a:cubicBezTo>
                    <a:pt x="3861" y="2067"/>
                    <a:pt x="2281" y="3648"/>
                    <a:pt x="1" y="4742"/>
                  </a:cubicBezTo>
                  <a:lnTo>
                    <a:pt x="153" y="5107"/>
                  </a:lnTo>
                  <a:cubicBezTo>
                    <a:pt x="2554" y="3952"/>
                    <a:pt x="4165" y="2280"/>
                    <a:pt x="5047" y="152"/>
                  </a:cubicBezTo>
                  <a:lnTo>
                    <a:pt x="47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4628300" y="1996013"/>
              <a:ext cx="272825" cy="83825"/>
            </a:xfrm>
            <a:custGeom>
              <a:avLst/>
              <a:gdLst/>
              <a:ahLst/>
              <a:cxnLst/>
              <a:rect l="l" t="t" r="r" b="b"/>
              <a:pathLst>
                <a:path w="10913" h="3353" extrusionOk="0">
                  <a:moveTo>
                    <a:pt x="7825" y="431"/>
                  </a:moveTo>
                  <a:cubicBezTo>
                    <a:pt x="9072" y="431"/>
                    <a:pt x="10044" y="458"/>
                    <a:pt x="10274" y="526"/>
                  </a:cubicBezTo>
                  <a:cubicBezTo>
                    <a:pt x="10456" y="799"/>
                    <a:pt x="10487" y="2288"/>
                    <a:pt x="10274" y="2623"/>
                  </a:cubicBezTo>
                  <a:cubicBezTo>
                    <a:pt x="9787" y="2835"/>
                    <a:pt x="5776" y="3002"/>
                    <a:pt x="3099" y="3002"/>
                  </a:cubicBezTo>
                  <a:cubicBezTo>
                    <a:pt x="1932" y="3002"/>
                    <a:pt x="1018" y="2970"/>
                    <a:pt x="760" y="2896"/>
                  </a:cubicBezTo>
                  <a:cubicBezTo>
                    <a:pt x="669" y="2440"/>
                    <a:pt x="456" y="981"/>
                    <a:pt x="578" y="708"/>
                  </a:cubicBezTo>
                  <a:cubicBezTo>
                    <a:pt x="1098" y="562"/>
                    <a:pt x="5113" y="431"/>
                    <a:pt x="7825" y="431"/>
                  </a:cubicBezTo>
                  <a:close/>
                  <a:moveTo>
                    <a:pt x="7605" y="1"/>
                  </a:moveTo>
                  <a:cubicBezTo>
                    <a:pt x="5495" y="1"/>
                    <a:pt x="2878" y="91"/>
                    <a:pt x="1915" y="161"/>
                  </a:cubicBezTo>
                  <a:cubicBezTo>
                    <a:pt x="426" y="252"/>
                    <a:pt x="395" y="343"/>
                    <a:pt x="304" y="404"/>
                  </a:cubicBezTo>
                  <a:cubicBezTo>
                    <a:pt x="0" y="829"/>
                    <a:pt x="334" y="2775"/>
                    <a:pt x="456" y="3079"/>
                  </a:cubicBezTo>
                  <a:cubicBezTo>
                    <a:pt x="517" y="3200"/>
                    <a:pt x="669" y="3231"/>
                    <a:pt x="882" y="3261"/>
                  </a:cubicBezTo>
                  <a:cubicBezTo>
                    <a:pt x="1186" y="3292"/>
                    <a:pt x="2097" y="3352"/>
                    <a:pt x="3252" y="3352"/>
                  </a:cubicBezTo>
                  <a:cubicBezTo>
                    <a:pt x="6049" y="3352"/>
                    <a:pt x="10274" y="3200"/>
                    <a:pt x="10578" y="2805"/>
                  </a:cubicBezTo>
                  <a:cubicBezTo>
                    <a:pt x="10912" y="2380"/>
                    <a:pt x="10912" y="526"/>
                    <a:pt x="10578" y="191"/>
                  </a:cubicBezTo>
                  <a:cubicBezTo>
                    <a:pt x="10436" y="49"/>
                    <a:pt x="9158" y="1"/>
                    <a:pt x="7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4761300" y="1936188"/>
              <a:ext cx="63875" cy="274350"/>
            </a:xfrm>
            <a:custGeom>
              <a:avLst/>
              <a:gdLst/>
              <a:ahLst/>
              <a:cxnLst/>
              <a:rect l="l" t="t" r="r" b="b"/>
              <a:pathLst>
                <a:path w="2555" h="10974" extrusionOk="0">
                  <a:moveTo>
                    <a:pt x="396" y="1"/>
                  </a:moveTo>
                  <a:lnTo>
                    <a:pt x="1" y="61"/>
                  </a:lnTo>
                  <a:cubicBezTo>
                    <a:pt x="548" y="3374"/>
                    <a:pt x="1277" y="6961"/>
                    <a:pt x="2220" y="10973"/>
                  </a:cubicBezTo>
                  <a:lnTo>
                    <a:pt x="2554" y="10913"/>
                  </a:lnTo>
                  <a:cubicBezTo>
                    <a:pt x="1612" y="6870"/>
                    <a:pt x="913" y="3314"/>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3779500" y="1936188"/>
              <a:ext cx="63075" cy="274350"/>
            </a:xfrm>
            <a:custGeom>
              <a:avLst/>
              <a:gdLst/>
              <a:ahLst/>
              <a:cxnLst/>
              <a:rect l="l" t="t" r="r" b="b"/>
              <a:pathLst>
                <a:path w="2523" h="10974" extrusionOk="0">
                  <a:moveTo>
                    <a:pt x="2158" y="1"/>
                  </a:moveTo>
                  <a:cubicBezTo>
                    <a:pt x="1672" y="3314"/>
                    <a:pt x="942" y="6870"/>
                    <a:pt x="0" y="10913"/>
                  </a:cubicBezTo>
                  <a:lnTo>
                    <a:pt x="365" y="10973"/>
                  </a:lnTo>
                  <a:cubicBezTo>
                    <a:pt x="1307" y="6961"/>
                    <a:pt x="2037" y="3374"/>
                    <a:pt x="2523" y="61"/>
                  </a:cubicBezTo>
                  <a:lnTo>
                    <a:pt x="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037100" y="564388"/>
              <a:ext cx="952925" cy="592950"/>
            </a:xfrm>
            <a:custGeom>
              <a:avLst/>
              <a:gdLst/>
              <a:ahLst/>
              <a:cxnLst/>
              <a:rect l="l" t="t" r="r" b="b"/>
              <a:pathLst>
                <a:path w="38117" h="23718" extrusionOk="0">
                  <a:moveTo>
                    <a:pt x="27992" y="1"/>
                  </a:moveTo>
                  <a:cubicBezTo>
                    <a:pt x="17449" y="1"/>
                    <a:pt x="1642" y="2714"/>
                    <a:pt x="1642" y="2714"/>
                  </a:cubicBezTo>
                  <a:lnTo>
                    <a:pt x="1" y="23717"/>
                  </a:lnTo>
                  <a:lnTo>
                    <a:pt x="1" y="23717"/>
                  </a:lnTo>
                  <a:cubicBezTo>
                    <a:pt x="1" y="23717"/>
                    <a:pt x="24111" y="19777"/>
                    <a:pt x="32813" y="19777"/>
                  </a:cubicBezTo>
                  <a:cubicBezTo>
                    <a:pt x="34729" y="19777"/>
                    <a:pt x="35898" y="19968"/>
                    <a:pt x="35898" y="20434"/>
                  </a:cubicBezTo>
                  <a:cubicBezTo>
                    <a:pt x="37387" y="19036"/>
                    <a:pt x="38117" y="3170"/>
                    <a:pt x="36901" y="1802"/>
                  </a:cubicBezTo>
                  <a:cubicBezTo>
                    <a:pt x="35856" y="471"/>
                    <a:pt x="32380" y="1"/>
                    <a:pt x="27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3219475" y="581313"/>
              <a:ext cx="237125" cy="2357950"/>
            </a:xfrm>
            <a:custGeom>
              <a:avLst/>
              <a:gdLst/>
              <a:ahLst/>
              <a:cxnLst/>
              <a:rect l="l" t="t" r="r" b="b"/>
              <a:pathLst>
                <a:path w="9485" h="94318" extrusionOk="0">
                  <a:moveTo>
                    <a:pt x="8724" y="0"/>
                  </a:moveTo>
                  <a:lnTo>
                    <a:pt x="1" y="94227"/>
                  </a:lnTo>
                  <a:lnTo>
                    <a:pt x="761" y="94318"/>
                  </a:lnTo>
                  <a:lnTo>
                    <a:pt x="9484" y="61"/>
                  </a:lnTo>
                  <a:lnTo>
                    <a:pt x="8724" y="0"/>
                  </a:lnTo>
                  <a:close/>
                </a:path>
              </a:pathLst>
            </a:custGeom>
            <a:solidFill>
              <a:srgbClr val="0506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3184525" y="1688463"/>
              <a:ext cx="157325" cy="209000"/>
            </a:xfrm>
            <a:custGeom>
              <a:avLst/>
              <a:gdLst/>
              <a:ahLst/>
              <a:cxnLst/>
              <a:rect l="l" t="t" r="r" b="b"/>
              <a:pathLst>
                <a:path w="6293" h="8360" extrusionOk="0">
                  <a:moveTo>
                    <a:pt x="3922" y="1"/>
                  </a:moveTo>
                  <a:lnTo>
                    <a:pt x="1460" y="244"/>
                  </a:lnTo>
                  <a:cubicBezTo>
                    <a:pt x="457" y="335"/>
                    <a:pt x="153" y="1916"/>
                    <a:pt x="1338" y="2159"/>
                  </a:cubicBezTo>
                  <a:cubicBezTo>
                    <a:pt x="578" y="2341"/>
                    <a:pt x="366" y="3800"/>
                    <a:pt x="1430" y="4286"/>
                  </a:cubicBezTo>
                  <a:cubicBezTo>
                    <a:pt x="305" y="4286"/>
                    <a:pt x="1" y="6262"/>
                    <a:pt x="1581" y="6323"/>
                  </a:cubicBezTo>
                  <a:cubicBezTo>
                    <a:pt x="396" y="6384"/>
                    <a:pt x="274" y="8086"/>
                    <a:pt x="1673" y="8207"/>
                  </a:cubicBezTo>
                  <a:cubicBezTo>
                    <a:pt x="2554" y="8299"/>
                    <a:pt x="3436" y="8359"/>
                    <a:pt x="4348" y="8359"/>
                  </a:cubicBezTo>
                  <a:cubicBezTo>
                    <a:pt x="5442" y="8238"/>
                    <a:pt x="5776" y="7387"/>
                    <a:pt x="5442" y="6536"/>
                  </a:cubicBezTo>
                  <a:cubicBezTo>
                    <a:pt x="6293" y="6080"/>
                    <a:pt x="6019" y="4651"/>
                    <a:pt x="5320" y="4560"/>
                  </a:cubicBezTo>
                  <a:cubicBezTo>
                    <a:pt x="6232" y="3982"/>
                    <a:pt x="5928" y="2371"/>
                    <a:pt x="4864" y="2311"/>
                  </a:cubicBezTo>
                  <a:cubicBezTo>
                    <a:pt x="5989" y="1551"/>
                    <a:pt x="5381" y="153"/>
                    <a:pt x="3922"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3151850" y="1738613"/>
              <a:ext cx="88950" cy="12950"/>
            </a:xfrm>
            <a:custGeom>
              <a:avLst/>
              <a:gdLst/>
              <a:ahLst/>
              <a:cxnLst/>
              <a:rect l="l" t="t" r="r" b="b"/>
              <a:pathLst>
                <a:path w="3558" h="518" extrusionOk="0">
                  <a:moveTo>
                    <a:pt x="31" y="1"/>
                  </a:moveTo>
                  <a:lnTo>
                    <a:pt x="1" y="396"/>
                  </a:lnTo>
                  <a:lnTo>
                    <a:pt x="3527" y="517"/>
                  </a:lnTo>
                  <a:lnTo>
                    <a:pt x="3557" y="153"/>
                  </a:lnTo>
                  <a:lnTo>
                    <a:pt x="31"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3149550" y="1791038"/>
              <a:ext cx="98800" cy="15225"/>
            </a:xfrm>
            <a:custGeom>
              <a:avLst/>
              <a:gdLst/>
              <a:ahLst/>
              <a:cxnLst/>
              <a:rect l="l" t="t" r="r" b="b"/>
              <a:pathLst>
                <a:path w="3952" h="609" extrusionOk="0">
                  <a:moveTo>
                    <a:pt x="31" y="1"/>
                  </a:moveTo>
                  <a:lnTo>
                    <a:pt x="0" y="366"/>
                  </a:lnTo>
                  <a:lnTo>
                    <a:pt x="3952" y="609"/>
                  </a:lnTo>
                  <a:lnTo>
                    <a:pt x="3952" y="244"/>
                  </a:lnTo>
                  <a:lnTo>
                    <a:pt x="31"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3145750" y="1843488"/>
              <a:ext cx="98800" cy="12925"/>
            </a:xfrm>
            <a:custGeom>
              <a:avLst/>
              <a:gdLst/>
              <a:ahLst/>
              <a:cxnLst/>
              <a:rect l="l" t="t" r="r" b="b"/>
              <a:pathLst>
                <a:path w="3952" h="517" extrusionOk="0">
                  <a:moveTo>
                    <a:pt x="30" y="0"/>
                  </a:moveTo>
                  <a:lnTo>
                    <a:pt x="0" y="365"/>
                  </a:lnTo>
                  <a:lnTo>
                    <a:pt x="3921" y="517"/>
                  </a:lnTo>
                  <a:lnTo>
                    <a:pt x="3952" y="122"/>
                  </a:lnTo>
                  <a:lnTo>
                    <a:pt x="30"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3228600" y="1633413"/>
              <a:ext cx="207475" cy="57350"/>
            </a:xfrm>
            <a:custGeom>
              <a:avLst/>
              <a:gdLst/>
              <a:ahLst/>
              <a:cxnLst/>
              <a:rect l="l" t="t" r="r" b="b"/>
              <a:pathLst>
                <a:path w="8299" h="2294" extrusionOk="0">
                  <a:moveTo>
                    <a:pt x="5642" y="1"/>
                  </a:moveTo>
                  <a:cubicBezTo>
                    <a:pt x="5111" y="1"/>
                    <a:pt x="4621" y="4"/>
                    <a:pt x="4348" y="14"/>
                  </a:cubicBezTo>
                  <a:cubicBezTo>
                    <a:pt x="3588" y="105"/>
                    <a:pt x="1855" y="14"/>
                    <a:pt x="548" y="1139"/>
                  </a:cubicBezTo>
                  <a:cubicBezTo>
                    <a:pt x="366" y="1291"/>
                    <a:pt x="183" y="1534"/>
                    <a:pt x="1" y="1929"/>
                  </a:cubicBezTo>
                  <a:cubicBezTo>
                    <a:pt x="1582" y="1959"/>
                    <a:pt x="1551" y="2294"/>
                    <a:pt x="3101" y="2294"/>
                  </a:cubicBezTo>
                  <a:cubicBezTo>
                    <a:pt x="4393" y="2127"/>
                    <a:pt x="5001" y="2073"/>
                    <a:pt x="5335" y="2073"/>
                  </a:cubicBezTo>
                  <a:cubicBezTo>
                    <a:pt x="5670" y="2073"/>
                    <a:pt x="5731" y="2127"/>
                    <a:pt x="5928" y="2172"/>
                  </a:cubicBezTo>
                  <a:cubicBezTo>
                    <a:pt x="8056" y="2172"/>
                    <a:pt x="8299" y="561"/>
                    <a:pt x="7934" y="14"/>
                  </a:cubicBezTo>
                  <a:cubicBezTo>
                    <a:pt x="7934" y="14"/>
                    <a:pt x="6705" y="1"/>
                    <a:pt x="5642"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177675" y="1683138"/>
              <a:ext cx="101850" cy="219650"/>
            </a:xfrm>
            <a:custGeom>
              <a:avLst/>
              <a:gdLst/>
              <a:ahLst/>
              <a:cxnLst/>
              <a:rect l="l" t="t" r="r" b="b"/>
              <a:pathLst>
                <a:path w="4074" h="8786" extrusionOk="0">
                  <a:moveTo>
                    <a:pt x="3800" y="1"/>
                  </a:moveTo>
                  <a:lnTo>
                    <a:pt x="1216" y="214"/>
                  </a:lnTo>
                  <a:cubicBezTo>
                    <a:pt x="426" y="274"/>
                    <a:pt x="31" y="852"/>
                    <a:pt x="0" y="1369"/>
                  </a:cubicBezTo>
                  <a:cubicBezTo>
                    <a:pt x="0" y="1764"/>
                    <a:pt x="152" y="2220"/>
                    <a:pt x="578" y="2432"/>
                  </a:cubicBezTo>
                  <a:cubicBezTo>
                    <a:pt x="396" y="2645"/>
                    <a:pt x="244" y="2949"/>
                    <a:pt x="183" y="3284"/>
                  </a:cubicBezTo>
                  <a:cubicBezTo>
                    <a:pt x="183" y="3648"/>
                    <a:pt x="304" y="4074"/>
                    <a:pt x="639" y="4408"/>
                  </a:cubicBezTo>
                  <a:cubicBezTo>
                    <a:pt x="274" y="4621"/>
                    <a:pt x="0" y="5077"/>
                    <a:pt x="0" y="5533"/>
                  </a:cubicBezTo>
                  <a:cubicBezTo>
                    <a:pt x="0" y="5928"/>
                    <a:pt x="183" y="6353"/>
                    <a:pt x="608" y="6597"/>
                  </a:cubicBezTo>
                  <a:cubicBezTo>
                    <a:pt x="335" y="6809"/>
                    <a:pt x="183" y="7113"/>
                    <a:pt x="183" y="7417"/>
                  </a:cubicBezTo>
                  <a:cubicBezTo>
                    <a:pt x="183" y="7964"/>
                    <a:pt x="578" y="8572"/>
                    <a:pt x="1399" y="8633"/>
                  </a:cubicBezTo>
                  <a:cubicBezTo>
                    <a:pt x="2250" y="8755"/>
                    <a:pt x="3162" y="8785"/>
                    <a:pt x="4074" y="8785"/>
                  </a:cubicBezTo>
                  <a:lnTo>
                    <a:pt x="4074" y="8755"/>
                  </a:lnTo>
                  <a:lnTo>
                    <a:pt x="4074" y="8360"/>
                  </a:lnTo>
                  <a:cubicBezTo>
                    <a:pt x="3162" y="8360"/>
                    <a:pt x="2280" y="8329"/>
                    <a:pt x="1399" y="8208"/>
                  </a:cubicBezTo>
                  <a:cubicBezTo>
                    <a:pt x="791" y="8177"/>
                    <a:pt x="548" y="7812"/>
                    <a:pt x="548" y="7417"/>
                  </a:cubicBezTo>
                  <a:cubicBezTo>
                    <a:pt x="548" y="7083"/>
                    <a:pt x="760" y="6718"/>
                    <a:pt x="1247" y="6718"/>
                  </a:cubicBezTo>
                  <a:lnTo>
                    <a:pt x="1247" y="6353"/>
                  </a:lnTo>
                  <a:cubicBezTo>
                    <a:pt x="578" y="6323"/>
                    <a:pt x="335" y="5898"/>
                    <a:pt x="335" y="5533"/>
                  </a:cubicBezTo>
                  <a:cubicBezTo>
                    <a:pt x="396" y="5107"/>
                    <a:pt x="639" y="4682"/>
                    <a:pt x="1095" y="4682"/>
                  </a:cubicBezTo>
                  <a:lnTo>
                    <a:pt x="1976" y="4682"/>
                  </a:lnTo>
                  <a:lnTo>
                    <a:pt x="1186" y="4317"/>
                  </a:lnTo>
                  <a:cubicBezTo>
                    <a:pt x="578" y="4043"/>
                    <a:pt x="578" y="3436"/>
                    <a:pt x="578" y="3284"/>
                  </a:cubicBezTo>
                  <a:cubicBezTo>
                    <a:pt x="608" y="2949"/>
                    <a:pt x="791" y="2615"/>
                    <a:pt x="1064" y="2554"/>
                  </a:cubicBezTo>
                  <a:lnTo>
                    <a:pt x="1824" y="2372"/>
                  </a:lnTo>
                  <a:lnTo>
                    <a:pt x="1034" y="2220"/>
                  </a:lnTo>
                  <a:cubicBezTo>
                    <a:pt x="548" y="2129"/>
                    <a:pt x="396" y="1733"/>
                    <a:pt x="396" y="1429"/>
                  </a:cubicBezTo>
                  <a:cubicBezTo>
                    <a:pt x="426" y="1034"/>
                    <a:pt x="700" y="609"/>
                    <a:pt x="1247" y="578"/>
                  </a:cubicBezTo>
                  <a:lnTo>
                    <a:pt x="3830" y="396"/>
                  </a:lnTo>
                  <a:lnTo>
                    <a:pt x="3800"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3088000" y="1632988"/>
              <a:ext cx="48650" cy="15225"/>
            </a:xfrm>
            <a:custGeom>
              <a:avLst/>
              <a:gdLst/>
              <a:ahLst/>
              <a:cxnLst/>
              <a:rect l="l" t="t" r="r" b="b"/>
              <a:pathLst>
                <a:path w="1946" h="609" extrusionOk="0">
                  <a:moveTo>
                    <a:pt x="1824" y="1"/>
                  </a:moveTo>
                  <a:cubicBezTo>
                    <a:pt x="1398" y="183"/>
                    <a:pt x="699" y="244"/>
                    <a:pt x="365" y="244"/>
                  </a:cubicBezTo>
                  <a:lnTo>
                    <a:pt x="365" y="31"/>
                  </a:lnTo>
                  <a:lnTo>
                    <a:pt x="0" y="31"/>
                  </a:lnTo>
                  <a:lnTo>
                    <a:pt x="0" y="609"/>
                  </a:lnTo>
                  <a:lnTo>
                    <a:pt x="213" y="609"/>
                  </a:lnTo>
                  <a:cubicBezTo>
                    <a:pt x="395" y="609"/>
                    <a:pt x="1368" y="578"/>
                    <a:pt x="1945" y="335"/>
                  </a:cubicBezTo>
                  <a:lnTo>
                    <a:pt x="182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4682275" y="2537363"/>
              <a:ext cx="317450" cy="335900"/>
            </a:xfrm>
            <a:custGeom>
              <a:avLst/>
              <a:gdLst/>
              <a:ahLst/>
              <a:cxnLst/>
              <a:rect l="l" t="t" r="r" b="b"/>
              <a:pathLst>
                <a:path w="12698" h="13436" extrusionOk="0">
                  <a:moveTo>
                    <a:pt x="3994" y="1"/>
                  </a:moveTo>
                  <a:cubicBezTo>
                    <a:pt x="3453" y="1"/>
                    <a:pt x="2909" y="129"/>
                    <a:pt x="2402" y="452"/>
                  </a:cubicBezTo>
                  <a:cubicBezTo>
                    <a:pt x="1" y="1972"/>
                    <a:pt x="1399" y="5255"/>
                    <a:pt x="1521" y="5711"/>
                  </a:cubicBezTo>
                  <a:cubicBezTo>
                    <a:pt x="2068" y="7899"/>
                    <a:pt x="5624" y="11972"/>
                    <a:pt x="5624" y="11972"/>
                  </a:cubicBezTo>
                  <a:cubicBezTo>
                    <a:pt x="5976" y="12424"/>
                    <a:pt x="6343" y="12581"/>
                    <a:pt x="6640" y="12581"/>
                  </a:cubicBezTo>
                  <a:cubicBezTo>
                    <a:pt x="7062" y="12581"/>
                    <a:pt x="7342" y="12265"/>
                    <a:pt x="7235" y="12033"/>
                  </a:cubicBezTo>
                  <a:lnTo>
                    <a:pt x="7235" y="12033"/>
                  </a:lnTo>
                  <a:lnTo>
                    <a:pt x="7782" y="12793"/>
                  </a:lnTo>
                  <a:cubicBezTo>
                    <a:pt x="8177" y="13262"/>
                    <a:pt x="8538" y="13436"/>
                    <a:pt x="8827" y="13436"/>
                  </a:cubicBezTo>
                  <a:cubicBezTo>
                    <a:pt x="9362" y="13436"/>
                    <a:pt x="9651" y="12842"/>
                    <a:pt x="9454" y="12428"/>
                  </a:cubicBezTo>
                  <a:lnTo>
                    <a:pt x="9454" y="12428"/>
                  </a:lnTo>
                  <a:cubicBezTo>
                    <a:pt x="9728" y="12892"/>
                    <a:pt x="10099" y="13072"/>
                    <a:pt x="10426" y="13072"/>
                  </a:cubicBezTo>
                  <a:cubicBezTo>
                    <a:pt x="10934" y="13072"/>
                    <a:pt x="11336" y="12636"/>
                    <a:pt x="11095" y="12155"/>
                  </a:cubicBezTo>
                  <a:lnTo>
                    <a:pt x="11095" y="12155"/>
                  </a:lnTo>
                  <a:cubicBezTo>
                    <a:pt x="11268" y="12391"/>
                    <a:pt x="11499" y="12500"/>
                    <a:pt x="11719" y="12500"/>
                  </a:cubicBezTo>
                  <a:cubicBezTo>
                    <a:pt x="12235" y="12500"/>
                    <a:pt x="12698" y="11906"/>
                    <a:pt x="12250" y="10969"/>
                  </a:cubicBezTo>
                  <a:cubicBezTo>
                    <a:pt x="11947" y="10209"/>
                    <a:pt x="8603" y="4465"/>
                    <a:pt x="8603" y="4465"/>
                  </a:cubicBezTo>
                  <a:cubicBezTo>
                    <a:pt x="8630" y="4452"/>
                    <a:pt x="8659" y="4446"/>
                    <a:pt x="8690" y="4446"/>
                  </a:cubicBezTo>
                  <a:cubicBezTo>
                    <a:pt x="9188" y="4446"/>
                    <a:pt x="10184" y="6002"/>
                    <a:pt x="11330" y="6002"/>
                  </a:cubicBezTo>
                  <a:cubicBezTo>
                    <a:pt x="11472" y="6002"/>
                    <a:pt x="11617" y="5978"/>
                    <a:pt x="11764" y="5924"/>
                  </a:cubicBezTo>
                  <a:cubicBezTo>
                    <a:pt x="11886" y="5832"/>
                    <a:pt x="11886" y="5680"/>
                    <a:pt x="11855" y="5589"/>
                  </a:cubicBezTo>
                  <a:cubicBezTo>
                    <a:pt x="9576" y="2398"/>
                    <a:pt x="7357" y="1334"/>
                    <a:pt x="6658" y="878"/>
                  </a:cubicBezTo>
                  <a:cubicBezTo>
                    <a:pt x="5951" y="427"/>
                    <a:pt x="4979" y="1"/>
                    <a:pt x="3994" y="1"/>
                  </a:cubicBezTo>
                  <a:close/>
                </a:path>
              </a:pathLst>
            </a:custGeom>
            <a:solidFill>
              <a:srgbClr val="E2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4556875" y="2749263"/>
              <a:ext cx="57000" cy="88950"/>
            </a:xfrm>
            <a:custGeom>
              <a:avLst/>
              <a:gdLst/>
              <a:ahLst/>
              <a:cxnLst/>
              <a:rect l="l" t="t" r="r" b="b"/>
              <a:pathLst>
                <a:path w="2280" h="3558" extrusionOk="0">
                  <a:moveTo>
                    <a:pt x="274" y="1"/>
                  </a:moveTo>
                  <a:lnTo>
                    <a:pt x="0" y="153"/>
                  </a:lnTo>
                  <a:lnTo>
                    <a:pt x="2006" y="3557"/>
                  </a:lnTo>
                  <a:lnTo>
                    <a:pt x="2280" y="3405"/>
                  </a:lnTo>
                  <a:lnTo>
                    <a:pt x="274" y="1"/>
                  </a:lnTo>
                  <a:close/>
                </a:path>
              </a:pathLst>
            </a:custGeom>
            <a:solidFill>
              <a:srgbClr val="CB8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4520400" y="2734838"/>
              <a:ext cx="76775" cy="114775"/>
            </a:xfrm>
            <a:custGeom>
              <a:avLst/>
              <a:gdLst/>
              <a:ahLst/>
              <a:cxnLst/>
              <a:rect l="l" t="t" r="r" b="b"/>
              <a:pathLst>
                <a:path w="3071" h="4591" extrusionOk="0">
                  <a:moveTo>
                    <a:pt x="213" y="0"/>
                  </a:moveTo>
                  <a:lnTo>
                    <a:pt x="0" y="152"/>
                  </a:lnTo>
                  <a:lnTo>
                    <a:pt x="2857" y="4590"/>
                  </a:lnTo>
                  <a:lnTo>
                    <a:pt x="3070" y="4438"/>
                  </a:lnTo>
                  <a:lnTo>
                    <a:pt x="213" y="0"/>
                  </a:lnTo>
                  <a:close/>
                </a:path>
              </a:pathLst>
            </a:custGeom>
            <a:solidFill>
              <a:srgbClr val="CB8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4483175" y="2713563"/>
              <a:ext cx="82100" cy="128450"/>
            </a:xfrm>
            <a:custGeom>
              <a:avLst/>
              <a:gdLst/>
              <a:ahLst/>
              <a:cxnLst/>
              <a:rect l="l" t="t" r="r" b="b"/>
              <a:pathLst>
                <a:path w="3284" h="5138" extrusionOk="0">
                  <a:moveTo>
                    <a:pt x="274" y="0"/>
                  </a:moveTo>
                  <a:lnTo>
                    <a:pt x="1" y="183"/>
                  </a:lnTo>
                  <a:lnTo>
                    <a:pt x="3040" y="5137"/>
                  </a:lnTo>
                  <a:lnTo>
                    <a:pt x="3283" y="4985"/>
                  </a:lnTo>
                  <a:lnTo>
                    <a:pt x="274" y="0"/>
                  </a:lnTo>
                  <a:close/>
                </a:path>
              </a:pathLst>
            </a:custGeom>
            <a:solidFill>
              <a:srgbClr val="CB8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5090125" y="2122663"/>
              <a:ext cx="592550" cy="584850"/>
            </a:xfrm>
            <a:custGeom>
              <a:avLst/>
              <a:gdLst/>
              <a:ahLst/>
              <a:cxnLst/>
              <a:rect l="l" t="t" r="r" b="b"/>
              <a:pathLst>
                <a:path w="23702" h="23394" extrusionOk="0">
                  <a:moveTo>
                    <a:pt x="7250" y="1"/>
                  </a:moveTo>
                  <a:cubicBezTo>
                    <a:pt x="2895" y="1"/>
                    <a:pt x="0" y="5228"/>
                    <a:pt x="3792" y="10171"/>
                  </a:cubicBezTo>
                  <a:cubicBezTo>
                    <a:pt x="6588" y="14092"/>
                    <a:pt x="17257" y="23393"/>
                    <a:pt x="17257" y="23393"/>
                  </a:cubicBezTo>
                  <a:cubicBezTo>
                    <a:pt x="20206" y="18530"/>
                    <a:pt x="23701" y="17527"/>
                    <a:pt x="23701" y="17527"/>
                  </a:cubicBezTo>
                  <a:cubicBezTo>
                    <a:pt x="19051" y="10779"/>
                    <a:pt x="15464" y="5672"/>
                    <a:pt x="12090" y="2116"/>
                  </a:cubicBezTo>
                  <a:cubicBezTo>
                    <a:pt x="10447" y="629"/>
                    <a:pt x="8761" y="1"/>
                    <a:pt x="7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4677700" y="2643313"/>
              <a:ext cx="24350" cy="21975"/>
            </a:xfrm>
            <a:custGeom>
              <a:avLst/>
              <a:gdLst/>
              <a:ahLst/>
              <a:cxnLst/>
              <a:rect l="l" t="t" r="r" b="b"/>
              <a:pathLst>
                <a:path w="974" h="879" extrusionOk="0">
                  <a:moveTo>
                    <a:pt x="511" y="0"/>
                  </a:moveTo>
                  <a:cubicBezTo>
                    <a:pt x="326" y="0"/>
                    <a:pt x="143" y="137"/>
                    <a:pt x="92" y="318"/>
                  </a:cubicBezTo>
                  <a:cubicBezTo>
                    <a:pt x="0" y="561"/>
                    <a:pt x="152" y="774"/>
                    <a:pt x="396" y="865"/>
                  </a:cubicBezTo>
                  <a:cubicBezTo>
                    <a:pt x="428" y="874"/>
                    <a:pt x="460" y="878"/>
                    <a:pt x="493" y="878"/>
                  </a:cubicBezTo>
                  <a:cubicBezTo>
                    <a:pt x="678" y="878"/>
                    <a:pt x="861" y="742"/>
                    <a:pt x="912" y="561"/>
                  </a:cubicBezTo>
                  <a:cubicBezTo>
                    <a:pt x="973" y="318"/>
                    <a:pt x="851" y="105"/>
                    <a:pt x="608" y="14"/>
                  </a:cubicBezTo>
                  <a:cubicBezTo>
                    <a:pt x="576" y="5"/>
                    <a:pt x="543" y="0"/>
                    <a:pt x="511" y="0"/>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4714175" y="2499263"/>
              <a:ext cx="177075" cy="163400"/>
            </a:xfrm>
            <a:custGeom>
              <a:avLst/>
              <a:gdLst/>
              <a:ahLst/>
              <a:cxnLst/>
              <a:rect l="l" t="t" r="r" b="b"/>
              <a:pathLst>
                <a:path w="7083" h="6536" extrusionOk="0">
                  <a:moveTo>
                    <a:pt x="7022" y="1"/>
                  </a:moveTo>
                  <a:cubicBezTo>
                    <a:pt x="4043" y="487"/>
                    <a:pt x="1125" y="4043"/>
                    <a:pt x="0" y="6384"/>
                  </a:cubicBezTo>
                  <a:lnTo>
                    <a:pt x="335" y="6536"/>
                  </a:lnTo>
                  <a:cubicBezTo>
                    <a:pt x="1429" y="4256"/>
                    <a:pt x="4256" y="791"/>
                    <a:pt x="7083" y="396"/>
                  </a:cubicBezTo>
                  <a:lnTo>
                    <a:pt x="7022" y="1"/>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4925425" y="2154288"/>
              <a:ext cx="201400" cy="97275"/>
            </a:xfrm>
            <a:custGeom>
              <a:avLst/>
              <a:gdLst/>
              <a:ahLst/>
              <a:cxnLst/>
              <a:rect l="l" t="t" r="r" b="b"/>
              <a:pathLst>
                <a:path w="8056" h="3891" extrusionOk="0">
                  <a:moveTo>
                    <a:pt x="2584" y="0"/>
                  </a:moveTo>
                  <a:lnTo>
                    <a:pt x="2554" y="395"/>
                  </a:lnTo>
                  <a:cubicBezTo>
                    <a:pt x="2554" y="395"/>
                    <a:pt x="4894" y="760"/>
                    <a:pt x="6809" y="2675"/>
                  </a:cubicBezTo>
                  <a:cubicBezTo>
                    <a:pt x="5170" y="1673"/>
                    <a:pt x="3514" y="1166"/>
                    <a:pt x="1777" y="1166"/>
                  </a:cubicBezTo>
                  <a:cubicBezTo>
                    <a:pt x="1195" y="1166"/>
                    <a:pt x="603" y="1223"/>
                    <a:pt x="0" y="1337"/>
                  </a:cubicBezTo>
                  <a:lnTo>
                    <a:pt x="61" y="1733"/>
                  </a:lnTo>
                  <a:cubicBezTo>
                    <a:pt x="641" y="1623"/>
                    <a:pt x="1211" y="1568"/>
                    <a:pt x="1773" y="1568"/>
                  </a:cubicBezTo>
                  <a:cubicBezTo>
                    <a:pt x="3862" y="1568"/>
                    <a:pt x="5835" y="2327"/>
                    <a:pt x="7751" y="3860"/>
                  </a:cubicBezTo>
                  <a:cubicBezTo>
                    <a:pt x="7782" y="3891"/>
                    <a:pt x="7812" y="3891"/>
                    <a:pt x="7873" y="3891"/>
                  </a:cubicBezTo>
                  <a:cubicBezTo>
                    <a:pt x="7903" y="3891"/>
                    <a:pt x="7934" y="3891"/>
                    <a:pt x="7994" y="3769"/>
                  </a:cubicBezTo>
                  <a:cubicBezTo>
                    <a:pt x="8055" y="3739"/>
                    <a:pt x="8055" y="3617"/>
                    <a:pt x="8025" y="3556"/>
                  </a:cubicBezTo>
                  <a:cubicBezTo>
                    <a:pt x="5958" y="547"/>
                    <a:pt x="2736" y="61"/>
                    <a:pt x="2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4682275" y="2304738"/>
              <a:ext cx="186975" cy="259150"/>
            </a:xfrm>
            <a:custGeom>
              <a:avLst/>
              <a:gdLst/>
              <a:ahLst/>
              <a:cxnLst/>
              <a:rect l="l" t="t" r="r" b="b"/>
              <a:pathLst>
                <a:path w="7479" h="10366" extrusionOk="0">
                  <a:moveTo>
                    <a:pt x="305" y="0"/>
                  </a:moveTo>
                  <a:lnTo>
                    <a:pt x="1" y="213"/>
                  </a:lnTo>
                  <a:cubicBezTo>
                    <a:pt x="31" y="304"/>
                    <a:pt x="6171" y="8967"/>
                    <a:pt x="7174" y="10365"/>
                  </a:cubicBezTo>
                  <a:lnTo>
                    <a:pt x="7478" y="10153"/>
                  </a:lnTo>
                  <a:cubicBezTo>
                    <a:pt x="6506" y="8724"/>
                    <a:pt x="396" y="61"/>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43"/>
          <p:cNvGrpSpPr/>
          <p:nvPr/>
        </p:nvGrpSpPr>
        <p:grpSpPr>
          <a:xfrm>
            <a:off x="-161925" y="3615300"/>
            <a:ext cx="4373200" cy="1030900"/>
            <a:chOff x="2558825" y="1578175"/>
            <a:chExt cx="4373200" cy="1030900"/>
          </a:xfrm>
        </p:grpSpPr>
        <p:sp>
          <p:nvSpPr>
            <p:cNvPr id="1142" name="Google Shape;1142;p43"/>
            <p:cNvSpPr/>
            <p:nvPr/>
          </p:nvSpPr>
          <p:spPr>
            <a:xfrm>
              <a:off x="2558825" y="1621900"/>
              <a:ext cx="4373200" cy="950650"/>
            </a:xfrm>
            <a:custGeom>
              <a:avLst/>
              <a:gdLst/>
              <a:ahLst/>
              <a:cxnLst/>
              <a:rect l="l" t="t" r="r" b="b"/>
              <a:pathLst>
                <a:path w="174928" h="38026" extrusionOk="0">
                  <a:moveTo>
                    <a:pt x="49849" y="0"/>
                  </a:moveTo>
                  <a:lnTo>
                    <a:pt x="38299" y="20791"/>
                  </a:lnTo>
                  <a:lnTo>
                    <a:pt x="25077" y="22432"/>
                  </a:lnTo>
                  <a:lnTo>
                    <a:pt x="17326" y="15168"/>
                  </a:lnTo>
                  <a:lnTo>
                    <a:pt x="0" y="20548"/>
                  </a:lnTo>
                  <a:lnTo>
                    <a:pt x="122" y="20943"/>
                  </a:lnTo>
                  <a:lnTo>
                    <a:pt x="17235" y="15563"/>
                  </a:lnTo>
                  <a:lnTo>
                    <a:pt x="24925" y="22797"/>
                  </a:lnTo>
                  <a:lnTo>
                    <a:pt x="38512" y="21125"/>
                  </a:lnTo>
                  <a:lnTo>
                    <a:pt x="50001" y="487"/>
                  </a:lnTo>
                  <a:lnTo>
                    <a:pt x="63679" y="7903"/>
                  </a:lnTo>
                  <a:lnTo>
                    <a:pt x="66567" y="24286"/>
                  </a:lnTo>
                  <a:lnTo>
                    <a:pt x="78178" y="21885"/>
                  </a:lnTo>
                  <a:lnTo>
                    <a:pt x="86172" y="13374"/>
                  </a:lnTo>
                  <a:lnTo>
                    <a:pt x="94410" y="38025"/>
                  </a:lnTo>
                  <a:lnTo>
                    <a:pt x="108817" y="32615"/>
                  </a:lnTo>
                  <a:lnTo>
                    <a:pt x="115200" y="21125"/>
                  </a:lnTo>
                  <a:lnTo>
                    <a:pt x="125170" y="23435"/>
                  </a:lnTo>
                  <a:lnTo>
                    <a:pt x="131492" y="33679"/>
                  </a:lnTo>
                  <a:lnTo>
                    <a:pt x="151827" y="30730"/>
                  </a:lnTo>
                  <a:lnTo>
                    <a:pt x="151888" y="30700"/>
                  </a:lnTo>
                  <a:lnTo>
                    <a:pt x="160703" y="18086"/>
                  </a:lnTo>
                  <a:lnTo>
                    <a:pt x="174837" y="20791"/>
                  </a:lnTo>
                  <a:lnTo>
                    <a:pt x="174928" y="20396"/>
                  </a:lnTo>
                  <a:lnTo>
                    <a:pt x="160551" y="17660"/>
                  </a:lnTo>
                  <a:lnTo>
                    <a:pt x="151675" y="30365"/>
                  </a:lnTo>
                  <a:lnTo>
                    <a:pt x="131675" y="33253"/>
                  </a:lnTo>
                  <a:lnTo>
                    <a:pt x="125444" y="23192"/>
                  </a:lnTo>
                  <a:lnTo>
                    <a:pt x="125413" y="23101"/>
                  </a:lnTo>
                  <a:lnTo>
                    <a:pt x="115018" y="20700"/>
                  </a:lnTo>
                  <a:lnTo>
                    <a:pt x="108544" y="32311"/>
                  </a:lnTo>
                  <a:lnTo>
                    <a:pt x="94653" y="37539"/>
                  </a:lnTo>
                  <a:lnTo>
                    <a:pt x="86324" y="12645"/>
                  </a:lnTo>
                  <a:lnTo>
                    <a:pt x="77996" y="21551"/>
                  </a:lnTo>
                  <a:lnTo>
                    <a:pt x="66901" y="23830"/>
                  </a:lnTo>
                  <a:lnTo>
                    <a:pt x="64014" y="7690"/>
                  </a:lnTo>
                  <a:lnTo>
                    <a:pt x="49849"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4096850" y="1765625"/>
              <a:ext cx="121600" cy="101800"/>
            </a:xfrm>
            <a:custGeom>
              <a:avLst/>
              <a:gdLst/>
              <a:ahLst/>
              <a:cxnLst/>
              <a:rect l="l" t="t" r="r" b="b"/>
              <a:pathLst>
                <a:path w="4864" h="4072" extrusionOk="0">
                  <a:moveTo>
                    <a:pt x="2466" y="0"/>
                  </a:moveTo>
                  <a:cubicBezTo>
                    <a:pt x="1545" y="0"/>
                    <a:pt x="645" y="453"/>
                    <a:pt x="365" y="1394"/>
                  </a:cubicBezTo>
                  <a:cubicBezTo>
                    <a:pt x="0" y="2640"/>
                    <a:pt x="912" y="3978"/>
                    <a:pt x="2219" y="4069"/>
                  </a:cubicBezTo>
                  <a:cubicBezTo>
                    <a:pt x="2260" y="4071"/>
                    <a:pt x="2300" y="4072"/>
                    <a:pt x="2341" y="4072"/>
                  </a:cubicBezTo>
                  <a:cubicBezTo>
                    <a:pt x="3035" y="4072"/>
                    <a:pt x="3768" y="3826"/>
                    <a:pt x="4256" y="3309"/>
                  </a:cubicBezTo>
                  <a:cubicBezTo>
                    <a:pt x="4742" y="2762"/>
                    <a:pt x="4864" y="1972"/>
                    <a:pt x="4590" y="1333"/>
                  </a:cubicBezTo>
                  <a:cubicBezTo>
                    <a:pt x="4438" y="938"/>
                    <a:pt x="4195" y="604"/>
                    <a:pt x="3830" y="361"/>
                  </a:cubicBezTo>
                  <a:cubicBezTo>
                    <a:pt x="3426" y="122"/>
                    <a:pt x="2943" y="0"/>
                    <a:pt x="2466"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4131800" y="1794800"/>
              <a:ext cx="53225" cy="44450"/>
            </a:xfrm>
            <a:custGeom>
              <a:avLst/>
              <a:gdLst/>
              <a:ahLst/>
              <a:cxnLst/>
              <a:rect l="l" t="t" r="r" b="b"/>
              <a:pathLst>
                <a:path w="2129" h="1778" extrusionOk="0">
                  <a:moveTo>
                    <a:pt x="1035" y="0"/>
                  </a:moveTo>
                  <a:cubicBezTo>
                    <a:pt x="640" y="0"/>
                    <a:pt x="270" y="191"/>
                    <a:pt x="153" y="622"/>
                  </a:cubicBezTo>
                  <a:cubicBezTo>
                    <a:pt x="1" y="1170"/>
                    <a:pt x="365" y="1747"/>
                    <a:pt x="943" y="1777"/>
                  </a:cubicBezTo>
                  <a:cubicBezTo>
                    <a:pt x="1247" y="1777"/>
                    <a:pt x="1642" y="1717"/>
                    <a:pt x="1824" y="1443"/>
                  </a:cubicBezTo>
                  <a:cubicBezTo>
                    <a:pt x="2098" y="1230"/>
                    <a:pt x="2128" y="835"/>
                    <a:pt x="2007" y="562"/>
                  </a:cubicBezTo>
                  <a:cubicBezTo>
                    <a:pt x="1946" y="410"/>
                    <a:pt x="1824" y="258"/>
                    <a:pt x="1672" y="166"/>
                  </a:cubicBezTo>
                  <a:cubicBezTo>
                    <a:pt x="1478" y="58"/>
                    <a:pt x="1253" y="0"/>
                    <a:pt x="1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3741975" y="1578175"/>
              <a:ext cx="120850" cy="101725"/>
            </a:xfrm>
            <a:custGeom>
              <a:avLst/>
              <a:gdLst/>
              <a:ahLst/>
              <a:cxnLst/>
              <a:rect l="l" t="t" r="r" b="b"/>
              <a:pathLst>
                <a:path w="4834" h="4069" extrusionOk="0">
                  <a:moveTo>
                    <a:pt x="2477" y="0"/>
                  </a:moveTo>
                  <a:cubicBezTo>
                    <a:pt x="1564" y="0"/>
                    <a:pt x="674" y="461"/>
                    <a:pt x="396" y="1415"/>
                  </a:cubicBezTo>
                  <a:cubicBezTo>
                    <a:pt x="1" y="2661"/>
                    <a:pt x="912" y="3999"/>
                    <a:pt x="2250" y="4059"/>
                  </a:cubicBezTo>
                  <a:cubicBezTo>
                    <a:pt x="2322" y="4065"/>
                    <a:pt x="2396" y="4068"/>
                    <a:pt x="2469" y="4068"/>
                  </a:cubicBezTo>
                  <a:cubicBezTo>
                    <a:pt x="3134" y="4068"/>
                    <a:pt x="3818" y="3820"/>
                    <a:pt x="4256" y="3299"/>
                  </a:cubicBezTo>
                  <a:cubicBezTo>
                    <a:pt x="4712" y="2813"/>
                    <a:pt x="4834" y="2023"/>
                    <a:pt x="4621" y="1324"/>
                  </a:cubicBezTo>
                  <a:cubicBezTo>
                    <a:pt x="4469" y="959"/>
                    <a:pt x="4226" y="594"/>
                    <a:pt x="3861" y="381"/>
                  </a:cubicBezTo>
                  <a:cubicBezTo>
                    <a:pt x="3451" y="129"/>
                    <a:pt x="2961" y="0"/>
                    <a:pt x="2477"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3777700" y="1607275"/>
              <a:ext cx="53200" cy="45050"/>
            </a:xfrm>
            <a:custGeom>
              <a:avLst/>
              <a:gdLst/>
              <a:ahLst/>
              <a:cxnLst/>
              <a:rect l="l" t="t" r="r" b="b"/>
              <a:pathLst>
                <a:path w="2128" h="1802" extrusionOk="0">
                  <a:moveTo>
                    <a:pt x="1055" y="1"/>
                  </a:moveTo>
                  <a:cubicBezTo>
                    <a:pt x="653" y="1"/>
                    <a:pt x="272" y="197"/>
                    <a:pt x="152" y="616"/>
                  </a:cubicBezTo>
                  <a:cubicBezTo>
                    <a:pt x="0" y="1193"/>
                    <a:pt x="365" y="1771"/>
                    <a:pt x="942" y="1801"/>
                  </a:cubicBezTo>
                  <a:cubicBezTo>
                    <a:pt x="1246" y="1801"/>
                    <a:pt x="1611" y="1740"/>
                    <a:pt x="1824" y="1467"/>
                  </a:cubicBezTo>
                  <a:cubicBezTo>
                    <a:pt x="2067" y="1224"/>
                    <a:pt x="2128" y="889"/>
                    <a:pt x="2006" y="585"/>
                  </a:cubicBezTo>
                  <a:cubicBezTo>
                    <a:pt x="1915" y="433"/>
                    <a:pt x="1824" y="281"/>
                    <a:pt x="1672" y="160"/>
                  </a:cubicBezTo>
                  <a:cubicBezTo>
                    <a:pt x="1484" y="55"/>
                    <a:pt x="1266"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3464625" y="2089550"/>
              <a:ext cx="120850" cy="101600"/>
            </a:xfrm>
            <a:custGeom>
              <a:avLst/>
              <a:gdLst/>
              <a:ahLst/>
              <a:cxnLst/>
              <a:rect l="l" t="t" r="r" b="b"/>
              <a:pathLst>
                <a:path w="4834" h="4064" extrusionOk="0">
                  <a:moveTo>
                    <a:pt x="2470" y="0"/>
                  </a:moveTo>
                  <a:cubicBezTo>
                    <a:pt x="1559" y="0"/>
                    <a:pt x="673" y="454"/>
                    <a:pt x="395" y="1386"/>
                  </a:cubicBezTo>
                  <a:cubicBezTo>
                    <a:pt x="0" y="2662"/>
                    <a:pt x="912" y="3969"/>
                    <a:pt x="2249" y="4061"/>
                  </a:cubicBezTo>
                  <a:cubicBezTo>
                    <a:pt x="2294" y="4062"/>
                    <a:pt x="2339" y="4063"/>
                    <a:pt x="2385" y="4063"/>
                  </a:cubicBezTo>
                  <a:cubicBezTo>
                    <a:pt x="3075" y="4063"/>
                    <a:pt x="3799" y="3843"/>
                    <a:pt x="4256" y="3301"/>
                  </a:cubicBezTo>
                  <a:cubicBezTo>
                    <a:pt x="4772" y="2754"/>
                    <a:pt x="4833" y="1963"/>
                    <a:pt x="4620" y="1325"/>
                  </a:cubicBezTo>
                  <a:cubicBezTo>
                    <a:pt x="4468" y="930"/>
                    <a:pt x="4225" y="595"/>
                    <a:pt x="3860" y="383"/>
                  </a:cubicBezTo>
                  <a:cubicBezTo>
                    <a:pt x="3448" y="129"/>
                    <a:pt x="2955" y="0"/>
                    <a:pt x="2470"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3500325" y="2117750"/>
              <a:ext cx="53225" cy="44450"/>
            </a:xfrm>
            <a:custGeom>
              <a:avLst/>
              <a:gdLst/>
              <a:ahLst/>
              <a:cxnLst/>
              <a:rect l="l" t="t" r="r" b="b"/>
              <a:pathLst>
                <a:path w="2129" h="1778" extrusionOk="0">
                  <a:moveTo>
                    <a:pt x="1035" y="0"/>
                  </a:moveTo>
                  <a:cubicBezTo>
                    <a:pt x="640" y="0"/>
                    <a:pt x="270" y="192"/>
                    <a:pt x="153" y="623"/>
                  </a:cubicBezTo>
                  <a:cubicBezTo>
                    <a:pt x="1" y="1170"/>
                    <a:pt x="366" y="1747"/>
                    <a:pt x="943" y="1778"/>
                  </a:cubicBezTo>
                  <a:cubicBezTo>
                    <a:pt x="1247" y="1778"/>
                    <a:pt x="1612" y="1717"/>
                    <a:pt x="1825" y="1443"/>
                  </a:cubicBezTo>
                  <a:cubicBezTo>
                    <a:pt x="2068" y="1230"/>
                    <a:pt x="2128" y="866"/>
                    <a:pt x="2007" y="562"/>
                  </a:cubicBezTo>
                  <a:cubicBezTo>
                    <a:pt x="1916" y="410"/>
                    <a:pt x="1825" y="258"/>
                    <a:pt x="1673" y="167"/>
                  </a:cubicBezTo>
                  <a:cubicBezTo>
                    <a:pt x="1478" y="59"/>
                    <a:pt x="1253" y="0"/>
                    <a:pt x="1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3125700" y="2134175"/>
              <a:ext cx="120850" cy="101800"/>
            </a:xfrm>
            <a:custGeom>
              <a:avLst/>
              <a:gdLst/>
              <a:ahLst/>
              <a:cxnLst/>
              <a:rect l="l" t="t" r="r" b="b"/>
              <a:pathLst>
                <a:path w="4834" h="4072" extrusionOk="0">
                  <a:moveTo>
                    <a:pt x="2481" y="0"/>
                  </a:moveTo>
                  <a:cubicBezTo>
                    <a:pt x="1562" y="0"/>
                    <a:pt x="656" y="453"/>
                    <a:pt x="396" y="1394"/>
                  </a:cubicBezTo>
                  <a:cubicBezTo>
                    <a:pt x="1" y="2640"/>
                    <a:pt x="913" y="3978"/>
                    <a:pt x="2250" y="4069"/>
                  </a:cubicBezTo>
                  <a:cubicBezTo>
                    <a:pt x="2289" y="4071"/>
                    <a:pt x="2328" y="4071"/>
                    <a:pt x="2367" y="4071"/>
                  </a:cubicBezTo>
                  <a:cubicBezTo>
                    <a:pt x="3039" y="4071"/>
                    <a:pt x="3797" y="3826"/>
                    <a:pt x="4256" y="3309"/>
                  </a:cubicBezTo>
                  <a:cubicBezTo>
                    <a:pt x="4712" y="2762"/>
                    <a:pt x="4834" y="1972"/>
                    <a:pt x="4590" y="1333"/>
                  </a:cubicBezTo>
                  <a:cubicBezTo>
                    <a:pt x="4438" y="938"/>
                    <a:pt x="4226" y="604"/>
                    <a:pt x="3831" y="361"/>
                  </a:cubicBezTo>
                  <a:cubicBezTo>
                    <a:pt x="3436" y="122"/>
                    <a:pt x="2957" y="0"/>
                    <a:pt x="2481"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3160650" y="2163350"/>
              <a:ext cx="53225" cy="44450"/>
            </a:xfrm>
            <a:custGeom>
              <a:avLst/>
              <a:gdLst/>
              <a:ahLst/>
              <a:cxnLst/>
              <a:rect l="l" t="t" r="r" b="b"/>
              <a:pathLst>
                <a:path w="2129" h="1778" extrusionOk="0">
                  <a:moveTo>
                    <a:pt x="1056" y="0"/>
                  </a:moveTo>
                  <a:cubicBezTo>
                    <a:pt x="667" y="0"/>
                    <a:pt x="290" y="191"/>
                    <a:pt x="153" y="622"/>
                  </a:cubicBezTo>
                  <a:cubicBezTo>
                    <a:pt x="1" y="1169"/>
                    <a:pt x="396" y="1747"/>
                    <a:pt x="974" y="1777"/>
                  </a:cubicBezTo>
                  <a:cubicBezTo>
                    <a:pt x="1277" y="1777"/>
                    <a:pt x="1642" y="1716"/>
                    <a:pt x="1825" y="1443"/>
                  </a:cubicBezTo>
                  <a:cubicBezTo>
                    <a:pt x="2068" y="1230"/>
                    <a:pt x="2129" y="835"/>
                    <a:pt x="2037" y="561"/>
                  </a:cubicBezTo>
                  <a:cubicBezTo>
                    <a:pt x="1946" y="409"/>
                    <a:pt x="1825" y="258"/>
                    <a:pt x="1673" y="166"/>
                  </a:cubicBezTo>
                  <a:cubicBezTo>
                    <a:pt x="1489" y="58"/>
                    <a:pt x="1271" y="0"/>
                    <a:pt x="1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2926600" y="1967000"/>
              <a:ext cx="121625" cy="101800"/>
            </a:xfrm>
            <a:custGeom>
              <a:avLst/>
              <a:gdLst/>
              <a:ahLst/>
              <a:cxnLst/>
              <a:rect l="l" t="t" r="r" b="b"/>
              <a:pathLst>
                <a:path w="4865" h="4072" extrusionOk="0">
                  <a:moveTo>
                    <a:pt x="2466" y="0"/>
                  </a:moveTo>
                  <a:cubicBezTo>
                    <a:pt x="1546" y="0"/>
                    <a:pt x="646" y="453"/>
                    <a:pt x="366" y="1394"/>
                  </a:cubicBezTo>
                  <a:cubicBezTo>
                    <a:pt x="1" y="2640"/>
                    <a:pt x="882" y="3978"/>
                    <a:pt x="2220" y="4069"/>
                  </a:cubicBezTo>
                  <a:cubicBezTo>
                    <a:pt x="2260" y="4071"/>
                    <a:pt x="2301" y="4071"/>
                    <a:pt x="2342" y="4071"/>
                  </a:cubicBezTo>
                  <a:cubicBezTo>
                    <a:pt x="3036" y="4071"/>
                    <a:pt x="3768" y="3826"/>
                    <a:pt x="4256" y="3309"/>
                  </a:cubicBezTo>
                  <a:cubicBezTo>
                    <a:pt x="4743" y="2792"/>
                    <a:pt x="4864" y="2002"/>
                    <a:pt x="4591" y="1333"/>
                  </a:cubicBezTo>
                  <a:cubicBezTo>
                    <a:pt x="4439" y="938"/>
                    <a:pt x="4196" y="604"/>
                    <a:pt x="3831" y="361"/>
                  </a:cubicBezTo>
                  <a:cubicBezTo>
                    <a:pt x="3426" y="122"/>
                    <a:pt x="2943" y="0"/>
                    <a:pt x="2466"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2961575" y="1995800"/>
              <a:ext cx="53200" cy="44825"/>
            </a:xfrm>
            <a:custGeom>
              <a:avLst/>
              <a:gdLst/>
              <a:ahLst/>
              <a:cxnLst/>
              <a:rect l="l" t="t" r="r" b="b"/>
              <a:pathLst>
                <a:path w="2128" h="1793" extrusionOk="0">
                  <a:moveTo>
                    <a:pt x="1030" y="0"/>
                  </a:moveTo>
                  <a:cubicBezTo>
                    <a:pt x="637" y="0"/>
                    <a:pt x="269" y="197"/>
                    <a:pt x="152" y="607"/>
                  </a:cubicBezTo>
                  <a:cubicBezTo>
                    <a:pt x="0" y="1184"/>
                    <a:pt x="365" y="1762"/>
                    <a:pt x="942" y="1792"/>
                  </a:cubicBezTo>
                  <a:cubicBezTo>
                    <a:pt x="1246" y="1792"/>
                    <a:pt x="1642" y="1731"/>
                    <a:pt x="1824" y="1458"/>
                  </a:cubicBezTo>
                  <a:cubicBezTo>
                    <a:pt x="2098" y="1245"/>
                    <a:pt x="2128" y="850"/>
                    <a:pt x="2006" y="576"/>
                  </a:cubicBezTo>
                  <a:cubicBezTo>
                    <a:pt x="1946" y="424"/>
                    <a:pt x="1824" y="272"/>
                    <a:pt x="1672" y="181"/>
                  </a:cubicBezTo>
                  <a:cubicBezTo>
                    <a:pt x="1476" y="62"/>
                    <a:pt x="1249" y="0"/>
                    <a:pt x="10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4450950" y="2111375"/>
              <a:ext cx="120850" cy="101200"/>
            </a:xfrm>
            <a:custGeom>
              <a:avLst/>
              <a:gdLst/>
              <a:ahLst/>
              <a:cxnLst/>
              <a:rect l="l" t="t" r="r" b="b"/>
              <a:pathLst>
                <a:path w="4834" h="4048" extrusionOk="0">
                  <a:moveTo>
                    <a:pt x="2466" y="0"/>
                  </a:moveTo>
                  <a:cubicBezTo>
                    <a:pt x="1546" y="0"/>
                    <a:pt x="646" y="453"/>
                    <a:pt x="366" y="1394"/>
                  </a:cubicBezTo>
                  <a:cubicBezTo>
                    <a:pt x="1" y="2640"/>
                    <a:pt x="913" y="3978"/>
                    <a:pt x="2250" y="4039"/>
                  </a:cubicBezTo>
                  <a:cubicBezTo>
                    <a:pt x="2320" y="4045"/>
                    <a:pt x="2390" y="4048"/>
                    <a:pt x="2462" y="4048"/>
                  </a:cubicBezTo>
                  <a:cubicBezTo>
                    <a:pt x="3109" y="4048"/>
                    <a:pt x="3818" y="3799"/>
                    <a:pt x="4256" y="3279"/>
                  </a:cubicBezTo>
                  <a:cubicBezTo>
                    <a:pt x="4712" y="2792"/>
                    <a:pt x="4834" y="2002"/>
                    <a:pt x="4591" y="1333"/>
                  </a:cubicBezTo>
                  <a:cubicBezTo>
                    <a:pt x="4439" y="938"/>
                    <a:pt x="4226" y="604"/>
                    <a:pt x="3831" y="361"/>
                  </a:cubicBezTo>
                  <a:cubicBezTo>
                    <a:pt x="3426" y="122"/>
                    <a:pt x="2943" y="0"/>
                    <a:pt x="2466"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4485900" y="2140550"/>
              <a:ext cx="53225" cy="44450"/>
            </a:xfrm>
            <a:custGeom>
              <a:avLst/>
              <a:gdLst/>
              <a:ahLst/>
              <a:cxnLst/>
              <a:rect l="l" t="t" r="r" b="b"/>
              <a:pathLst>
                <a:path w="2129" h="1778" extrusionOk="0">
                  <a:moveTo>
                    <a:pt x="1049" y="0"/>
                  </a:moveTo>
                  <a:cubicBezTo>
                    <a:pt x="653" y="0"/>
                    <a:pt x="271" y="191"/>
                    <a:pt x="153" y="622"/>
                  </a:cubicBezTo>
                  <a:cubicBezTo>
                    <a:pt x="1" y="1170"/>
                    <a:pt x="396" y="1747"/>
                    <a:pt x="943" y="1777"/>
                  </a:cubicBezTo>
                  <a:cubicBezTo>
                    <a:pt x="1247" y="1777"/>
                    <a:pt x="1642" y="1717"/>
                    <a:pt x="1825" y="1443"/>
                  </a:cubicBezTo>
                  <a:cubicBezTo>
                    <a:pt x="2068" y="1230"/>
                    <a:pt x="2129" y="866"/>
                    <a:pt x="2007" y="562"/>
                  </a:cubicBezTo>
                  <a:cubicBezTo>
                    <a:pt x="1946" y="410"/>
                    <a:pt x="1825" y="258"/>
                    <a:pt x="1673" y="166"/>
                  </a:cubicBezTo>
                  <a:cubicBezTo>
                    <a:pt x="1489" y="58"/>
                    <a:pt x="1267" y="0"/>
                    <a:pt x="10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4640175" y="1900325"/>
              <a:ext cx="120075" cy="101600"/>
            </a:xfrm>
            <a:custGeom>
              <a:avLst/>
              <a:gdLst/>
              <a:ahLst/>
              <a:cxnLst/>
              <a:rect l="l" t="t" r="r" b="b"/>
              <a:pathLst>
                <a:path w="4803" h="4064" extrusionOk="0">
                  <a:moveTo>
                    <a:pt x="2440" y="1"/>
                  </a:moveTo>
                  <a:cubicBezTo>
                    <a:pt x="1528" y="1"/>
                    <a:pt x="643" y="454"/>
                    <a:pt x="365" y="1386"/>
                  </a:cubicBezTo>
                  <a:cubicBezTo>
                    <a:pt x="0" y="2663"/>
                    <a:pt x="882" y="4000"/>
                    <a:pt x="2219" y="4061"/>
                  </a:cubicBezTo>
                  <a:cubicBezTo>
                    <a:pt x="2264" y="4063"/>
                    <a:pt x="2309" y="4064"/>
                    <a:pt x="2355" y="4064"/>
                  </a:cubicBezTo>
                  <a:cubicBezTo>
                    <a:pt x="3045" y="4064"/>
                    <a:pt x="3771" y="3843"/>
                    <a:pt x="4256" y="3301"/>
                  </a:cubicBezTo>
                  <a:cubicBezTo>
                    <a:pt x="4712" y="2815"/>
                    <a:pt x="4803" y="2025"/>
                    <a:pt x="4590" y="1325"/>
                  </a:cubicBezTo>
                  <a:cubicBezTo>
                    <a:pt x="4438" y="961"/>
                    <a:pt x="4195" y="596"/>
                    <a:pt x="3830" y="383"/>
                  </a:cubicBezTo>
                  <a:cubicBezTo>
                    <a:pt x="3418" y="130"/>
                    <a:pt x="2925" y="1"/>
                    <a:pt x="2440"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4675125" y="1929475"/>
              <a:ext cx="53225" cy="45025"/>
            </a:xfrm>
            <a:custGeom>
              <a:avLst/>
              <a:gdLst/>
              <a:ahLst/>
              <a:cxnLst/>
              <a:rect l="l" t="t" r="r" b="b"/>
              <a:pathLst>
                <a:path w="2129" h="1801" extrusionOk="0">
                  <a:moveTo>
                    <a:pt x="1055" y="1"/>
                  </a:moveTo>
                  <a:cubicBezTo>
                    <a:pt x="653" y="1"/>
                    <a:pt x="272" y="197"/>
                    <a:pt x="152" y="615"/>
                  </a:cubicBezTo>
                  <a:cubicBezTo>
                    <a:pt x="1" y="1193"/>
                    <a:pt x="365" y="1740"/>
                    <a:pt x="943" y="1801"/>
                  </a:cubicBezTo>
                  <a:cubicBezTo>
                    <a:pt x="1247" y="1801"/>
                    <a:pt x="1642" y="1710"/>
                    <a:pt x="1824" y="1436"/>
                  </a:cubicBezTo>
                  <a:cubicBezTo>
                    <a:pt x="2098" y="1223"/>
                    <a:pt x="2128" y="889"/>
                    <a:pt x="2007" y="585"/>
                  </a:cubicBezTo>
                  <a:cubicBezTo>
                    <a:pt x="1946" y="433"/>
                    <a:pt x="1824" y="281"/>
                    <a:pt x="1672" y="159"/>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4860550" y="2507500"/>
              <a:ext cx="120075" cy="101575"/>
            </a:xfrm>
            <a:custGeom>
              <a:avLst/>
              <a:gdLst/>
              <a:ahLst/>
              <a:cxnLst/>
              <a:rect l="l" t="t" r="r" b="b"/>
              <a:pathLst>
                <a:path w="4803" h="4063" extrusionOk="0">
                  <a:moveTo>
                    <a:pt x="2439" y="0"/>
                  </a:moveTo>
                  <a:cubicBezTo>
                    <a:pt x="1528" y="0"/>
                    <a:pt x="642" y="453"/>
                    <a:pt x="365" y="1385"/>
                  </a:cubicBezTo>
                  <a:cubicBezTo>
                    <a:pt x="0" y="2662"/>
                    <a:pt x="882" y="3969"/>
                    <a:pt x="2219" y="4060"/>
                  </a:cubicBezTo>
                  <a:cubicBezTo>
                    <a:pt x="2264" y="4062"/>
                    <a:pt x="2309" y="4063"/>
                    <a:pt x="2354" y="4063"/>
                  </a:cubicBezTo>
                  <a:cubicBezTo>
                    <a:pt x="3045" y="4063"/>
                    <a:pt x="3769" y="3842"/>
                    <a:pt x="4225" y="3300"/>
                  </a:cubicBezTo>
                  <a:cubicBezTo>
                    <a:pt x="4711" y="2753"/>
                    <a:pt x="4803" y="1963"/>
                    <a:pt x="4590" y="1325"/>
                  </a:cubicBezTo>
                  <a:cubicBezTo>
                    <a:pt x="4438" y="929"/>
                    <a:pt x="4195" y="595"/>
                    <a:pt x="3830" y="382"/>
                  </a:cubicBezTo>
                  <a:cubicBezTo>
                    <a:pt x="3418" y="129"/>
                    <a:pt x="2925" y="0"/>
                    <a:pt x="2439"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4895500" y="2536625"/>
              <a:ext cx="52450" cy="45025"/>
            </a:xfrm>
            <a:custGeom>
              <a:avLst/>
              <a:gdLst/>
              <a:ahLst/>
              <a:cxnLst/>
              <a:rect l="l" t="t" r="r" b="b"/>
              <a:pathLst>
                <a:path w="2098" h="1801" extrusionOk="0">
                  <a:moveTo>
                    <a:pt x="1055" y="1"/>
                  </a:moveTo>
                  <a:cubicBezTo>
                    <a:pt x="653" y="1"/>
                    <a:pt x="272" y="197"/>
                    <a:pt x="152" y="615"/>
                  </a:cubicBezTo>
                  <a:cubicBezTo>
                    <a:pt x="0" y="1193"/>
                    <a:pt x="365" y="1740"/>
                    <a:pt x="943" y="1801"/>
                  </a:cubicBezTo>
                  <a:cubicBezTo>
                    <a:pt x="1246" y="1801"/>
                    <a:pt x="1642" y="1710"/>
                    <a:pt x="1824" y="1436"/>
                  </a:cubicBezTo>
                  <a:cubicBezTo>
                    <a:pt x="2037" y="1193"/>
                    <a:pt x="2098" y="828"/>
                    <a:pt x="2006" y="585"/>
                  </a:cubicBezTo>
                  <a:cubicBezTo>
                    <a:pt x="1946" y="433"/>
                    <a:pt x="1824" y="281"/>
                    <a:pt x="1672" y="160"/>
                  </a:cubicBezTo>
                  <a:cubicBezTo>
                    <a:pt x="1484" y="55"/>
                    <a:pt x="1266"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5207800" y="2384925"/>
              <a:ext cx="120850" cy="101800"/>
            </a:xfrm>
            <a:custGeom>
              <a:avLst/>
              <a:gdLst/>
              <a:ahLst/>
              <a:cxnLst/>
              <a:rect l="l" t="t" r="r" b="b"/>
              <a:pathLst>
                <a:path w="4834" h="4072" extrusionOk="0">
                  <a:moveTo>
                    <a:pt x="2466" y="1"/>
                  </a:moveTo>
                  <a:cubicBezTo>
                    <a:pt x="1546" y="1"/>
                    <a:pt x="646" y="454"/>
                    <a:pt x="366" y="1395"/>
                  </a:cubicBezTo>
                  <a:cubicBezTo>
                    <a:pt x="1" y="2641"/>
                    <a:pt x="913" y="3978"/>
                    <a:pt x="2250" y="4069"/>
                  </a:cubicBezTo>
                  <a:cubicBezTo>
                    <a:pt x="2289" y="4071"/>
                    <a:pt x="2328" y="4072"/>
                    <a:pt x="2367" y="4072"/>
                  </a:cubicBezTo>
                  <a:cubicBezTo>
                    <a:pt x="3039" y="4072"/>
                    <a:pt x="3797" y="3826"/>
                    <a:pt x="4256" y="3310"/>
                  </a:cubicBezTo>
                  <a:cubicBezTo>
                    <a:pt x="4743" y="2793"/>
                    <a:pt x="4834" y="2003"/>
                    <a:pt x="4591" y="1334"/>
                  </a:cubicBezTo>
                  <a:cubicBezTo>
                    <a:pt x="4439" y="939"/>
                    <a:pt x="4226" y="604"/>
                    <a:pt x="3831" y="361"/>
                  </a:cubicBezTo>
                  <a:cubicBezTo>
                    <a:pt x="3426" y="123"/>
                    <a:pt x="2943" y="1"/>
                    <a:pt x="2466"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5242775" y="2414100"/>
              <a:ext cx="53200" cy="44450"/>
            </a:xfrm>
            <a:custGeom>
              <a:avLst/>
              <a:gdLst/>
              <a:ahLst/>
              <a:cxnLst/>
              <a:rect l="l" t="t" r="r" b="b"/>
              <a:pathLst>
                <a:path w="2128" h="1778" extrusionOk="0">
                  <a:moveTo>
                    <a:pt x="1055" y="1"/>
                  </a:moveTo>
                  <a:cubicBezTo>
                    <a:pt x="666" y="1"/>
                    <a:pt x="289" y="192"/>
                    <a:pt x="152" y="623"/>
                  </a:cubicBezTo>
                  <a:cubicBezTo>
                    <a:pt x="0" y="1170"/>
                    <a:pt x="395" y="1747"/>
                    <a:pt x="973" y="1778"/>
                  </a:cubicBezTo>
                  <a:cubicBezTo>
                    <a:pt x="1277" y="1778"/>
                    <a:pt x="1641" y="1717"/>
                    <a:pt x="1824" y="1443"/>
                  </a:cubicBezTo>
                  <a:cubicBezTo>
                    <a:pt x="2097" y="1231"/>
                    <a:pt x="2128" y="866"/>
                    <a:pt x="2037" y="562"/>
                  </a:cubicBezTo>
                  <a:cubicBezTo>
                    <a:pt x="1945" y="410"/>
                    <a:pt x="1824" y="258"/>
                    <a:pt x="1672" y="167"/>
                  </a:cubicBezTo>
                  <a:cubicBezTo>
                    <a:pt x="1488" y="59"/>
                    <a:pt x="1270"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5370425" y="2089550"/>
              <a:ext cx="121600" cy="101600"/>
            </a:xfrm>
            <a:custGeom>
              <a:avLst/>
              <a:gdLst/>
              <a:ahLst/>
              <a:cxnLst/>
              <a:rect l="l" t="t" r="r" b="b"/>
              <a:pathLst>
                <a:path w="4864" h="4064" extrusionOk="0">
                  <a:moveTo>
                    <a:pt x="2440" y="0"/>
                  </a:moveTo>
                  <a:cubicBezTo>
                    <a:pt x="1529" y="0"/>
                    <a:pt x="643" y="454"/>
                    <a:pt x="365" y="1386"/>
                  </a:cubicBezTo>
                  <a:cubicBezTo>
                    <a:pt x="1" y="2662"/>
                    <a:pt x="912" y="3969"/>
                    <a:pt x="2219" y="4061"/>
                  </a:cubicBezTo>
                  <a:cubicBezTo>
                    <a:pt x="2264" y="4062"/>
                    <a:pt x="2310" y="4063"/>
                    <a:pt x="2355" y="4063"/>
                  </a:cubicBezTo>
                  <a:cubicBezTo>
                    <a:pt x="3045" y="4063"/>
                    <a:pt x="3771" y="3843"/>
                    <a:pt x="4256" y="3301"/>
                  </a:cubicBezTo>
                  <a:cubicBezTo>
                    <a:pt x="4742" y="2754"/>
                    <a:pt x="4864" y="1963"/>
                    <a:pt x="4590" y="1325"/>
                  </a:cubicBezTo>
                  <a:cubicBezTo>
                    <a:pt x="4438" y="930"/>
                    <a:pt x="4226" y="595"/>
                    <a:pt x="3830" y="383"/>
                  </a:cubicBezTo>
                  <a:cubicBezTo>
                    <a:pt x="3418" y="129"/>
                    <a:pt x="2926" y="0"/>
                    <a:pt x="2440"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5406150" y="2117750"/>
              <a:ext cx="52450" cy="44450"/>
            </a:xfrm>
            <a:custGeom>
              <a:avLst/>
              <a:gdLst/>
              <a:ahLst/>
              <a:cxnLst/>
              <a:rect l="l" t="t" r="r" b="b"/>
              <a:pathLst>
                <a:path w="2098" h="1778" extrusionOk="0">
                  <a:moveTo>
                    <a:pt x="1055" y="0"/>
                  </a:moveTo>
                  <a:cubicBezTo>
                    <a:pt x="666" y="0"/>
                    <a:pt x="289" y="192"/>
                    <a:pt x="152" y="623"/>
                  </a:cubicBezTo>
                  <a:cubicBezTo>
                    <a:pt x="0" y="1170"/>
                    <a:pt x="395" y="1747"/>
                    <a:pt x="973" y="1778"/>
                  </a:cubicBezTo>
                  <a:cubicBezTo>
                    <a:pt x="1277" y="1778"/>
                    <a:pt x="1642" y="1717"/>
                    <a:pt x="1824" y="1443"/>
                  </a:cubicBezTo>
                  <a:cubicBezTo>
                    <a:pt x="2067" y="1230"/>
                    <a:pt x="2097" y="866"/>
                    <a:pt x="2037" y="562"/>
                  </a:cubicBezTo>
                  <a:cubicBezTo>
                    <a:pt x="1946" y="410"/>
                    <a:pt x="1824" y="258"/>
                    <a:pt x="1672" y="167"/>
                  </a:cubicBezTo>
                  <a:cubicBezTo>
                    <a:pt x="1488" y="59"/>
                    <a:pt x="1270" y="0"/>
                    <a:pt x="1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5628800" y="2151125"/>
              <a:ext cx="120850" cy="101575"/>
            </a:xfrm>
            <a:custGeom>
              <a:avLst/>
              <a:gdLst/>
              <a:ahLst/>
              <a:cxnLst/>
              <a:rect l="l" t="t" r="r" b="b"/>
              <a:pathLst>
                <a:path w="4834" h="4063" extrusionOk="0">
                  <a:moveTo>
                    <a:pt x="2447" y="1"/>
                  </a:moveTo>
                  <a:cubicBezTo>
                    <a:pt x="1533" y="1"/>
                    <a:pt x="643" y="461"/>
                    <a:pt x="365" y="1415"/>
                  </a:cubicBezTo>
                  <a:cubicBezTo>
                    <a:pt x="0" y="2661"/>
                    <a:pt x="912" y="3999"/>
                    <a:pt x="2249" y="4060"/>
                  </a:cubicBezTo>
                  <a:cubicBezTo>
                    <a:pt x="2292" y="4061"/>
                    <a:pt x="2336" y="4062"/>
                    <a:pt x="2380" y="4062"/>
                  </a:cubicBezTo>
                  <a:cubicBezTo>
                    <a:pt x="3048" y="4062"/>
                    <a:pt x="3799" y="3842"/>
                    <a:pt x="4256" y="3300"/>
                  </a:cubicBezTo>
                  <a:cubicBezTo>
                    <a:pt x="4711" y="2813"/>
                    <a:pt x="4833" y="2023"/>
                    <a:pt x="4590" y="1324"/>
                  </a:cubicBezTo>
                  <a:cubicBezTo>
                    <a:pt x="4438" y="959"/>
                    <a:pt x="4225" y="595"/>
                    <a:pt x="3830" y="382"/>
                  </a:cubicBezTo>
                  <a:cubicBezTo>
                    <a:pt x="3420" y="129"/>
                    <a:pt x="2930" y="1"/>
                    <a:pt x="2447"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5663750" y="2180250"/>
              <a:ext cx="53225" cy="45025"/>
            </a:xfrm>
            <a:custGeom>
              <a:avLst/>
              <a:gdLst/>
              <a:ahLst/>
              <a:cxnLst/>
              <a:rect l="l" t="t" r="r" b="b"/>
              <a:pathLst>
                <a:path w="2129" h="1801" extrusionOk="0">
                  <a:moveTo>
                    <a:pt x="1068" y="0"/>
                  </a:moveTo>
                  <a:cubicBezTo>
                    <a:pt x="666" y="0"/>
                    <a:pt x="272" y="197"/>
                    <a:pt x="152" y="615"/>
                  </a:cubicBezTo>
                  <a:cubicBezTo>
                    <a:pt x="0" y="1192"/>
                    <a:pt x="395" y="1770"/>
                    <a:pt x="943" y="1800"/>
                  </a:cubicBezTo>
                  <a:cubicBezTo>
                    <a:pt x="1247" y="1800"/>
                    <a:pt x="1642" y="1709"/>
                    <a:pt x="1824" y="1466"/>
                  </a:cubicBezTo>
                  <a:cubicBezTo>
                    <a:pt x="2098" y="1223"/>
                    <a:pt x="2128" y="858"/>
                    <a:pt x="2006" y="585"/>
                  </a:cubicBezTo>
                  <a:cubicBezTo>
                    <a:pt x="1946" y="433"/>
                    <a:pt x="1824" y="281"/>
                    <a:pt x="1672" y="159"/>
                  </a:cubicBezTo>
                  <a:cubicBezTo>
                    <a:pt x="1494" y="54"/>
                    <a:pt x="1280" y="0"/>
                    <a:pt x="10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5786850" y="2407725"/>
              <a:ext cx="120850" cy="101800"/>
            </a:xfrm>
            <a:custGeom>
              <a:avLst/>
              <a:gdLst/>
              <a:ahLst/>
              <a:cxnLst/>
              <a:rect l="l" t="t" r="r" b="b"/>
              <a:pathLst>
                <a:path w="4834" h="4072" extrusionOk="0">
                  <a:moveTo>
                    <a:pt x="2496" y="1"/>
                  </a:moveTo>
                  <a:cubicBezTo>
                    <a:pt x="1576" y="1"/>
                    <a:pt x="676" y="454"/>
                    <a:pt x="396" y="1395"/>
                  </a:cubicBezTo>
                  <a:cubicBezTo>
                    <a:pt x="0" y="2641"/>
                    <a:pt x="912" y="3978"/>
                    <a:pt x="2250" y="4069"/>
                  </a:cubicBezTo>
                  <a:cubicBezTo>
                    <a:pt x="2290" y="4071"/>
                    <a:pt x="2331" y="4072"/>
                    <a:pt x="2371" y="4072"/>
                  </a:cubicBezTo>
                  <a:cubicBezTo>
                    <a:pt x="3066" y="4072"/>
                    <a:pt x="3796" y="3826"/>
                    <a:pt x="4256" y="3309"/>
                  </a:cubicBezTo>
                  <a:cubicBezTo>
                    <a:pt x="4742" y="2762"/>
                    <a:pt x="4833" y="1972"/>
                    <a:pt x="4621" y="1334"/>
                  </a:cubicBezTo>
                  <a:cubicBezTo>
                    <a:pt x="4469" y="939"/>
                    <a:pt x="4225" y="604"/>
                    <a:pt x="3861" y="361"/>
                  </a:cubicBezTo>
                  <a:cubicBezTo>
                    <a:pt x="3456" y="122"/>
                    <a:pt x="2973" y="1"/>
                    <a:pt x="2496"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5822575" y="2435575"/>
              <a:ext cx="53200" cy="45025"/>
            </a:xfrm>
            <a:custGeom>
              <a:avLst/>
              <a:gdLst/>
              <a:ahLst/>
              <a:cxnLst/>
              <a:rect l="l" t="t" r="r" b="b"/>
              <a:pathLst>
                <a:path w="2128" h="1801" extrusionOk="0">
                  <a:moveTo>
                    <a:pt x="1055" y="0"/>
                  </a:moveTo>
                  <a:cubicBezTo>
                    <a:pt x="652" y="0"/>
                    <a:pt x="272" y="196"/>
                    <a:pt x="152" y="615"/>
                  </a:cubicBezTo>
                  <a:cubicBezTo>
                    <a:pt x="0" y="1192"/>
                    <a:pt x="365" y="1770"/>
                    <a:pt x="942" y="1800"/>
                  </a:cubicBezTo>
                  <a:cubicBezTo>
                    <a:pt x="1246" y="1800"/>
                    <a:pt x="1641" y="1740"/>
                    <a:pt x="1824" y="1466"/>
                  </a:cubicBezTo>
                  <a:cubicBezTo>
                    <a:pt x="2097" y="1223"/>
                    <a:pt x="2128" y="888"/>
                    <a:pt x="2006" y="584"/>
                  </a:cubicBezTo>
                  <a:cubicBezTo>
                    <a:pt x="1945" y="432"/>
                    <a:pt x="1824" y="281"/>
                    <a:pt x="1672" y="159"/>
                  </a:cubicBezTo>
                  <a:cubicBezTo>
                    <a:pt x="1483" y="54"/>
                    <a:pt x="1266" y="0"/>
                    <a:pt x="1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6293700" y="2334275"/>
              <a:ext cx="120850" cy="101550"/>
            </a:xfrm>
            <a:custGeom>
              <a:avLst/>
              <a:gdLst/>
              <a:ahLst/>
              <a:cxnLst/>
              <a:rect l="l" t="t" r="r" b="b"/>
              <a:pathLst>
                <a:path w="4834" h="4062" extrusionOk="0">
                  <a:moveTo>
                    <a:pt x="2447" y="0"/>
                  </a:moveTo>
                  <a:cubicBezTo>
                    <a:pt x="1533" y="0"/>
                    <a:pt x="643" y="460"/>
                    <a:pt x="365" y="1415"/>
                  </a:cubicBezTo>
                  <a:cubicBezTo>
                    <a:pt x="0" y="2661"/>
                    <a:pt x="912" y="3998"/>
                    <a:pt x="2250" y="4059"/>
                  </a:cubicBezTo>
                  <a:cubicBezTo>
                    <a:pt x="2293" y="4061"/>
                    <a:pt x="2336" y="4062"/>
                    <a:pt x="2380" y="4062"/>
                  </a:cubicBezTo>
                  <a:cubicBezTo>
                    <a:pt x="3049" y="4062"/>
                    <a:pt x="3799" y="3841"/>
                    <a:pt x="4256" y="3299"/>
                  </a:cubicBezTo>
                  <a:cubicBezTo>
                    <a:pt x="4712" y="2782"/>
                    <a:pt x="4833" y="1992"/>
                    <a:pt x="4590" y="1323"/>
                  </a:cubicBezTo>
                  <a:cubicBezTo>
                    <a:pt x="4438" y="959"/>
                    <a:pt x="4225" y="624"/>
                    <a:pt x="3830" y="381"/>
                  </a:cubicBezTo>
                  <a:cubicBezTo>
                    <a:pt x="3420" y="129"/>
                    <a:pt x="2930" y="0"/>
                    <a:pt x="2447"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6328650" y="2362625"/>
              <a:ext cx="53225" cy="45025"/>
            </a:xfrm>
            <a:custGeom>
              <a:avLst/>
              <a:gdLst/>
              <a:ahLst/>
              <a:cxnLst/>
              <a:rect l="l" t="t" r="r" b="b"/>
              <a:pathLst>
                <a:path w="2129" h="1801" extrusionOk="0">
                  <a:moveTo>
                    <a:pt x="1069" y="0"/>
                  </a:moveTo>
                  <a:cubicBezTo>
                    <a:pt x="666" y="0"/>
                    <a:pt x="272" y="196"/>
                    <a:pt x="153" y="615"/>
                  </a:cubicBezTo>
                  <a:cubicBezTo>
                    <a:pt x="1" y="1192"/>
                    <a:pt x="396" y="1770"/>
                    <a:pt x="943" y="1800"/>
                  </a:cubicBezTo>
                  <a:cubicBezTo>
                    <a:pt x="1247" y="1800"/>
                    <a:pt x="1642" y="1709"/>
                    <a:pt x="1824" y="1436"/>
                  </a:cubicBezTo>
                  <a:cubicBezTo>
                    <a:pt x="2067" y="1223"/>
                    <a:pt x="2128" y="888"/>
                    <a:pt x="2007" y="585"/>
                  </a:cubicBezTo>
                  <a:cubicBezTo>
                    <a:pt x="1946" y="433"/>
                    <a:pt x="1824" y="281"/>
                    <a:pt x="1672" y="159"/>
                  </a:cubicBezTo>
                  <a:cubicBezTo>
                    <a:pt x="1494" y="54"/>
                    <a:pt x="1280" y="0"/>
                    <a:pt x="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6511775" y="2018150"/>
              <a:ext cx="120850" cy="101575"/>
            </a:xfrm>
            <a:custGeom>
              <a:avLst/>
              <a:gdLst/>
              <a:ahLst/>
              <a:cxnLst/>
              <a:rect l="l" t="t" r="r" b="b"/>
              <a:pathLst>
                <a:path w="4834" h="4063" extrusionOk="0">
                  <a:moveTo>
                    <a:pt x="2478" y="1"/>
                  </a:moveTo>
                  <a:cubicBezTo>
                    <a:pt x="1564" y="1"/>
                    <a:pt x="674" y="461"/>
                    <a:pt x="396" y="1415"/>
                  </a:cubicBezTo>
                  <a:cubicBezTo>
                    <a:pt x="1" y="2661"/>
                    <a:pt x="913" y="3999"/>
                    <a:pt x="2250" y="4059"/>
                  </a:cubicBezTo>
                  <a:cubicBezTo>
                    <a:pt x="2295" y="4061"/>
                    <a:pt x="2340" y="4062"/>
                    <a:pt x="2386" y="4062"/>
                  </a:cubicBezTo>
                  <a:cubicBezTo>
                    <a:pt x="3076" y="4062"/>
                    <a:pt x="3800" y="3841"/>
                    <a:pt x="4256" y="3300"/>
                  </a:cubicBezTo>
                  <a:cubicBezTo>
                    <a:pt x="4712" y="2783"/>
                    <a:pt x="4834" y="1962"/>
                    <a:pt x="4621" y="1324"/>
                  </a:cubicBezTo>
                  <a:cubicBezTo>
                    <a:pt x="4469" y="959"/>
                    <a:pt x="4226" y="594"/>
                    <a:pt x="3861" y="382"/>
                  </a:cubicBezTo>
                  <a:cubicBezTo>
                    <a:pt x="3451" y="129"/>
                    <a:pt x="2961" y="1"/>
                    <a:pt x="2478"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3"/>
            <p:cNvSpPr/>
            <p:nvPr/>
          </p:nvSpPr>
          <p:spPr>
            <a:xfrm>
              <a:off x="6547500" y="2046500"/>
              <a:ext cx="53225" cy="45025"/>
            </a:xfrm>
            <a:custGeom>
              <a:avLst/>
              <a:gdLst/>
              <a:ahLst/>
              <a:cxnLst/>
              <a:rect l="l" t="t" r="r" b="b"/>
              <a:pathLst>
                <a:path w="2129" h="1801" extrusionOk="0">
                  <a:moveTo>
                    <a:pt x="1055" y="1"/>
                  </a:moveTo>
                  <a:cubicBezTo>
                    <a:pt x="653" y="1"/>
                    <a:pt x="272" y="197"/>
                    <a:pt x="153" y="615"/>
                  </a:cubicBezTo>
                  <a:cubicBezTo>
                    <a:pt x="1" y="1193"/>
                    <a:pt x="365" y="1740"/>
                    <a:pt x="943" y="1801"/>
                  </a:cubicBezTo>
                  <a:cubicBezTo>
                    <a:pt x="1247" y="1801"/>
                    <a:pt x="1612" y="1710"/>
                    <a:pt x="1824" y="1436"/>
                  </a:cubicBezTo>
                  <a:cubicBezTo>
                    <a:pt x="2067" y="1223"/>
                    <a:pt x="2128" y="889"/>
                    <a:pt x="2007" y="585"/>
                  </a:cubicBezTo>
                  <a:cubicBezTo>
                    <a:pt x="1915" y="433"/>
                    <a:pt x="1824" y="281"/>
                    <a:pt x="1672" y="159"/>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3"/>
            <p:cNvSpPr/>
            <p:nvPr/>
          </p:nvSpPr>
          <p:spPr>
            <a:xfrm>
              <a:off x="4169800" y="2162525"/>
              <a:ext cx="120850" cy="101575"/>
            </a:xfrm>
            <a:custGeom>
              <a:avLst/>
              <a:gdLst/>
              <a:ahLst/>
              <a:cxnLst/>
              <a:rect l="l" t="t" r="r" b="b"/>
              <a:pathLst>
                <a:path w="4834" h="4063" extrusionOk="0">
                  <a:moveTo>
                    <a:pt x="2447" y="1"/>
                  </a:moveTo>
                  <a:cubicBezTo>
                    <a:pt x="1533" y="1"/>
                    <a:pt x="643" y="461"/>
                    <a:pt x="365" y="1415"/>
                  </a:cubicBezTo>
                  <a:cubicBezTo>
                    <a:pt x="0" y="2661"/>
                    <a:pt x="912" y="3999"/>
                    <a:pt x="2219" y="4060"/>
                  </a:cubicBezTo>
                  <a:cubicBezTo>
                    <a:pt x="2264" y="4061"/>
                    <a:pt x="2309" y="4062"/>
                    <a:pt x="2355" y="4062"/>
                  </a:cubicBezTo>
                  <a:cubicBezTo>
                    <a:pt x="3045" y="4062"/>
                    <a:pt x="3771" y="3842"/>
                    <a:pt x="4256" y="3300"/>
                  </a:cubicBezTo>
                  <a:cubicBezTo>
                    <a:pt x="4712" y="2783"/>
                    <a:pt x="4833" y="1962"/>
                    <a:pt x="4590" y="1324"/>
                  </a:cubicBezTo>
                  <a:cubicBezTo>
                    <a:pt x="4438" y="959"/>
                    <a:pt x="4225" y="594"/>
                    <a:pt x="3830" y="382"/>
                  </a:cubicBezTo>
                  <a:cubicBezTo>
                    <a:pt x="3420" y="129"/>
                    <a:pt x="2930" y="1"/>
                    <a:pt x="2447" y="1"/>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204750" y="2191650"/>
              <a:ext cx="52450" cy="45025"/>
            </a:xfrm>
            <a:custGeom>
              <a:avLst/>
              <a:gdLst/>
              <a:ahLst/>
              <a:cxnLst/>
              <a:rect l="l" t="t" r="r" b="b"/>
              <a:pathLst>
                <a:path w="2098" h="1801" extrusionOk="0">
                  <a:moveTo>
                    <a:pt x="1069" y="0"/>
                  </a:moveTo>
                  <a:cubicBezTo>
                    <a:pt x="666" y="0"/>
                    <a:pt x="272" y="196"/>
                    <a:pt x="153" y="615"/>
                  </a:cubicBezTo>
                  <a:cubicBezTo>
                    <a:pt x="1" y="1192"/>
                    <a:pt x="396" y="1770"/>
                    <a:pt x="943" y="1800"/>
                  </a:cubicBezTo>
                  <a:cubicBezTo>
                    <a:pt x="1247" y="1800"/>
                    <a:pt x="1642" y="1709"/>
                    <a:pt x="1824" y="1436"/>
                  </a:cubicBezTo>
                  <a:cubicBezTo>
                    <a:pt x="2067" y="1223"/>
                    <a:pt x="2098" y="858"/>
                    <a:pt x="2007" y="584"/>
                  </a:cubicBezTo>
                  <a:cubicBezTo>
                    <a:pt x="1946" y="433"/>
                    <a:pt x="1824" y="281"/>
                    <a:pt x="1672" y="159"/>
                  </a:cubicBezTo>
                  <a:cubicBezTo>
                    <a:pt x="1494" y="54"/>
                    <a:pt x="1280" y="0"/>
                    <a:pt x="10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8" name="Google Shape;1178;p44"/>
          <p:cNvSpPr txBox="1">
            <a:spLocks noGrp="1"/>
          </p:cNvSpPr>
          <p:nvPr>
            <p:ph type="subTitle" idx="1"/>
          </p:nvPr>
        </p:nvSpPr>
        <p:spPr>
          <a:xfrm>
            <a:off x="2045515" y="1655324"/>
            <a:ext cx="5119721" cy="1737298"/>
          </a:xfrm>
          <a:prstGeom prst="rect">
            <a:avLst/>
          </a:prstGeom>
        </p:spPr>
        <p:txBody>
          <a:bodyPr spcFirstLastPara="1" wrap="square" lIns="91425" tIns="91425" rIns="91425" bIns="91425" anchor="ctr" anchorCtr="0">
            <a:noAutofit/>
          </a:bodyPr>
          <a:lstStyle/>
          <a:p>
            <a:pPr marL="171450" lvl="0" indent="-171450">
              <a:buSzPts val="1100"/>
              <a:buFont typeface="Arial" pitchFamily="34" charset="0"/>
              <a:buChar char="•"/>
            </a:pPr>
            <a:r>
              <a:rPr lang="en-US" sz="1400" dirty="0"/>
              <a:t>Stocks are issued by companies in order to raise capitals and are bought by investors in order to acquire a portion of the company.</a:t>
            </a:r>
          </a:p>
          <a:p>
            <a:pPr marL="171450" lvl="0" indent="-171450">
              <a:buSzPts val="1100"/>
              <a:buFont typeface="Arial" pitchFamily="34" charset="0"/>
              <a:buChar char="•"/>
            </a:pPr>
            <a:endParaRPr lang="en-US" sz="1400" dirty="0"/>
          </a:p>
          <a:p>
            <a:pPr marL="171450" lvl="0" indent="-171450">
              <a:buSzPts val="1100"/>
              <a:buFont typeface="Arial" pitchFamily="34" charset="0"/>
              <a:buChar char="•"/>
            </a:pPr>
            <a:r>
              <a:rPr lang="en-US" sz="1400" dirty="0"/>
              <a:t>A Stock market is the place where buying and selling of stocks takes place. Nowadays due to internet and advanced technology buying and selling of stocks takes place anywhere in India and also from foreign country, there is no need to be physical present in exchanges like NSE and BSE. Stock markets are perfect competitive market.</a:t>
            </a:r>
            <a:endParaRPr sz="1400" dirty="0"/>
          </a:p>
        </p:txBody>
      </p:sp>
      <p:grpSp>
        <p:nvGrpSpPr>
          <p:cNvPr id="1179" name="Google Shape;1179;p44"/>
          <p:cNvGrpSpPr/>
          <p:nvPr/>
        </p:nvGrpSpPr>
        <p:grpSpPr>
          <a:xfrm rot="-743655">
            <a:off x="162188" y="356110"/>
            <a:ext cx="1792185" cy="1494552"/>
            <a:chOff x="3503500" y="2319800"/>
            <a:chExt cx="750575" cy="625925"/>
          </a:xfrm>
        </p:grpSpPr>
        <p:sp>
          <p:nvSpPr>
            <p:cNvPr id="1180" name="Google Shape;1180;p44"/>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44"/>
          <p:cNvGrpSpPr/>
          <p:nvPr/>
        </p:nvGrpSpPr>
        <p:grpSpPr>
          <a:xfrm rot="743655">
            <a:off x="7481843" y="3502698"/>
            <a:ext cx="1792185" cy="1494552"/>
            <a:chOff x="3503500" y="2319800"/>
            <a:chExt cx="750575" cy="625925"/>
          </a:xfrm>
        </p:grpSpPr>
        <p:sp>
          <p:nvSpPr>
            <p:cNvPr id="1191" name="Google Shape;1191;p44"/>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44"/>
          <p:cNvGrpSpPr/>
          <p:nvPr/>
        </p:nvGrpSpPr>
        <p:grpSpPr>
          <a:xfrm>
            <a:off x="914570" y="3563076"/>
            <a:ext cx="452039" cy="524114"/>
            <a:chOff x="5815634" y="1650855"/>
            <a:chExt cx="452039" cy="524114"/>
          </a:xfrm>
        </p:grpSpPr>
        <p:sp>
          <p:nvSpPr>
            <p:cNvPr id="1202" name="Google Shape;1202;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a:off x="986956" y="2474745"/>
            <a:ext cx="452039" cy="524114"/>
            <a:chOff x="5815634" y="1650855"/>
            <a:chExt cx="452039" cy="524114"/>
          </a:xfrm>
        </p:grpSpPr>
        <p:sp>
          <p:nvSpPr>
            <p:cNvPr id="1209" name="Google Shape;1209;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4"/>
          <p:cNvGrpSpPr/>
          <p:nvPr/>
        </p:nvGrpSpPr>
        <p:grpSpPr>
          <a:xfrm>
            <a:off x="1748475" y="3939126"/>
            <a:ext cx="452039" cy="524114"/>
            <a:chOff x="5815634" y="1650855"/>
            <a:chExt cx="452039" cy="524114"/>
          </a:xfrm>
        </p:grpSpPr>
        <p:sp>
          <p:nvSpPr>
            <p:cNvPr id="1216" name="Google Shape;1216;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4"/>
          <p:cNvGrpSpPr/>
          <p:nvPr/>
        </p:nvGrpSpPr>
        <p:grpSpPr>
          <a:xfrm>
            <a:off x="8243821" y="2201891"/>
            <a:ext cx="452039" cy="524114"/>
            <a:chOff x="5815634" y="1650855"/>
            <a:chExt cx="452039" cy="524114"/>
          </a:xfrm>
        </p:grpSpPr>
        <p:sp>
          <p:nvSpPr>
            <p:cNvPr id="1223" name="Google Shape;1223;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4"/>
          <p:cNvGrpSpPr/>
          <p:nvPr/>
        </p:nvGrpSpPr>
        <p:grpSpPr>
          <a:xfrm>
            <a:off x="8058772" y="675034"/>
            <a:ext cx="452039" cy="524114"/>
            <a:chOff x="5815634" y="1650855"/>
            <a:chExt cx="452039" cy="524114"/>
          </a:xfrm>
        </p:grpSpPr>
        <p:sp>
          <p:nvSpPr>
            <p:cNvPr id="1230" name="Google Shape;1230;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4"/>
          <p:cNvGrpSpPr/>
          <p:nvPr/>
        </p:nvGrpSpPr>
        <p:grpSpPr>
          <a:xfrm>
            <a:off x="2858347" y="4239617"/>
            <a:ext cx="452039" cy="524114"/>
            <a:chOff x="5815634" y="1650855"/>
            <a:chExt cx="452039" cy="524114"/>
          </a:xfrm>
        </p:grpSpPr>
        <p:sp>
          <p:nvSpPr>
            <p:cNvPr id="1237" name="Google Shape;1237;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4"/>
          <p:cNvGrpSpPr/>
          <p:nvPr/>
        </p:nvGrpSpPr>
        <p:grpSpPr>
          <a:xfrm>
            <a:off x="4761456" y="4091619"/>
            <a:ext cx="452039" cy="524114"/>
            <a:chOff x="5815634" y="1650855"/>
            <a:chExt cx="452039" cy="524114"/>
          </a:xfrm>
        </p:grpSpPr>
        <p:sp>
          <p:nvSpPr>
            <p:cNvPr id="1244" name="Google Shape;1244;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44"/>
          <p:cNvGrpSpPr/>
          <p:nvPr/>
        </p:nvGrpSpPr>
        <p:grpSpPr>
          <a:xfrm>
            <a:off x="2830209" y="619067"/>
            <a:ext cx="452039" cy="524114"/>
            <a:chOff x="5815634" y="1650855"/>
            <a:chExt cx="452039" cy="524114"/>
          </a:xfrm>
        </p:grpSpPr>
        <p:sp>
          <p:nvSpPr>
            <p:cNvPr id="1251" name="Google Shape;1251;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8" name="Google Shape;1178;p44"/>
          <p:cNvSpPr txBox="1">
            <a:spLocks noGrp="1"/>
          </p:cNvSpPr>
          <p:nvPr>
            <p:ph type="subTitle" idx="1"/>
          </p:nvPr>
        </p:nvSpPr>
        <p:spPr>
          <a:xfrm>
            <a:off x="1707328" y="1421184"/>
            <a:ext cx="6658651" cy="2407620"/>
          </a:xfrm>
          <a:prstGeom prst="rect">
            <a:avLst/>
          </a:prstGeom>
        </p:spPr>
        <p:txBody>
          <a:bodyPr spcFirstLastPara="1" wrap="square" lIns="91425" tIns="91425" rIns="91425" bIns="91425" anchor="ctr" anchorCtr="0">
            <a:noAutofit/>
          </a:bodyPr>
          <a:lstStyle/>
          <a:p>
            <a:pPr marL="171450" lvl="0" indent="-171450" algn="just">
              <a:buSzPts val="1100"/>
              <a:buFont typeface="Arial" pitchFamily="34" charset="0"/>
              <a:buChar char="•"/>
            </a:pPr>
            <a:r>
              <a:rPr lang="en-US" sz="1400" b="1" dirty="0"/>
              <a:t>Open </a:t>
            </a:r>
            <a:r>
              <a:rPr lang="en-US" sz="1400" dirty="0"/>
              <a:t>– The stock price in the beginning of the day (</a:t>
            </a:r>
            <a:r>
              <a:rPr lang="en-US" sz="1400" dirty="0" err="1"/>
              <a:t>i.e</a:t>
            </a:r>
            <a:r>
              <a:rPr lang="en-US" sz="1400" dirty="0"/>
              <a:t> morning 9:15 </a:t>
            </a:r>
            <a:r>
              <a:rPr lang="en-US" sz="1400" dirty="0" err="1"/>
              <a:t>A.m</a:t>
            </a:r>
            <a:r>
              <a:rPr lang="en-US" sz="1400" dirty="0"/>
              <a:t>)</a:t>
            </a:r>
          </a:p>
          <a:p>
            <a:pPr marL="171450" lvl="0" indent="-171450" algn="l">
              <a:buSzPts val="1100"/>
              <a:buFont typeface="Arial" pitchFamily="34" charset="0"/>
              <a:buChar char="•"/>
            </a:pPr>
            <a:r>
              <a:rPr lang="en-US" sz="1400" b="1" dirty="0"/>
              <a:t>High </a:t>
            </a:r>
            <a:r>
              <a:rPr lang="en-US" sz="1400" dirty="0"/>
              <a:t>– The stock price reached highest level in a day </a:t>
            </a:r>
          </a:p>
          <a:p>
            <a:pPr marL="171450" lvl="0" indent="-171450" algn="l">
              <a:buSzPts val="1100"/>
              <a:buFont typeface="Arial" pitchFamily="34" charset="0"/>
              <a:buChar char="•"/>
            </a:pPr>
            <a:r>
              <a:rPr lang="en-US" sz="1400" b="1" dirty="0"/>
              <a:t>Low</a:t>
            </a:r>
            <a:r>
              <a:rPr lang="en-US" sz="1400" dirty="0"/>
              <a:t> – The stock price reached lowest level in a day </a:t>
            </a:r>
          </a:p>
          <a:p>
            <a:pPr marL="171450" lvl="0" indent="-171450" algn="l">
              <a:buSzPts val="1100"/>
              <a:buFont typeface="Arial" pitchFamily="34" charset="0"/>
              <a:buChar char="•"/>
            </a:pPr>
            <a:r>
              <a:rPr lang="en-US" sz="1400" b="1" dirty="0"/>
              <a:t>Close</a:t>
            </a:r>
            <a:r>
              <a:rPr lang="en-US" sz="1400" dirty="0"/>
              <a:t> - The stock price at which it remains after the end of market timings or the final price of the stock when the market closes for a day.</a:t>
            </a:r>
          </a:p>
          <a:p>
            <a:pPr marL="171450" lvl="0" indent="-171450" algn="l">
              <a:buSzPts val="1100"/>
              <a:buFont typeface="Arial" pitchFamily="34" charset="0"/>
              <a:buChar char="•"/>
            </a:pPr>
            <a:r>
              <a:rPr lang="en-US" sz="1400" b="1" dirty="0"/>
              <a:t>Volume</a:t>
            </a:r>
            <a:r>
              <a:rPr lang="en-US" sz="1400" dirty="0"/>
              <a:t> - Volume is nothing but quantity.</a:t>
            </a:r>
          </a:p>
          <a:p>
            <a:pPr marL="171450" lvl="0" indent="-171450" algn="l">
              <a:buSzPts val="1100"/>
              <a:buFont typeface="Arial" pitchFamily="34" charset="0"/>
              <a:buChar char="•"/>
            </a:pPr>
            <a:r>
              <a:rPr lang="en-US" sz="1400" b="1" dirty="0"/>
              <a:t>Bid</a:t>
            </a:r>
            <a:r>
              <a:rPr lang="en-US" sz="1400" dirty="0"/>
              <a:t> - The Buying price is called as Bid price.</a:t>
            </a:r>
          </a:p>
          <a:p>
            <a:pPr marL="171450" lvl="0" indent="-171450" algn="l">
              <a:buSzPts val="1100"/>
              <a:buFont typeface="Arial" pitchFamily="34" charset="0"/>
              <a:buChar char="•"/>
            </a:pPr>
            <a:r>
              <a:rPr lang="en-US" sz="1400" b="1" dirty="0"/>
              <a:t>Offer</a:t>
            </a:r>
            <a:r>
              <a:rPr lang="en-US" sz="1400" dirty="0"/>
              <a:t> - The selling price is called offer price.</a:t>
            </a:r>
          </a:p>
          <a:p>
            <a:pPr marL="171450" lvl="0" indent="-171450" algn="l">
              <a:buSzPts val="1100"/>
              <a:buFont typeface="Arial" pitchFamily="34" charset="0"/>
              <a:buChar char="•"/>
            </a:pPr>
            <a:endParaRPr lang="en-US" sz="1400" dirty="0"/>
          </a:p>
        </p:txBody>
      </p:sp>
      <p:grpSp>
        <p:nvGrpSpPr>
          <p:cNvPr id="1179" name="Google Shape;1179;p44"/>
          <p:cNvGrpSpPr/>
          <p:nvPr/>
        </p:nvGrpSpPr>
        <p:grpSpPr>
          <a:xfrm rot="-743655">
            <a:off x="-317302" y="351830"/>
            <a:ext cx="1792185" cy="1494552"/>
            <a:chOff x="3503500" y="2319800"/>
            <a:chExt cx="750575" cy="625925"/>
          </a:xfrm>
        </p:grpSpPr>
        <p:sp>
          <p:nvSpPr>
            <p:cNvPr id="1180" name="Google Shape;1180;p44"/>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44"/>
          <p:cNvGrpSpPr/>
          <p:nvPr/>
        </p:nvGrpSpPr>
        <p:grpSpPr>
          <a:xfrm rot="743655">
            <a:off x="7481843" y="3502698"/>
            <a:ext cx="1792185" cy="1494552"/>
            <a:chOff x="3503500" y="2319800"/>
            <a:chExt cx="750575" cy="625925"/>
          </a:xfrm>
        </p:grpSpPr>
        <p:sp>
          <p:nvSpPr>
            <p:cNvPr id="1191" name="Google Shape;1191;p44"/>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44"/>
          <p:cNvGrpSpPr/>
          <p:nvPr/>
        </p:nvGrpSpPr>
        <p:grpSpPr>
          <a:xfrm>
            <a:off x="669555" y="3555938"/>
            <a:ext cx="452039" cy="524114"/>
            <a:chOff x="5815634" y="1650855"/>
            <a:chExt cx="452039" cy="524114"/>
          </a:xfrm>
        </p:grpSpPr>
        <p:sp>
          <p:nvSpPr>
            <p:cNvPr id="1202" name="Google Shape;1202;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a:off x="598535" y="2547474"/>
            <a:ext cx="452039" cy="524114"/>
            <a:chOff x="5815634" y="1650855"/>
            <a:chExt cx="452039" cy="524114"/>
          </a:xfrm>
        </p:grpSpPr>
        <p:sp>
          <p:nvSpPr>
            <p:cNvPr id="1209" name="Google Shape;1209;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4"/>
          <p:cNvGrpSpPr/>
          <p:nvPr/>
        </p:nvGrpSpPr>
        <p:grpSpPr>
          <a:xfrm>
            <a:off x="1032208" y="4104793"/>
            <a:ext cx="452039" cy="524114"/>
            <a:chOff x="5815634" y="1650855"/>
            <a:chExt cx="452039" cy="524114"/>
          </a:xfrm>
        </p:grpSpPr>
        <p:sp>
          <p:nvSpPr>
            <p:cNvPr id="1216" name="Google Shape;1216;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4"/>
          <p:cNvGrpSpPr/>
          <p:nvPr/>
        </p:nvGrpSpPr>
        <p:grpSpPr>
          <a:xfrm>
            <a:off x="8243821" y="2201891"/>
            <a:ext cx="452039" cy="524114"/>
            <a:chOff x="5815634" y="1650855"/>
            <a:chExt cx="452039" cy="524114"/>
          </a:xfrm>
        </p:grpSpPr>
        <p:sp>
          <p:nvSpPr>
            <p:cNvPr id="1223" name="Google Shape;1223;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4"/>
          <p:cNvGrpSpPr/>
          <p:nvPr/>
        </p:nvGrpSpPr>
        <p:grpSpPr>
          <a:xfrm>
            <a:off x="8058772" y="675034"/>
            <a:ext cx="452039" cy="524114"/>
            <a:chOff x="5815634" y="1650855"/>
            <a:chExt cx="452039" cy="524114"/>
          </a:xfrm>
        </p:grpSpPr>
        <p:sp>
          <p:nvSpPr>
            <p:cNvPr id="1230" name="Google Shape;1230;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4"/>
          <p:cNvGrpSpPr/>
          <p:nvPr/>
        </p:nvGrpSpPr>
        <p:grpSpPr>
          <a:xfrm>
            <a:off x="2858347" y="4239617"/>
            <a:ext cx="452039" cy="524114"/>
            <a:chOff x="5815634" y="1650855"/>
            <a:chExt cx="452039" cy="524114"/>
          </a:xfrm>
        </p:grpSpPr>
        <p:sp>
          <p:nvSpPr>
            <p:cNvPr id="1237" name="Google Shape;1237;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4"/>
          <p:cNvGrpSpPr/>
          <p:nvPr/>
        </p:nvGrpSpPr>
        <p:grpSpPr>
          <a:xfrm>
            <a:off x="4761456" y="4091619"/>
            <a:ext cx="452039" cy="524114"/>
            <a:chOff x="5815634" y="1650855"/>
            <a:chExt cx="452039" cy="524114"/>
          </a:xfrm>
        </p:grpSpPr>
        <p:sp>
          <p:nvSpPr>
            <p:cNvPr id="1244" name="Google Shape;1244;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44"/>
          <p:cNvGrpSpPr/>
          <p:nvPr/>
        </p:nvGrpSpPr>
        <p:grpSpPr>
          <a:xfrm>
            <a:off x="2212675" y="281094"/>
            <a:ext cx="452039" cy="524114"/>
            <a:chOff x="5815634" y="1650855"/>
            <a:chExt cx="452039" cy="524114"/>
          </a:xfrm>
        </p:grpSpPr>
        <p:sp>
          <p:nvSpPr>
            <p:cNvPr id="1251" name="Google Shape;1251;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1069;p43"/>
          <p:cNvSpPr txBox="1">
            <a:spLocks noGrp="1"/>
          </p:cNvSpPr>
          <p:nvPr>
            <p:ph type="title"/>
          </p:nvPr>
        </p:nvSpPr>
        <p:spPr>
          <a:xfrm>
            <a:off x="2061890" y="570310"/>
            <a:ext cx="6171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Important terms in stock market </a:t>
            </a:r>
            <a:endParaRPr dirty="0"/>
          </a:p>
        </p:txBody>
      </p:sp>
    </p:spTree>
    <p:extLst>
      <p:ext uri="{BB962C8B-B14F-4D97-AF65-F5344CB8AC3E}">
        <p14:creationId xmlns:p14="http://schemas.microsoft.com/office/powerpoint/2010/main" val="172662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8" name="Google Shape;1178;p44"/>
          <p:cNvSpPr txBox="1">
            <a:spLocks noGrp="1"/>
          </p:cNvSpPr>
          <p:nvPr>
            <p:ph type="subTitle" idx="1"/>
          </p:nvPr>
        </p:nvSpPr>
        <p:spPr>
          <a:xfrm>
            <a:off x="1707328" y="1421184"/>
            <a:ext cx="6658651" cy="2407620"/>
          </a:xfrm>
          <a:prstGeom prst="rect">
            <a:avLst/>
          </a:prstGeom>
        </p:spPr>
        <p:txBody>
          <a:bodyPr spcFirstLastPara="1" wrap="square" lIns="91425" tIns="91425" rIns="91425" bIns="91425" anchor="ctr" anchorCtr="0">
            <a:noAutofit/>
          </a:bodyPr>
          <a:lstStyle/>
          <a:p>
            <a:pPr marL="285750" lvl="0" indent="-285750" algn="just">
              <a:buSzPts val="1100"/>
              <a:buFont typeface="Arial" pitchFamily="34" charset="0"/>
              <a:buChar char="•"/>
            </a:pPr>
            <a:r>
              <a:rPr lang="en-US" sz="1400" b="1" dirty="0"/>
              <a:t>Bull Market  </a:t>
            </a:r>
            <a:r>
              <a:rPr lang="en-US" sz="1400" dirty="0"/>
              <a:t>– A Bull Market indicates the constant upward movement of the stock market. A particular stock that seems to be increasing in value is described to be bullish.</a:t>
            </a:r>
          </a:p>
          <a:p>
            <a:pPr marL="285750" lvl="0" indent="-285750" algn="just">
              <a:buSzPts val="1100"/>
              <a:buFont typeface="Arial" pitchFamily="34" charset="0"/>
              <a:buChar char="•"/>
            </a:pPr>
            <a:r>
              <a:rPr lang="en-US" sz="1400" b="1" dirty="0"/>
              <a:t>Bear Market</a:t>
            </a:r>
            <a:r>
              <a:rPr lang="en-US" sz="1400" dirty="0"/>
              <a:t> - A bear market indicates the continuous downward movement of the stock market. stock that seems to be decreasing in value is described to be bearish.</a:t>
            </a:r>
          </a:p>
          <a:p>
            <a:pPr marL="171450" lvl="0" indent="-171450" algn="l">
              <a:buSzPts val="1100"/>
              <a:buFont typeface="Arial" pitchFamily="34" charset="0"/>
              <a:buChar char="•"/>
            </a:pPr>
            <a:endParaRPr lang="en-US" sz="1400" dirty="0"/>
          </a:p>
        </p:txBody>
      </p:sp>
      <p:grpSp>
        <p:nvGrpSpPr>
          <p:cNvPr id="1179" name="Google Shape;1179;p44"/>
          <p:cNvGrpSpPr/>
          <p:nvPr/>
        </p:nvGrpSpPr>
        <p:grpSpPr>
          <a:xfrm rot="-743655">
            <a:off x="-317302" y="351830"/>
            <a:ext cx="1792185" cy="1494552"/>
            <a:chOff x="3503500" y="2319800"/>
            <a:chExt cx="750575" cy="625925"/>
          </a:xfrm>
        </p:grpSpPr>
        <p:sp>
          <p:nvSpPr>
            <p:cNvPr id="1180" name="Google Shape;1180;p44"/>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44"/>
          <p:cNvGrpSpPr/>
          <p:nvPr/>
        </p:nvGrpSpPr>
        <p:grpSpPr>
          <a:xfrm rot="743655">
            <a:off x="7481843" y="3502698"/>
            <a:ext cx="1792185" cy="1494552"/>
            <a:chOff x="3503500" y="2319800"/>
            <a:chExt cx="750575" cy="625925"/>
          </a:xfrm>
        </p:grpSpPr>
        <p:sp>
          <p:nvSpPr>
            <p:cNvPr id="1191" name="Google Shape;1191;p44"/>
            <p:cNvSpPr/>
            <p:nvPr/>
          </p:nvSpPr>
          <p:spPr>
            <a:xfrm>
              <a:off x="3511850" y="2384775"/>
              <a:ext cx="736375" cy="560950"/>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3503500" y="2384875"/>
              <a:ext cx="750575" cy="327900"/>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3525200" y="2699050"/>
              <a:ext cx="711350" cy="20025"/>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3621925" y="2681700"/>
              <a:ext cx="57575" cy="73250"/>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081425" y="2681700"/>
              <a:ext cx="57550" cy="73250"/>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619425" y="2722475"/>
              <a:ext cx="64225" cy="17575"/>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078075" y="2722475"/>
              <a:ext cx="64250" cy="17575"/>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3722825" y="2319800"/>
              <a:ext cx="311925" cy="74050"/>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726175" y="2383825"/>
              <a:ext cx="47550" cy="15025"/>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3987175" y="2386325"/>
              <a:ext cx="48400" cy="1252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44"/>
          <p:cNvGrpSpPr/>
          <p:nvPr/>
        </p:nvGrpSpPr>
        <p:grpSpPr>
          <a:xfrm>
            <a:off x="669555" y="3555938"/>
            <a:ext cx="452039" cy="524114"/>
            <a:chOff x="5815634" y="1650855"/>
            <a:chExt cx="452039" cy="524114"/>
          </a:xfrm>
        </p:grpSpPr>
        <p:sp>
          <p:nvSpPr>
            <p:cNvPr id="1202" name="Google Shape;1202;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a:off x="598535" y="2547474"/>
            <a:ext cx="452039" cy="524114"/>
            <a:chOff x="5815634" y="1650855"/>
            <a:chExt cx="452039" cy="524114"/>
          </a:xfrm>
        </p:grpSpPr>
        <p:sp>
          <p:nvSpPr>
            <p:cNvPr id="1209" name="Google Shape;1209;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44"/>
          <p:cNvGrpSpPr/>
          <p:nvPr/>
        </p:nvGrpSpPr>
        <p:grpSpPr>
          <a:xfrm>
            <a:off x="1032208" y="4104793"/>
            <a:ext cx="452039" cy="524114"/>
            <a:chOff x="5815634" y="1650855"/>
            <a:chExt cx="452039" cy="524114"/>
          </a:xfrm>
        </p:grpSpPr>
        <p:sp>
          <p:nvSpPr>
            <p:cNvPr id="1216" name="Google Shape;1216;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4"/>
          <p:cNvGrpSpPr/>
          <p:nvPr/>
        </p:nvGrpSpPr>
        <p:grpSpPr>
          <a:xfrm>
            <a:off x="8243821" y="2201891"/>
            <a:ext cx="452039" cy="524114"/>
            <a:chOff x="5815634" y="1650855"/>
            <a:chExt cx="452039" cy="524114"/>
          </a:xfrm>
        </p:grpSpPr>
        <p:sp>
          <p:nvSpPr>
            <p:cNvPr id="1223" name="Google Shape;1223;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4"/>
          <p:cNvGrpSpPr/>
          <p:nvPr/>
        </p:nvGrpSpPr>
        <p:grpSpPr>
          <a:xfrm>
            <a:off x="8058772" y="675034"/>
            <a:ext cx="452039" cy="524114"/>
            <a:chOff x="5815634" y="1650855"/>
            <a:chExt cx="452039" cy="524114"/>
          </a:xfrm>
        </p:grpSpPr>
        <p:sp>
          <p:nvSpPr>
            <p:cNvPr id="1230" name="Google Shape;1230;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44"/>
          <p:cNvGrpSpPr/>
          <p:nvPr/>
        </p:nvGrpSpPr>
        <p:grpSpPr>
          <a:xfrm>
            <a:off x="2858347" y="4239617"/>
            <a:ext cx="452039" cy="524114"/>
            <a:chOff x="5815634" y="1650855"/>
            <a:chExt cx="452039" cy="524114"/>
          </a:xfrm>
        </p:grpSpPr>
        <p:sp>
          <p:nvSpPr>
            <p:cNvPr id="1237" name="Google Shape;1237;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4"/>
          <p:cNvGrpSpPr/>
          <p:nvPr/>
        </p:nvGrpSpPr>
        <p:grpSpPr>
          <a:xfrm>
            <a:off x="4761456" y="4091619"/>
            <a:ext cx="452039" cy="524114"/>
            <a:chOff x="5815634" y="1650855"/>
            <a:chExt cx="452039" cy="524114"/>
          </a:xfrm>
        </p:grpSpPr>
        <p:sp>
          <p:nvSpPr>
            <p:cNvPr id="1244" name="Google Shape;1244;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44"/>
          <p:cNvGrpSpPr/>
          <p:nvPr/>
        </p:nvGrpSpPr>
        <p:grpSpPr>
          <a:xfrm>
            <a:off x="2212675" y="281094"/>
            <a:ext cx="452039" cy="524114"/>
            <a:chOff x="5815634" y="1650855"/>
            <a:chExt cx="452039" cy="524114"/>
          </a:xfrm>
        </p:grpSpPr>
        <p:sp>
          <p:nvSpPr>
            <p:cNvPr id="1251" name="Google Shape;1251;p44"/>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1069;p43"/>
          <p:cNvSpPr txBox="1">
            <a:spLocks noGrp="1"/>
          </p:cNvSpPr>
          <p:nvPr>
            <p:ph type="title"/>
          </p:nvPr>
        </p:nvSpPr>
        <p:spPr>
          <a:xfrm>
            <a:off x="2061890" y="570310"/>
            <a:ext cx="6171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Stock market Conditions</a:t>
            </a:r>
            <a:endParaRPr dirty="0"/>
          </a:p>
        </p:txBody>
      </p:sp>
    </p:spTree>
    <p:extLst>
      <p:ext uri="{BB962C8B-B14F-4D97-AF65-F5344CB8AC3E}">
        <p14:creationId xmlns:p14="http://schemas.microsoft.com/office/powerpoint/2010/main" val="375786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grpSp>
        <p:nvGrpSpPr>
          <p:cNvPr id="1766" name="Google Shape;1766;p61"/>
          <p:cNvGrpSpPr/>
          <p:nvPr/>
        </p:nvGrpSpPr>
        <p:grpSpPr>
          <a:xfrm flipH="1">
            <a:off x="604725" y="564375"/>
            <a:ext cx="8402475" cy="4579125"/>
            <a:chOff x="490525" y="170500"/>
            <a:chExt cx="8402475" cy="4579125"/>
          </a:xfrm>
        </p:grpSpPr>
        <p:sp>
          <p:nvSpPr>
            <p:cNvPr id="1767" name="Google Shape;1767;p61"/>
            <p:cNvSpPr/>
            <p:nvPr/>
          </p:nvSpPr>
          <p:spPr>
            <a:xfrm>
              <a:off x="2002575" y="792100"/>
              <a:ext cx="9125" cy="417950"/>
            </a:xfrm>
            <a:custGeom>
              <a:avLst/>
              <a:gdLst/>
              <a:ahLst/>
              <a:cxnLst/>
              <a:rect l="l" t="t" r="r" b="b"/>
              <a:pathLst>
                <a:path w="365" h="16718" extrusionOk="0">
                  <a:moveTo>
                    <a:pt x="0" y="0"/>
                  </a:moveTo>
                  <a:lnTo>
                    <a:pt x="0" y="16718"/>
                  </a:lnTo>
                  <a:lnTo>
                    <a:pt x="365" y="16718"/>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1"/>
            <p:cNvSpPr/>
            <p:nvPr/>
          </p:nvSpPr>
          <p:spPr>
            <a:xfrm>
              <a:off x="1931125" y="861900"/>
              <a:ext cx="152025" cy="280450"/>
            </a:xfrm>
            <a:custGeom>
              <a:avLst/>
              <a:gdLst/>
              <a:ahLst/>
              <a:cxnLst/>
              <a:rect l="l" t="t" r="r" b="b"/>
              <a:pathLst>
                <a:path w="6081" h="11218" extrusionOk="0">
                  <a:moveTo>
                    <a:pt x="3070" y="1"/>
                  </a:moveTo>
                  <a:cubicBezTo>
                    <a:pt x="1765" y="1"/>
                    <a:pt x="459" y="108"/>
                    <a:pt x="366" y="309"/>
                  </a:cubicBezTo>
                  <a:cubicBezTo>
                    <a:pt x="153" y="674"/>
                    <a:pt x="1" y="10430"/>
                    <a:pt x="366" y="10886"/>
                  </a:cubicBezTo>
                  <a:cubicBezTo>
                    <a:pt x="515" y="11110"/>
                    <a:pt x="1736" y="11217"/>
                    <a:pt x="2979" y="11217"/>
                  </a:cubicBezTo>
                  <a:cubicBezTo>
                    <a:pt x="4266" y="11217"/>
                    <a:pt x="5576" y="11103"/>
                    <a:pt x="5746" y="10886"/>
                  </a:cubicBezTo>
                  <a:cubicBezTo>
                    <a:pt x="6080" y="10491"/>
                    <a:pt x="6080" y="704"/>
                    <a:pt x="5746" y="309"/>
                  </a:cubicBezTo>
                  <a:cubicBezTo>
                    <a:pt x="5582" y="100"/>
                    <a:pt x="4327" y="1"/>
                    <a:pt x="3070"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1"/>
            <p:cNvSpPr/>
            <p:nvPr/>
          </p:nvSpPr>
          <p:spPr>
            <a:xfrm>
              <a:off x="2693300" y="570975"/>
              <a:ext cx="9150" cy="756100"/>
            </a:xfrm>
            <a:custGeom>
              <a:avLst/>
              <a:gdLst/>
              <a:ahLst/>
              <a:cxnLst/>
              <a:rect l="l" t="t" r="r" b="b"/>
              <a:pathLst>
                <a:path w="366" h="30244" extrusionOk="0">
                  <a:moveTo>
                    <a:pt x="1" y="0"/>
                  </a:moveTo>
                  <a:lnTo>
                    <a:pt x="1" y="30244"/>
                  </a:lnTo>
                  <a:lnTo>
                    <a:pt x="366" y="30244"/>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1"/>
            <p:cNvSpPr/>
            <p:nvPr/>
          </p:nvSpPr>
          <p:spPr>
            <a:xfrm>
              <a:off x="2621875" y="837100"/>
              <a:ext cx="152000" cy="280925"/>
            </a:xfrm>
            <a:custGeom>
              <a:avLst/>
              <a:gdLst/>
              <a:ahLst/>
              <a:cxnLst/>
              <a:rect l="l" t="t" r="r" b="b"/>
              <a:pathLst>
                <a:path w="6080" h="11237" extrusionOk="0">
                  <a:moveTo>
                    <a:pt x="3142" y="1"/>
                  </a:moveTo>
                  <a:cubicBezTo>
                    <a:pt x="1809" y="1"/>
                    <a:pt x="445" y="108"/>
                    <a:pt x="335" y="298"/>
                  </a:cubicBezTo>
                  <a:cubicBezTo>
                    <a:pt x="153" y="693"/>
                    <a:pt x="1" y="10450"/>
                    <a:pt x="335" y="10906"/>
                  </a:cubicBezTo>
                  <a:cubicBezTo>
                    <a:pt x="484" y="11130"/>
                    <a:pt x="1713" y="11236"/>
                    <a:pt x="2963" y="11236"/>
                  </a:cubicBezTo>
                  <a:cubicBezTo>
                    <a:pt x="4257" y="11236"/>
                    <a:pt x="5575" y="11122"/>
                    <a:pt x="5745" y="10906"/>
                  </a:cubicBezTo>
                  <a:cubicBezTo>
                    <a:pt x="6080" y="10480"/>
                    <a:pt x="6080" y="723"/>
                    <a:pt x="5745" y="298"/>
                  </a:cubicBezTo>
                  <a:cubicBezTo>
                    <a:pt x="5585" y="93"/>
                    <a:pt x="4377" y="1"/>
                    <a:pt x="3142"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1"/>
            <p:cNvSpPr/>
            <p:nvPr/>
          </p:nvSpPr>
          <p:spPr>
            <a:xfrm>
              <a:off x="2522350" y="1920525"/>
              <a:ext cx="9900" cy="756125"/>
            </a:xfrm>
            <a:custGeom>
              <a:avLst/>
              <a:gdLst/>
              <a:ahLst/>
              <a:cxnLst/>
              <a:rect l="l" t="t" r="r" b="b"/>
              <a:pathLst>
                <a:path w="396" h="30245" extrusionOk="0">
                  <a:moveTo>
                    <a:pt x="0" y="1"/>
                  </a:moveTo>
                  <a:lnTo>
                    <a:pt x="0" y="30244"/>
                  </a:lnTo>
                  <a:lnTo>
                    <a:pt x="396" y="30244"/>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1"/>
            <p:cNvSpPr/>
            <p:nvPr/>
          </p:nvSpPr>
          <p:spPr>
            <a:xfrm>
              <a:off x="2450150" y="2185450"/>
              <a:ext cx="152025" cy="280625"/>
            </a:xfrm>
            <a:custGeom>
              <a:avLst/>
              <a:gdLst/>
              <a:ahLst/>
              <a:cxnLst/>
              <a:rect l="l" t="t" r="r" b="b"/>
              <a:pathLst>
                <a:path w="6081" h="11225" extrusionOk="0">
                  <a:moveTo>
                    <a:pt x="3075" y="0"/>
                  </a:moveTo>
                  <a:cubicBezTo>
                    <a:pt x="1769" y="0"/>
                    <a:pt x="459" y="99"/>
                    <a:pt x="366" y="285"/>
                  </a:cubicBezTo>
                  <a:cubicBezTo>
                    <a:pt x="153" y="681"/>
                    <a:pt x="1" y="10437"/>
                    <a:pt x="366" y="10893"/>
                  </a:cubicBezTo>
                  <a:cubicBezTo>
                    <a:pt x="515" y="11117"/>
                    <a:pt x="1736" y="11224"/>
                    <a:pt x="2979" y="11224"/>
                  </a:cubicBezTo>
                  <a:cubicBezTo>
                    <a:pt x="4265" y="11224"/>
                    <a:pt x="5576" y="11110"/>
                    <a:pt x="5746" y="10893"/>
                  </a:cubicBezTo>
                  <a:cubicBezTo>
                    <a:pt x="6080" y="10468"/>
                    <a:pt x="6080" y="741"/>
                    <a:pt x="5746" y="285"/>
                  </a:cubicBezTo>
                  <a:cubicBezTo>
                    <a:pt x="5582" y="92"/>
                    <a:pt x="4331" y="0"/>
                    <a:pt x="3075"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1"/>
            <p:cNvSpPr/>
            <p:nvPr/>
          </p:nvSpPr>
          <p:spPr>
            <a:xfrm>
              <a:off x="3039050" y="342250"/>
              <a:ext cx="9150" cy="756100"/>
            </a:xfrm>
            <a:custGeom>
              <a:avLst/>
              <a:gdLst/>
              <a:ahLst/>
              <a:cxnLst/>
              <a:rect l="l" t="t" r="r" b="b"/>
              <a:pathLst>
                <a:path w="366" h="30244" extrusionOk="0">
                  <a:moveTo>
                    <a:pt x="1" y="0"/>
                  </a:moveTo>
                  <a:lnTo>
                    <a:pt x="1" y="30244"/>
                  </a:lnTo>
                  <a:lnTo>
                    <a:pt x="366" y="30244"/>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1"/>
            <p:cNvSpPr/>
            <p:nvPr/>
          </p:nvSpPr>
          <p:spPr>
            <a:xfrm>
              <a:off x="2966875" y="607150"/>
              <a:ext cx="152000" cy="280625"/>
            </a:xfrm>
            <a:custGeom>
              <a:avLst/>
              <a:gdLst/>
              <a:ahLst/>
              <a:cxnLst/>
              <a:rect l="l" t="t" r="r" b="b"/>
              <a:pathLst>
                <a:path w="6080" h="11225" extrusionOk="0">
                  <a:moveTo>
                    <a:pt x="3048" y="1"/>
                  </a:moveTo>
                  <a:cubicBezTo>
                    <a:pt x="1738" y="1"/>
                    <a:pt x="428" y="100"/>
                    <a:pt x="335" y="286"/>
                  </a:cubicBezTo>
                  <a:cubicBezTo>
                    <a:pt x="152" y="681"/>
                    <a:pt x="0" y="10438"/>
                    <a:pt x="335" y="10894"/>
                  </a:cubicBezTo>
                  <a:cubicBezTo>
                    <a:pt x="484" y="11118"/>
                    <a:pt x="1705" y="11225"/>
                    <a:pt x="2952" y="11225"/>
                  </a:cubicBezTo>
                  <a:cubicBezTo>
                    <a:pt x="4242" y="11225"/>
                    <a:pt x="5560" y="11110"/>
                    <a:pt x="5745" y="10894"/>
                  </a:cubicBezTo>
                  <a:cubicBezTo>
                    <a:pt x="6079" y="10499"/>
                    <a:pt x="6079" y="711"/>
                    <a:pt x="5745" y="286"/>
                  </a:cubicBezTo>
                  <a:cubicBezTo>
                    <a:pt x="5566" y="92"/>
                    <a:pt x="4307" y="1"/>
                    <a:pt x="3048"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1"/>
            <p:cNvSpPr/>
            <p:nvPr/>
          </p:nvSpPr>
          <p:spPr>
            <a:xfrm>
              <a:off x="8294950" y="479038"/>
              <a:ext cx="9125" cy="484825"/>
            </a:xfrm>
            <a:custGeom>
              <a:avLst/>
              <a:gdLst/>
              <a:ahLst/>
              <a:cxnLst/>
              <a:rect l="l" t="t" r="r" b="b"/>
              <a:pathLst>
                <a:path w="365" h="19393" extrusionOk="0">
                  <a:moveTo>
                    <a:pt x="0" y="0"/>
                  </a:moveTo>
                  <a:lnTo>
                    <a:pt x="0" y="19392"/>
                  </a:lnTo>
                  <a:lnTo>
                    <a:pt x="365" y="19392"/>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1"/>
            <p:cNvSpPr/>
            <p:nvPr/>
          </p:nvSpPr>
          <p:spPr>
            <a:xfrm>
              <a:off x="8222750" y="617238"/>
              <a:ext cx="152750" cy="215075"/>
            </a:xfrm>
            <a:custGeom>
              <a:avLst/>
              <a:gdLst/>
              <a:ahLst/>
              <a:cxnLst/>
              <a:rect l="l" t="t" r="r" b="b"/>
              <a:pathLst>
                <a:path w="6110" h="8603" extrusionOk="0">
                  <a:moveTo>
                    <a:pt x="3043" y="0"/>
                  </a:moveTo>
                  <a:cubicBezTo>
                    <a:pt x="1734" y="0"/>
                    <a:pt x="428" y="107"/>
                    <a:pt x="335" y="308"/>
                  </a:cubicBezTo>
                  <a:cubicBezTo>
                    <a:pt x="152" y="673"/>
                    <a:pt x="0" y="7816"/>
                    <a:pt x="335" y="8272"/>
                  </a:cubicBezTo>
                  <a:cubicBezTo>
                    <a:pt x="484" y="8496"/>
                    <a:pt x="1705" y="8602"/>
                    <a:pt x="2952" y="8602"/>
                  </a:cubicBezTo>
                  <a:cubicBezTo>
                    <a:pt x="4242" y="8602"/>
                    <a:pt x="5560" y="8488"/>
                    <a:pt x="5745" y="8272"/>
                  </a:cubicBezTo>
                  <a:cubicBezTo>
                    <a:pt x="6110" y="7876"/>
                    <a:pt x="6110" y="734"/>
                    <a:pt x="5745" y="308"/>
                  </a:cubicBezTo>
                  <a:cubicBezTo>
                    <a:pt x="5566" y="99"/>
                    <a:pt x="4304" y="0"/>
                    <a:pt x="3043"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1"/>
            <p:cNvSpPr/>
            <p:nvPr/>
          </p:nvSpPr>
          <p:spPr>
            <a:xfrm>
              <a:off x="8123200" y="583888"/>
              <a:ext cx="9150" cy="484075"/>
            </a:xfrm>
            <a:custGeom>
              <a:avLst/>
              <a:gdLst/>
              <a:ahLst/>
              <a:cxnLst/>
              <a:rect l="l" t="t" r="r" b="b"/>
              <a:pathLst>
                <a:path w="366" h="19363" extrusionOk="0">
                  <a:moveTo>
                    <a:pt x="1" y="1"/>
                  </a:moveTo>
                  <a:lnTo>
                    <a:pt x="1" y="19363"/>
                  </a:lnTo>
                  <a:lnTo>
                    <a:pt x="365" y="1936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1"/>
            <p:cNvSpPr/>
            <p:nvPr/>
          </p:nvSpPr>
          <p:spPr>
            <a:xfrm>
              <a:off x="8051025" y="722863"/>
              <a:ext cx="152000" cy="215075"/>
            </a:xfrm>
            <a:custGeom>
              <a:avLst/>
              <a:gdLst/>
              <a:ahLst/>
              <a:cxnLst/>
              <a:rect l="l" t="t" r="r" b="b"/>
              <a:pathLst>
                <a:path w="6080" h="8603" extrusionOk="0">
                  <a:moveTo>
                    <a:pt x="3038" y="0"/>
                  </a:moveTo>
                  <a:cubicBezTo>
                    <a:pt x="1734" y="0"/>
                    <a:pt x="427" y="107"/>
                    <a:pt x="334" y="308"/>
                  </a:cubicBezTo>
                  <a:cubicBezTo>
                    <a:pt x="152" y="673"/>
                    <a:pt x="0" y="7816"/>
                    <a:pt x="334" y="8272"/>
                  </a:cubicBezTo>
                  <a:cubicBezTo>
                    <a:pt x="484" y="8496"/>
                    <a:pt x="1705" y="8602"/>
                    <a:pt x="2948" y="8602"/>
                  </a:cubicBezTo>
                  <a:cubicBezTo>
                    <a:pt x="4234" y="8602"/>
                    <a:pt x="5544" y="8488"/>
                    <a:pt x="5714" y="8272"/>
                  </a:cubicBezTo>
                  <a:cubicBezTo>
                    <a:pt x="6079" y="7846"/>
                    <a:pt x="6079" y="703"/>
                    <a:pt x="5714" y="308"/>
                  </a:cubicBezTo>
                  <a:cubicBezTo>
                    <a:pt x="5550" y="99"/>
                    <a:pt x="4296" y="0"/>
                    <a:pt x="3038"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1"/>
            <p:cNvSpPr/>
            <p:nvPr/>
          </p:nvSpPr>
          <p:spPr>
            <a:xfrm>
              <a:off x="8640700" y="264738"/>
              <a:ext cx="9125" cy="484825"/>
            </a:xfrm>
            <a:custGeom>
              <a:avLst/>
              <a:gdLst/>
              <a:ahLst/>
              <a:cxnLst/>
              <a:rect l="l" t="t" r="r" b="b"/>
              <a:pathLst>
                <a:path w="365" h="19393" extrusionOk="0">
                  <a:moveTo>
                    <a:pt x="0" y="0"/>
                  </a:moveTo>
                  <a:lnTo>
                    <a:pt x="0" y="19393"/>
                  </a:lnTo>
                  <a:lnTo>
                    <a:pt x="365" y="19393"/>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1"/>
            <p:cNvSpPr/>
            <p:nvPr/>
          </p:nvSpPr>
          <p:spPr>
            <a:xfrm>
              <a:off x="8568500" y="402738"/>
              <a:ext cx="152000" cy="215275"/>
            </a:xfrm>
            <a:custGeom>
              <a:avLst/>
              <a:gdLst/>
              <a:ahLst/>
              <a:cxnLst/>
              <a:rect l="l" t="t" r="r" b="b"/>
              <a:pathLst>
                <a:path w="6080" h="8611" extrusionOk="0">
                  <a:moveTo>
                    <a:pt x="3049" y="1"/>
                  </a:moveTo>
                  <a:cubicBezTo>
                    <a:pt x="1738" y="1"/>
                    <a:pt x="428" y="100"/>
                    <a:pt x="335" y="286"/>
                  </a:cubicBezTo>
                  <a:cubicBezTo>
                    <a:pt x="152" y="681"/>
                    <a:pt x="0" y="7824"/>
                    <a:pt x="335" y="8280"/>
                  </a:cubicBezTo>
                  <a:cubicBezTo>
                    <a:pt x="484" y="8504"/>
                    <a:pt x="1705" y="8611"/>
                    <a:pt x="2952" y="8611"/>
                  </a:cubicBezTo>
                  <a:cubicBezTo>
                    <a:pt x="4242" y="8611"/>
                    <a:pt x="5560" y="8496"/>
                    <a:pt x="5745" y="8280"/>
                  </a:cubicBezTo>
                  <a:cubicBezTo>
                    <a:pt x="6080" y="7855"/>
                    <a:pt x="6080" y="712"/>
                    <a:pt x="5745" y="286"/>
                  </a:cubicBezTo>
                  <a:cubicBezTo>
                    <a:pt x="5567" y="92"/>
                    <a:pt x="4308" y="1"/>
                    <a:pt x="3049"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1"/>
            <p:cNvSpPr/>
            <p:nvPr/>
          </p:nvSpPr>
          <p:spPr>
            <a:xfrm>
              <a:off x="2348325" y="1830875"/>
              <a:ext cx="9925" cy="563100"/>
            </a:xfrm>
            <a:custGeom>
              <a:avLst/>
              <a:gdLst/>
              <a:ahLst/>
              <a:cxnLst/>
              <a:rect l="l" t="t" r="r" b="b"/>
              <a:pathLst>
                <a:path w="397" h="22524" extrusionOk="0">
                  <a:moveTo>
                    <a:pt x="1" y="0"/>
                  </a:moveTo>
                  <a:lnTo>
                    <a:pt x="1" y="22523"/>
                  </a:lnTo>
                  <a:lnTo>
                    <a:pt x="396" y="22523"/>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1"/>
            <p:cNvSpPr/>
            <p:nvPr/>
          </p:nvSpPr>
          <p:spPr>
            <a:xfrm>
              <a:off x="2276900" y="2025875"/>
              <a:ext cx="152000" cy="280625"/>
            </a:xfrm>
            <a:custGeom>
              <a:avLst/>
              <a:gdLst/>
              <a:ahLst/>
              <a:cxnLst/>
              <a:rect l="l" t="t" r="r" b="b"/>
              <a:pathLst>
                <a:path w="6080" h="11225" extrusionOk="0">
                  <a:moveTo>
                    <a:pt x="3045" y="0"/>
                  </a:moveTo>
                  <a:cubicBezTo>
                    <a:pt x="1738" y="0"/>
                    <a:pt x="428" y="99"/>
                    <a:pt x="335" y="285"/>
                  </a:cubicBezTo>
                  <a:cubicBezTo>
                    <a:pt x="153" y="680"/>
                    <a:pt x="1" y="10437"/>
                    <a:pt x="335" y="10893"/>
                  </a:cubicBezTo>
                  <a:cubicBezTo>
                    <a:pt x="484" y="11117"/>
                    <a:pt x="1705" y="11224"/>
                    <a:pt x="2948" y="11224"/>
                  </a:cubicBezTo>
                  <a:cubicBezTo>
                    <a:pt x="4235" y="11224"/>
                    <a:pt x="5545" y="11110"/>
                    <a:pt x="5715" y="10893"/>
                  </a:cubicBezTo>
                  <a:cubicBezTo>
                    <a:pt x="6080" y="10468"/>
                    <a:pt x="6080" y="711"/>
                    <a:pt x="5715" y="285"/>
                  </a:cubicBezTo>
                  <a:cubicBezTo>
                    <a:pt x="5551" y="92"/>
                    <a:pt x="4300" y="0"/>
                    <a:pt x="3045"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1"/>
            <p:cNvSpPr/>
            <p:nvPr/>
          </p:nvSpPr>
          <p:spPr>
            <a:xfrm>
              <a:off x="2693325" y="2080875"/>
              <a:ext cx="9900" cy="394400"/>
            </a:xfrm>
            <a:custGeom>
              <a:avLst/>
              <a:gdLst/>
              <a:ahLst/>
              <a:cxnLst/>
              <a:rect l="l" t="t" r="r" b="b"/>
              <a:pathLst>
                <a:path w="396" h="15776" extrusionOk="0">
                  <a:moveTo>
                    <a:pt x="1" y="0"/>
                  </a:moveTo>
                  <a:lnTo>
                    <a:pt x="1" y="15776"/>
                  </a:lnTo>
                  <a:lnTo>
                    <a:pt x="396" y="15776"/>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1"/>
            <p:cNvSpPr/>
            <p:nvPr/>
          </p:nvSpPr>
          <p:spPr>
            <a:xfrm>
              <a:off x="2621125" y="2138800"/>
              <a:ext cx="153525" cy="129700"/>
            </a:xfrm>
            <a:custGeom>
              <a:avLst/>
              <a:gdLst/>
              <a:ahLst/>
              <a:cxnLst/>
              <a:rect l="l" t="t" r="r" b="b"/>
              <a:pathLst>
                <a:path w="6141" h="5188" extrusionOk="0">
                  <a:moveTo>
                    <a:pt x="3146" y="0"/>
                  </a:moveTo>
                  <a:cubicBezTo>
                    <a:pt x="1817" y="0"/>
                    <a:pt x="460" y="108"/>
                    <a:pt x="366" y="297"/>
                  </a:cubicBezTo>
                  <a:cubicBezTo>
                    <a:pt x="153" y="723"/>
                    <a:pt x="1" y="4401"/>
                    <a:pt x="366" y="4857"/>
                  </a:cubicBezTo>
                  <a:cubicBezTo>
                    <a:pt x="515" y="5081"/>
                    <a:pt x="1736" y="5187"/>
                    <a:pt x="2979" y="5187"/>
                  </a:cubicBezTo>
                  <a:cubicBezTo>
                    <a:pt x="4265" y="5187"/>
                    <a:pt x="5576" y="5073"/>
                    <a:pt x="5746" y="4857"/>
                  </a:cubicBezTo>
                  <a:cubicBezTo>
                    <a:pt x="6141" y="4431"/>
                    <a:pt x="6141" y="753"/>
                    <a:pt x="5746" y="297"/>
                  </a:cubicBezTo>
                  <a:cubicBezTo>
                    <a:pt x="5585" y="93"/>
                    <a:pt x="4377" y="0"/>
                    <a:pt x="3146"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1"/>
            <p:cNvSpPr/>
            <p:nvPr/>
          </p:nvSpPr>
          <p:spPr>
            <a:xfrm>
              <a:off x="2175825" y="688000"/>
              <a:ext cx="9150" cy="394400"/>
            </a:xfrm>
            <a:custGeom>
              <a:avLst/>
              <a:gdLst/>
              <a:ahLst/>
              <a:cxnLst/>
              <a:rect l="l" t="t" r="r" b="b"/>
              <a:pathLst>
                <a:path w="366" h="15776" extrusionOk="0">
                  <a:moveTo>
                    <a:pt x="0" y="0"/>
                  </a:moveTo>
                  <a:lnTo>
                    <a:pt x="0" y="15776"/>
                  </a:lnTo>
                  <a:lnTo>
                    <a:pt x="365" y="15776"/>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1"/>
            <p:cNvSpPr/>
            <p:nvPr/>
          </p:nvSpPr>
          <p:spPr>
            <a:xfrm>
              <a:off x="2104400" y="745925"/>
              <a:ext cx="152000" cy="129700"/>
            </a:xfrm>
            <a:custGeom>
              <a:avLst/>
              <a:gdLst/>
              <a:ahLst/>
              <a:cxnLst/>
              <a:rect l="l" t="t" r="r" b="b"/>
              <a:pathLst>
                <a:path w="6080" h="5188" extrusionOk="0">
                  <a:moveTo>
                    <a:pt x="3119" y="0"/>
                  </a:moveTo>
                  <a:cubicBezTo>
                    <a:pt x="1785" y="0"/>
                    <a:pt x="429" y="108"/>
                    <a:pt x="335" y="297"/>
                  </a:cubicBezTo>
                  <a:cubicBezTo>
                    <a:pt x="152" y="723"/>
                    <a:pt x="0" y="4401"/>
                    <a:pt x="335" y="4857"/>
                  </a:cubicBezTo>
                  <a:cubicBezTo>
                    <a:pt x="484" y="5081"/>
                    <a:pt x="1705" y="5187"/>
                    <a:pt x="2951" y="5187"/>
                  </a:cubicBezTo>
                  <a:cubicBezTo>
                    <a:pt x="4242" y="5187"/>
                    <a:pt x="5559" y="5073"/>
                    <a:pt x="5745" y="4857"/>
                  </a:cubicBezTo>
                  <a:cubicBezTo>
                    <a:pt x="6079" y="4431"/>
                    <a:pt x="6079" y="753"/>
                    <a:pt x="5745" y="297"/>
                  </a:cubicBezTo>
                  <a:cubicBezTo>
                    <a:pt x="5570" y="93"/>
                    <a:pt x="4354" y="0"/>
                    <a:pt x="3119"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1"/>
            <p:cNvSpPr/>
            <p:nvPr/>
          </p:nvSpPr>
          <p:spPr>
            <a:xfrm>
              <a:off x="2175850" y="1903050"/>
              <a:ext cx="9900" cy="394400"/>
            </a:xfrm>
            <a:custGeom>
              <a:avLst/>
              <a:gdLst/>
              <a:ahLst/>
              <a:cxnLst/>
              <a:rect l="l" t="t" r="r" b="b"/>
              <a:pathLst>
                <a:path w="396" h="15776"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1"/>
            <p:cNvSpPr/>
            <p:nvPr/>
          </p:nvSpPr>
          <p:spPr>
            <a:xfrm>
              <a:off x="2103650" y="1961275"/>
              <a:ext cx="152000" cy="129400"/>
            </a:xfrm>
            <a:custGeom>
              <a:avLst/>
              <a:gdLst/>
              <a:ahLst/>
              <a:cxnLst/>
              <a:rect l="l" t="t" r="r" b="b"/>
              <a:pathLst>
                <a:path w="6080" h="5176" extrusionOk="0">
                  <a:moveTo>
                    <a:pt x="3071" y="1"/>
                  </a:moveTo>
                  <a:cubicBezTo>
                    <a:pt x="1761" y="1"/>
                    <a:pt x="443" y="100"/>
                    <a:pt x="335" y="286"/>
                  </a:cubicBezTo>
                  <a:cubicBezTo>
                    <a:pt x="152" y="711"/>
                    <a:pt x="0" y="4389"/>
                    <a:pt x="335" y="4845"/>
                  </a:cubicBezTo>
                  <a:cubicBezTo>
                    <a:pt x="484" y="5069"/>
                    <a:pt x="1712" y="5176"/>
                    <a:pt x="2963" y="5176"/>
                  </a:cubicBezTo>
                  <a:cubicBezTo>
                    <a:pt x="4257" y="5176"/>
                    <a:pt x="5575" y="5061"/>
                    <a:pt x="5745" y="4845"/>
                  </a:cubicBezTo>
                  <a:cubicBezTo>
                    <a:pt x="6080" y="4450"/>
                    <a:pt x="6080" y="742"/>
                    <a:pt x="5745" y="286"/>
                  </a:cubicBezTo>
                  <a:cubicBezTo>
                    <a:pt x="5581" y="92"/>
                    <a:pt x="4330" y="1"/>
                    <a:pt x="3071"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1"/>
            <p:cNvSpPr/>
            <p:nvPr/>
          </p:nvSpPr>
          <p:spPr>
            <a:xfrm>
              <a:off x="2865800" y="707750"/>
              <a:ext cx="9900" cy="394400"/>
            </a:xfrm>
            <a:custGeom>
              <a:avLst/>
              <a:gdLst/>
              <a:ahLst/>
              <a:cxnLst/>
              <a:rect l="l" t="t" r="r" b="b"/>
              <a:pathLst>
                <a:path w="396" h="15776"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1"/>
            <p:cNvSpPr/>
            <p:nvPr/>
          </p:nvSpPr>
          <p:spPr>
            <a:xfrm>
              <a:off x="2793625" y="765975"/>
              <a:ext cx="153525" cy="129400"/>
            </a:xfrm>
            <a:custGeom>
              <a:avLst/>
              <a:gdLst/>
              <a:ahLst/>
              <a:cxnLst/>
              <a:rect l="l" t="t" r="r" b="b"/>
              <a:pathLst>
                <a:path w="6141" h="5176" extrusionOk="0">
                  <a:moveTo>
                    <a:pt x="3075" y="0"/>
                  </a:moveTo>
                  <a:cubicBezTo>
                    <a:pt x="1768" y="0"/>
                    <a:pt x="458" y="100"/>
                    <a:pt x="365" y="286"/>
                  </a:cubicBezTo>
                  <a:cubicBezTo>
                    <a:pt x="152" y="711"/>
                    <a:pt x="0" y="4389"/>
                    <a:pt x="365" y="4845"/>
                  </a:cubicBezTo>
                  <a:cubicBezTo>
                    <a:pt x="514" y="5069"/>
                    <a:pt x="1735" y="5176"/>
                    <a:pt x="2978" y="5176"/>
                  </a:cubicBezTo>
                  <a:cubicBezTo>
                    <a:pt x="4265" y="5176"/>
                    <a:pt x="5575" y="5061"/>
                    <a:pt x="5745" y="4845"/>
                  </a:cubicBezTo>
                  <a:cubicBezTo>
                    <a:pt x="6140" y="4450"/>
                    <a:pt x="6140" y="741"/>
                    <a:pt x="5745" y="286"/>
                  </a:cubicBezTo>
                  <a:cubicBezTo>
                    <a:pt x="5581" y="92"/>
                    <a:pt x="4330" y="0"/>
                    <a:pt x="3075"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1"/>
            <p:cNvSpPr/>
            <p:nvPr/>
          </p:nvSpPr>
          <p:spPr>
            <a:xfrm>
              <a:off x="7949950" y="602138"/>
              <a:ext cx="9150" cy="394400"/>
            </a:xfrm>
            <a:custGeom>
              <a:avLst/>
              <a:gdLst/>
              <a:ahLst/>
              <a:cxnLst/>
              <a:rect l="l" t="t" r="r" b="b"/>
              <a:pathLst>
                <a:path w="366" h="15776" extrusionOk="0">
                  <a:moveTo>
                    <a:pt x="0" y="0"/>
                  </a:moveTo>
                  <a:lnTo>
                    <a:pt x="0" y="15775"/>
                  </a:lnTo>
                  <a:lnTo>
                    <a:pt x="365" y="1577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1"/>
            <p:cNvSpPr/>
            <p:nvPr/>
          </p:nvSpPr>
          <p:spPr>
            <a:xfrm>
              <a:off x="7877750" y="660063"/>
              <a:ext cx="152775" cy="129700"/>
            </a:xfrm>
            <a:custGeom>
              <a:avLst/>
              <a:gdLst/>
              <a:ahLst/>
              <a:cxnLst/>
              <a:rect l="l" t="t" r="r" b="b"/>
              <a:pathLst>
                <a:path w="6111" h="5188" extrusionOk="0">
                  <a:moveTo>
                    <a:pt x="3142" y="0"/>
                  </a:moveTo>
                  <a:cubicBezTo>
                    <a:pt x="1809" y="0"/>
                    <a:pt x="446" y="108"/>
                    <a:pt x="335" y="297"/>
                  </a:cubicBezTo>
                  <a:cubicBezTo>
                    <a:pt x="153" y="723"/>
                    <a:pt x="1" y="4401"/>
                    <a:pt x="335" y="4856"/>
                  </a:cubicBezTo>
                  <a:cubicBezTo>
                    <a:pt x="485" y="5080"/>
                    <a:pt x="1713" y="5187"/>
                    <a:pt x="2963" y="5187"/>
                  </a:cubicBezTo>
                  <a:cubicBezTo>
                    <a:pt x="4257" y="5187"/>
                    <a:pt x="5576" y="5073"/>
                    <a:pt x="5746" y="4856"/>
                  </a:cubicBezTo>
                  <a:cubicBezTo>
                    <a:pt x="6110" y="4431"/>
                    <a:pt x="6110" y="723"/>
                    <a:pt x="5746" y="297"/>
                  </a:cubicBezTo>
                  <a:cubicBezTo>
                    <a:pt x="5585" y="92"/>
                    <a:pt x="4377" y="0"/>
                    <a:pt x="3142"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1"/>
            <p:cNvSpPr/>
            <p:nvPr/>
          </p:nvSpPr>
          <p:spPr>
            <a:xfrm>
              <a:off x="8813175" y="273088"/>
              <a:ext cx="9925" cy="394425"/>
            </a:xfrm>
            <a:custGeom>
              <a:avLst/>
              <a:gdLst/>
              <a:ahLst/>
              <a:cxnLst/>
              <a:rect l="l" t="t" r="r" b="b"/>
              <a:pathLst>
                <a:path w="397"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1"/>
            <p:cNvSpPr/>
            <p:nvPr/>
          </p:nvSpPr>
          <p:spPr>
            <a:xfrm>
              <a:off x="8741750" y="331238"/>
              <a:ext cx="151250" cy="129975"/>
            </a:xfrm>
            <a:custGeom>
              <a:avLst/>
              <a:gdLst/>
              <a:ahLst/>
              <a:cxnLst/>
              <a:rect l="l" t="t" r="r" b="b"/>
              <a:pathLst>
                <a:path w="6050" h="5199" extrusionOk="0">
                  <a:moveTo>
                    <a:pt x="2964" y="0"/>
                  </a:moveTo>
                  <a:cubicBezTo>
                    <a:pt x="1680" y="0"/>
                    <a:pt x="411" y="106"/>
                    <a:pt x="305" y="319"/>
                  </a:cubicBezTo>
                  <a:cubicBezTo>
                    <a:pt x="122" y="714"/>
                    <a:pt x="1" y="4423"/>
                    <a:pt x="305" y="4879"/>
                  </a:cubicBezTo>
                  <a:cubicBezTo>
                    <a:pt x="466" y="5098"/>
                    <a:pt x="1652" y="5198"/>
                    <a:pt x="2874" y="5198"/>
                  </a:cubicBezTo>
                  <a:cubicBezTo>
                    <a:pt x="4187" y="5198"/>
                    <a:pt x="5542" y="5083"/>
                    <a:pt x="5715" y="4879"/>
                  </a:cubicBezTo>
                  <a:cubicBezTo>
                    <a:pt x="6049" y="4453"/>
                    <a:pt x="6049" y="775"/>
                    <a:pt x="5715" y="319"/>
                  </a:cubicBezTo>
                  <a:cubicBezTo>
                    <a:pt x="5548" y="106"/>
                    <a:pt x="4249" y="0"/>
                    <a:pt x="2964"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1"/>
            <p:cNvSpPr/>
            <p:nvPr/>
          </p:nvSpPr>
          <p:spPr>
            <a:xfrm>
              <a:off x="1830100" y="1631025"/>
              <a:ext cx="9900" cy="680125"/>
            </a:xfrm>
            <a:custGeom>
              <a:avLst/>
              <a:gdLst/>
              <a:ahLst/>
              <a:cxnLst/>
              <a:rect l="l" t="t" r="r" b="b"/>
              <a:pathLst>
                <a:path w="396" h="27205" extrusionOk="0">
                  <a:moveTo>
                    <a:pt x="0" y="0"/>
                  </a:moveTo>
                  <a:lnTo>
                    <a:pt x="0" y="27204"/>
                  </a:lnTo>
                  <a:lnTo>
                    <a:pt x="395" y="2720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1"/>
            <p:cNvSpPr/>
            <p:nvPr/>
          </p:nvSpPr>
          <p:spPr>
            <a:xfrm>
              <a:off x="1758650" y="1842175"/>
              <a:ext cx="152000" cy="364775"/>
            </a:xfrm>
            <a:custGeom>
              <a:avLst/>
              <a:gdLst/>
              <a:ahLst/>
              <a:cxnLst/>
              <a:rect l="l" t="t" r="r" b="b"/>
              <a:pathLst>
                <a:path w="6080" h="14591" extrusionOk="0">
                  <a:moveTo>
                    <a:pt x="3070" y="0"/>
                  </a:moveTo>
                  <a:cubicBezTo>
                    <a:pt x="1765" y="0"/>
                    <a:pt x="458" y="107"/>
                    <a:pt x="366" y="308"/>
                  </a:cubicBezTo>
                  <a:cubicBezTo>
                    <a:pt x="153" y="673"/>
                    <a:pt x="1" y="13804"/>
                    <a:pt x="366" y="14260"/>
                  </a:cubicBezTo>
                  <a:cubicBezTo>
                    <a:pt x="500" y="14484"/>
                    <a:pt x="1721" y="14590"/>
                    <a:pt x="2967" y="14590"/>
                  </a:cubicBezTo>
                  <a:cubicBezTo>
                    <a:pt x="4257" y="14590"/>
                    <a:pt x="5576" y="14476"/>
                    <a:pt x="5746" y="14260"/>
                  </a:cubicBezTo>
                  <a:cubicBezTo>
                    <a:pt x="6080" y="13834"/>
                    <a:pt x="6080" y="734"/>
                    <a:pt x="5746" y="308"/>
                  </a:cubicBezTo>
                  <a:cubicBezTo>
                    <a:pt x="5582" y="99"/>
                    <a:pt x="4327" y="0"/>
                    <a:pt x="3070"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1"/>
            <p:cNvSpPr/>
            <p:nvPr/>
          </p:nvSpPr>
          <p:spPr>
            <a:xfrm>
              <a:off x="3211550" y="170500"/>
              <a:ext cx="9900" cy="679375"/>
            </a:xfrm>
            <a:custGeom>
              <a:avLst/>
              <a:gdLst/>
              <a:ahLst/>
              <a:cxnLst/>
              <a:rect l="l" t="t" r="r" b="b"/>
              <a:pathLst>
                <a:path w="396" h="27175" extrusionOk="0">
                  <a:moveTo>
                    <a:pt x="1" y="1"/>
                  </a:moveTo>
                  <a:lnTo>
                    <a:pt x="1" y="27174"/>
                  </a:lnTo>
                  <a:lnTo>
                    <a:pt x="396" y="27174"/>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1"/>
            <p:cNvSpPr/>
            <p:nvPr/>
          </p:nvSpPr>
          <p:spPr>
            <a:xfrm>
              <a:off x="3139375" y="381175"/>
              <a:ext cx="152000" cy="364500"/>
            </a:xfrm>
            <a:custGeom>
              <a:avLst/>
              <a:gdLst/>
              <a:ahLst/>
              <a:cxnLst/>
              <a:rect l="l" t="t" r="r" b="b"/>
              <a:pathLst>
                <a:path w="6080" h="14580" extrusionOk="0">
                  <a:moveTo>
                    <a:pt x="3145" y="1"/>
                  </a:moveTo>
                  <a:cubicBezTo>
                    <a:pt x="1816" y="1"/>
                    <a:pt x="460" y="108"/>
                    <a:pt x="365" y="297"/>
                  </a:cubicBezTo>
                  <a:cubicBezTo>
                    <a:pt x="152" y="693"/>
                    <a:pt x="0" y="13793"/>
                    <a:pt x="365" y="14249"/>
                  </a:cubicBezTo>
                  <a:cubicBezTo>
                    <a:pt x="514" y="14473"/>
                    <a:pt x="1735" y="14580"/>
                    <a:pt x="2978" y="14580"/>
                  </a:cubicBezTo>
                  <a:cubicBezTo>
                    <a:pt x="4265" y="14580"/>
                    <a:pt x="5575" y="14465"/>
                    <a:pt x="5745" y="14249"/>
                  </a:cubicBezTo>
                  <a:cubicBezTo>
                    <a:pt x="6079" y="13823"/>
                    <a:pt x="6079" y="753"/>
                    <a:pt x="5745" y="297"/>
                  </a:cubicBezTo>
                  <a:cubicBezTo>
                    <a:pt x="5584" y="93"/>
                    <a:pt x="4376" y="1"/>
                    <a:pt x="3145"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1"/>
            <p:cNvSpPr/>
            <p:nvPr/>
          </p:nvSpPr>
          <p:spPr>
            <a:xfrm>
              <a:off x="2003350" y="1299700"/>
              <a:ext cx="9125" cy="846550"/>
            </a:xfrm>
            <a:custGeom>
              <a:avLst/>
              <a:gdLst/>
              <a:ahLst/>
              <a:cxnLst/>
              <a:rect l="l" t="t" r="r" b="b"/>
              <a:pathLst>
                <a:path w="365"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1"/>
            <p:cNvSpPr/>
            <p:nvPr/>
          </p:nvSpPr>
          <p:spPr>
            <a:xfrm>
              <a:off x="1931150" y="1381675"/>
              <a:ext cx="152775" cy="587425"/>
            </a:xfrm>
            <a:custGeom>
              <a:avLst/>
              <a:gdLst/>
              <a:ahLst/>
              <a:cxnLst/>
              <a:rect l="l" t="t" r="r" b="b"/>
              <a:pathLst>
                <a:path w="6111" h="23497" extrusionOk="0">
                  <a:moveTo>
                    <a:pt x="3039" y="0"/>
                  </a:moveTo>
                  <a:cubicBezTo>
                    <a:pt x="1735" y="0"/>
                    <a:pt x="428" y="107"/>
                    <a:pt x="335" y="308"/>
                  </a:cubicBezTo>
                  <a:cubicBezTo>
                    <a:pt x="153" y="673"/>
                    <a:pt x="1" y="22710"/>
                    <a:pt x="335" y="23166"/>
                  </a:cubicBezTo>
                  <a:cubicBezTo>
                    <a:pt x="484" y="23390"/>
                    <a:pt x="1705" y="23496"/>
                    <a:pt x="2948" y="23496"/>
                  </a:cubicBezTo>
                  <a:cubicBezTo>
                    <a:pt x="4235" y="23496"/>
                    <a:pt x="5545" y="23382"/>
                    <a:pt x="5715" y="23166"/>
                  </a:cubicBezTo>
                  <a:cubicBezTo>
                    <a:pt x="6110" y="22801"/>
                    <a:pt x="6110" y="764"/>
                    <a:pt x="5715" y="308"/>
                  </a:cubicBezTo>
                  <a:cubicBezTo>
                    <a:pt x="5551" y="99"/>
                    <a:pt x="4296" y="0"/>
                    <a:pt x="3039"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1"/>
            <p:cNvSpPr/>
            <p:nvPr/>
          </p:nvSpPr>
          <p:spPr>
            <a:xfrm>
              <a:off x="8467425" y="411388"/>
              <a:ext cx="9900" cy="764475"/>
            </a:xfrm>
            <a:custGeom>
              <a:avLst/>
              <a:gdLst/>
              <a:ahLst/>
              <a:cxnLst/>
              <a:rect l="l" t="t" r="r" b="b"/>
              <a:pathLst>
                <a:path w="396" h="30579" extrusionOk="0">
                  <a:moveTo>
                    <a:pt x="1" y="1"/>
                  </a:moveTo>
                  <a:lnTo>
                    <a:pt x="1" y="30579"/>
                  </a:lnTo>
                  <a:lnTo>
                    <a:pt x="396" y="30579"/>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1"/>
            <p:cNvSpPr/>
            <p:nvPr/>
          </p:nvSpPr>
          <p:spPr>
            <a:xfrm>
              <a:off x="8396775" y="492888"/>
              <a:ext cx="152000" cy="506600"/>
            </a:xfrm>
            <a:custGeom>
              <a:avLst/>
              <a:gdLst/>
              <a:ahLst/>
              <a:cxnLst/>
              <a:rect l="l" t="t" r="r" b="b"/>
              <a:pathLst>
                <a:path w="6080" h="20264" extrusionOk="0">
                  <a:moveTo>
                    <a:pt x="3115" y="0"/>
                  </a:moveTo>
                  <a:cubicBezTo>
                    <a:pt x="1785" y="0"/>
                    <a:pt x="429" y="108"/>
                    <a:pt x="334" y="297"/>
                  </a:cubicBezTo>
                  <a:cubicBezTo>
                    <a:pt x="152" y="723"/>
                    <a:pt x="0" y="19477"/>
                    <a:pt x="334" y="19933"/>
                  </a:cubicBezTo>
                  <a:cubicBezTo>
                    <a:pt x="484" y="20157"/>
                    <a:pt x="1705" y="20263"/>
                    <a:pt x="2948" y="20263"/>
                  </a:cubicBezTo>
                  <a:cubicBezTo>
                    <a:pt x="4234" y="20263"/>
                    <a:pt x="5544" y="20149"/>
                    <a:pt x="5714" y="19933"/>
                  </a:cubicBezTo>
                  <a:cubicBezTo>
                    <a:pt x="6079" y="19568"/>
                    <a:pt x="6079" y="753"/>
                    <a:pt x="5714" y="297"/>
                  </a:cubicBezTo>
                  <a:cubicBezTo>
                    <a:pt x="5554" y="92"/>
                    <a:pt x="4346" y="0"/>
                    <a:pt x="3115"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1"/>
            <p:cNvSpPr/>
            <p:nvPr/>
          </p:nvSpPr>
          <p:spPr>
            <a:xfrm>
              <a:off x="2520825" y="890125"/>
              <a:ext cx="9900" cy="728000"/>
            </a:xfrm>
            <a:custGeom>
              <a:avLst/>
              <a:gdLst/>
              <a:ahLst/>
              <a:cxnLst/>
              <a:rect l="l" t="t" r="r" b="b"/>
              <a:pathLst>
                <a:path w="396" h="29120" extrusionOk="0">
                  <a:moveTo>
                    <a:pt x="0" y="0"/>
                  </a:moveTo>
                  <a:lnTo>
                    <a:pt x="0" y="29119"/>
                  </a:lnTo>
                  <a:lnTo>
                    <a:pt x="395" y="29119"/>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1"/>
            <p:cNvSpPr/>
            <p:nvPr/>
          </p:nvSpPr>
          <p:spPr>
            <a:xfrm>
              <a:off x="2449375" y="972100"/>
              <a:ext cx="152000" cy="469625"/>
            </a:xfrm>
            <a:custGeom>
              <a:avLst/>
              <a:gdLst/>
              <a:ahLst/>
              <a:cxnLst/>
              <a:rect l="l" t="t" r="r" b="b"/>
              <a:pathLst>
                <a:path w="6080" h="18785" extrusionOk="0">
                  <a:moveTo>
                    <a:pt x="3039" y="0"/>
                  </a:moveTo>
                  <a:cubicBezTo>
                    <a:pt x="1735" y="0"/>
                    <a:pt x="428" y="107"/>
                    <a:pt x="335" y="308"/>
                  </a:cubicBezTo>
                  <a:cubicBezTo>
                    <a:pt x="153" y="703"/>
                    <a:pt x="1" y="17998"/>
                    <a:pt x="335" y="18454"/>
                  </a:cubicBezTo>
                  <a:cubicBezTo>
                    <a:pt x="485" y="18678"/>
                    <a:pt x="1705" y="18785"/>
                    <a:pt x="2948" y="18785"/>
                  </a:cubicBezTo>
                  <a:cubicBezTo>
                    <a:pt x="4235" y="18785"/>
                    <a:pt x="5545" y="18671"/>
                    <a:pt x="5715" y="18454"/>
                  </a:cubicBezTo>
                  <a:cubicBezTo>
                    <a:pt x="6080" y="18029"/>
                    <a:pt x="6080" y="764"/>
                    <a:pt x="5715" y="308"/>
                  </a:cubicBezTo>
                  <a:cubicBezTo>
                    <a:pt x="5551" y="99"/>
                    <a:pt x="4296" y="0"/>
                    <a:pt x="3039"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1"/>
            <p:cNvSpPr/>
            <p:nvPr/>
          </p:nvSpPr>
          <p:spPr>
            <a:xfrm>
              <a:off x="3384050" y="560075"/>
              <a:ext cx="9150" cy="478000"/>
            </a:xfrm>
            <a:custGeom>
              <a:avLst/>
              <a:gdLst/>
              <a:ahLst/>
              <a:cxnLst/>
              <a:rect l="l" t="t" r="r" b="b"/>
              <a:pathLst>
                <a:path w="366" h="19120" extrusionOk="0">
                  <a:moveTo>
                    <a:pt x="1" y="1"/>
                  </a:moveTo>
                  <a:lnTo>
                    <a:pt x="1" y="19119"/>
                  </a:lnTo>
                  <a:lnTo>
                    <a:pt x="365" y="19119"/>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1"/>
            <p:cNvSpPr/>
            <p:nvPr/>
          </p:nvSpPr>
          <p:spPr>
            <a:xfrm>
              <a:off x="3312625" y="613175"/>
              <a:ext cx="152000" cy="364200"/>
            </a:xfrm>
            <a:custGeom>
              <a:avLst/>
              <a:gdLst/>
              <a:ahLst/>
              <a:cxnLst/>
              <a:rect l="l" t="t" r="r" b="b"/>
              <a:pathLst>
                <a:path w="6080" h="14568" extrusionOk="0">
                  <a:moveTo>
                    <a:pt x="3043" y="0"/>
                  </a:moveTo>
                  <a:cubicBezTo>
                    <a:pt x="1734" y="0"/>
                    <a:pt x="428" y="107"/>
                    <a:pt x="335" y="308"/>
                  </a:cubicBezTo>
                  <a:cubicBezTo>
                    <a:pt x="152" y="673"/>
                    <a:pt x="0" y="13804"/>
                    <a:pt x="335" y="14260"/>
                  </a:cubicBezTo>
                  <a:cubicBezTo>
                    <a:pt x="484" y="14469"/>
                    <a:pt x="1702" y="14568"/>
                    <a:pt x="2947" y="14568"/>
                  </a:cubicBezTo>
                  <a:cubicBezTo>
                    <a:pt x="4239" y="14568"/>
                    <a:pt x="5559" y="14461"/>
                    <a:pt x="5745" y="14260"/>
                  </a:cubicBezTo>
                  <a:cubicBezTo>
                    <a:pt x="6080" y="13865"/>
                    <a:pt x="6080" y="764"/>
                    <a:pt x="5745" y="308"/>
                  </a:cubicBezTo>
                  <a:cubicBezTo>
                    <a:pt x="5566" y="99"/>
                    <a:pt x="4304" y="0"/>
                    <a:pt x="3043"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1"/>
            <p:cNvSpPr/>
            <p:nvPr/>
          </p:nvSpPr>
          <p:spPr>
            <a:xfrm>
              <a:off x="1830825" y="928125"/>
              <a:ext cx="9150" cy="478000"/>
            </a:xfrm>
            <a:custGeom>
              <a:avLst/>
              <a:gdLst/>
              <a:ahLst/>
              <a:cxnLst/>
              <a:rect l="l" t="t" r="r" b="b"/>
              <a:pathLst>
                <a:path w="366" h="19120" extrusionOk="0">
                  <a:moveTo>
                    <a:pt x="1" y="0"/>
                  </a:moveTo>
                  <a:lnTo>
                    <a:pt x="1" y="19119"/>
                  </a:lnTo>
                  <a:lnTo>
                    <a:pt x="365" y="1911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1"/>
            <p:cNvSpPr/>
            <p:nvPr/>
          </p:nvSpPr>
          <p:spPr>
            <a:xfrm>
              <a:off x="1758650" y="981500"/>
              <a:ext cx="152000" cy="364500"/>
            </a:xfrm>
            <a:custGeom>
              <a:avLst/>
              <a:gdLst/>
              <a:ahLst/>
              <a:cxnLst/>
              <a:rect l="l" t="t" r="r" b="b"/>
              <a:pathLst>
                <a:path w="6080" h="14580" extrusionOk="0">
                  <a:moveTo>
                    <a:pt x="3119" y="0"/>
                  </a:moveTo>
                  <a:cubicBezTo>
                    <a:pt x="1785" y="0"/>
                    <a:pt x="429" y="108"/>
                    <a:pt x="335" y="297"/>
                  </a:cubicBezTo>
                  <a:cubicBezTo>
                    <a:pt x="152" y="692"/>
                    <a:pt x="0" y="13793"/>
                    <a:pt x="335" y="14248"/>
                  </a:cubicBezTo>
                  <a:cubicBezTo>
                    <a:pt x="484" y="14472"/>
                    <a:pt x="1705" y="14579"/>
                    <a:pt x="2951" y="14579"/>
                  </a:cubicBezTo>
                  <a:cubicBezTo>
                    <a:pt x="4242" y="14579"/>
                    <a:pt x="5559" y="14465"/>
                    <a:pt x="5745" y="14248"/>
                  </a:cubicBezTo>
                  <a:cubicBezTo>
                    <a:pt x="6079" y="13823"/>
                    <a:pt x="6079" y="722"/>
                    <a:pt x="5745" y="297"/>
                  </a:cubicBezTo>
                  <a:cubicBezTo>
                    <a:pt x="5570" y="92"/>
                    <a:pt x="4354" y="0"/>
                    <a:pt x="3119"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1"/>
            <p:cNvSpPr/>
            <p:nvPr/>
          </p:nvSpPr>
          <p:spPr>
            <a:xfrm>
              <a:off x="2348325" y="757150"/>
              <a:ext cx="9900" cy="478000"/>
            </a:xfrm>
            <a:custGeom>
              <a:avLst/>
              <a:gdLst/>
              <a:ahLst/>
              <a:cxnLst/>
              <a:rect l="l" t="t" r="r" b="b"/>
              <a:pathLst>
                <a:path w="396" h="19120" extrusionOk="0">
                  <a:moveTo>
                    <a:pt x="0" y="0"/>
                  </a:moveTo>
                  <a:lnTo>
                    <a:pt x="0" y="19119"/>
                  </a:lnTo>
                  <a:lnTo>
                    <a:pt x="395" y="19119"/>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1"/>
            <p:cNvSpPr/>
            <p:nvPr/>
          </p:nvSpPr>
          <p:spPr>
            <a:xfrm>
              <a:off x="2276125" y="810525"/>
              <a:ext cx="152000" cy="364500"/>
            </a:xfrm>
            <a:custGeom>
              <a:avLst/>
              <a:gdLst/>
              <a:ahLst/>
              <a:cxnLst/>
              <a:rect l="l" t="t" r="r" b="b"/>
              <a:pathLst>
                <a:path w="6080" h="14580" extrusionOk="0">
                  <a:moveTo>
                    <a:pt x="3142" y="0"/>
                  </a:moveTo>
                  <a:cubicBezTo>
                    <a:pt x="1809" y="0"/>
                    <a:pt x="445" y="108"/>
                    <a:pt x="335" y="297"/>
                  </a:cubicBezTo>
                  <a:cubicBezTo>
                    <a:pt x="153" y="692"/>
                    <a:pt x="1" y="13793"/>
                    <a:pt x="335" y="14248"/>
                  </a:cubicBezTo>
                  <a:cubicBezTo>
                    <a:pt x="484" y="14472"/>
                    <a:pt x="1713" y="14579"/>
                    <a:pt x="2963" y="14579"/>
                  </a:cubicBezTo>
                  <a:cubicBezTo>
                    <a:pt x="4257" y="14579"/>
                    <a:pt x="5575" y="14465"/>
                    <a:pt x="5745" y="14248"/>
                  </a:cubicBezTo>
                  <a:cubicBezTo>
                    <a:pt x="6080" y="13823"/>
                    <a:pt x="6080" y="722"/>
                    <a:pt x="5745" y="297"/>
                  </a:cubicBezTo>
                  <a:cubicBezTo>
                    <a:pt x="5585" y="92"/>
                    <a:pt x="4377" y="0"/>
                    <a:pt x="3142"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1"/>
            <p:cNvSpPr/>
            <p:nvPr/>
          </p:nvSpPr>
          <p:spPr>
            <a:xfrm>
              <a:off x="1462300" y="4595350"/>
              <a:ext cx="478000" cy="154275"/>
            </a:xfrm>
            <a:custGeom>
              <a:avLst/>
              <a:gdLst/>
              <a:ahLst/>
              <a:cxnLst/>
              <a:rect l="l" t="t" r="r" b="b"/>
              <a:pathLst>
                <a:path w="19120" h="6171" extrusionOk="0">
                  <a:moveTo>
                    <a:pt x="9423" y="0"/>
                  </a:moveTo>
                  <a:lnTo>
                    <a:pt x="578" y="152"/>
                  </a:lnTo>
                  <a:cubicBezTo>
                    <a:pt x="152" y="2189"/>
                    <a:pt x="0" y="4195"/>
                    <a:pt x="122" y="6170"/>
                  </a:cubicBezTo>
                  <a:lnTo>
                    <a:pt x="18755" y="6170"/>
                  </a:lnTo>
                  <a:cubicBezTo>
                    <a:pt x="19119" y="4590"/>
                    <a:pt x="18937" y="3708"/>
                    <a:pt x="14834" y="2523"/>
                  </a:cubicBezTo>
                  <a:cubicBezTo>
                    <a:pt x="12463" y="1915"/>
                    <a:pt x="9423" y="0"/>
                    <a:pt x="942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1"/>
            <p:cNvSpPr/>
            <p:nvPr/>
          </p:nvSpPr>
          <p:spPr>
            <a:xfrm>
              <a:off x="825500" y="4595350"/>
              <a:ext cx="411125" cy="154275"/>
            </a:xfrm>
            <a:custGeom>
              <a:avLst/>
              <a:gdLst/>
              <a:ahLst/>
              <a:cxnLst/>
              <a:rect l="l" t="t" r="r" b="b"/>
              <a:pathLst>
                <a:path w="16445" h="6171" extrusionOk="0">
                  <a:moveTo>
                    <a:pt x="9424" y="0"/>
                  </a:moveTo>
                  <a:lnTo>
                    <a:pt x="548" y="152"/>
                  </a:lnTo>
                  <a:cubicBezTo>
                    <a:pt x="153" y="2189"/>
                    <a:pt x="1" y="4195"/>
                    <a:pt x="92" y="6170"/>
                  </a:cubicBezTo>
                  <a:lnTo>
                    <a:pt x="16445" y="6170"/>
                  </a:lnTo>
                  <a:cubicBezTo>
                    <a:pt x="16445" y="6170"/>
                    <a:pt x="16445" y="3556"/>
                    <a:pt x="13375" y="2523"/>
                  </a:cubicBezTo>
                  <a:cubicBezTo>
                    <a:pt x="10639" y="1581"/>
                    <a:pt x="9424" y="0"/>
                    <a:pt x="9424"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1"/>
            <p:cNvSpPr/>
            <p:nvPr/>
          </p:nvSpPr>
          <p:spPr>
            <a:xfrm>
              <a:off x="693300" y="2688025"/>
              <a:ext cx="1023600" cy="1928875"/>
            </a:xfrm>
            <a:custGeom>
              <a:avLst/>
              <a:gdLst/>
              <a:ahLst/>
              <a:cxnLst/>
              <a:rect l="l" t="t" r="r" b="b"/>
              <a:pathLst>
                <a:path w="40944" h="77155" extrusionOk="0">
                  <a:moveTo>
                    <a:pt x="29818" y="0"/>
                  </a:moveTo>
                  <a:lnTo>
                    <a:pt x="5137" y="608"/>
                  </a:lnTo>
                  <a:cubicBezTo>
                    <a:pt x="0" y="15076"/>
                    <a:pt x="4073" y="72828"/>
                    <a:pt x="4985" y="76445"/>
                  </a:cubicBezTo>
                  <a:cubicBezTo>
                    <a:pt x="5769" y="76912"/>
                    <a:pt x="7091" y="77141"/>
                    <a:pt x="8910" y="77141"/>
                  </a:cubicBezTo>
                  <a:cubicBezTo>
                    <a:pt x="10760" y="77141"/>
                    <a:pt x="13123" y="76905"/>
                    <a:pt x="15958" y="76445"/>
                  </a:cubicBezTo>
                  <a:cubicBezTo>
                    <a:pt x="16900" y="50183"/>
                    <a:pt x="17204" y="10821"/>
                    <a:pt x="17204" y="10821"/>
                  </a:cubicBezTo>
                  <a:lnTo>
                    <a:pt x="17538" y="10821"/>
                  </a:lnTo>
                  <a:lnTo>
                    <a:pt x="30396" y="76445"/>
                  </a:lnTo>
                  <a:cubicBezTo>
                    <a:pt x="30993" y="76943"/>
                    <a:pt x="32191" y="77155"/>
                    <a:pt x="33834" y="77155"/>
                  </a:cubicBezTo>
                  <a:cubicBezTo>
                    <a:pt x="35702" y="77155"/>
                    <a:pt x="38146" y="76882"/>
                    <a:pt x="40943" y="76445"/>
                  </a:cubicBezTo>
                  <a:cubicBezTo>
                    <a:pt x="38329" y="44834"/>
                    <a:pt x="35411" y="15107"/>
                    <a:pt x="29818" y="0"/>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1"/>
            <p:cNvSpPr/>
            <p:nvPr/>
          </p:nvSpPr>
          <p:spPr>
            <a:xfrm>
              <a:off x="1023075" y="1149250"/>
              <a:ext cx="359450" cy="525100"/>
            </a:xfrm>
            <a:custGeom>
              <a:avLst/>
              <a:gdLst/>
              <a:ahLst/>
              <a:cxnLst/>
              <a:rect l="l" t="t" r="r" b="b"/>
              <a:pathLst>
                <a:path w="14378" h="21004" extrusionOk="0">
                  <a:moveTo>
                    <a:pt x="8967" y="0"/>
                  </a:moveTo>
                  <a:lnTo>
                    <a:pt x="4043" y="3830"/>
                  </a:lnTo>
                  <a:lnTo>
                    <a:pt x="366" y="9423"/>
                  </a:lnTo>
                  <a:lnTo>
                    <a:pt x="1" y="17873"/>
                  </a:lnTo>
                  <a:lnTo>
                    <a:pt x="7904" y="21004"/>
                  </a:lnTo>
                  <a:lnTo>
                    <a:pt x="7964" y="16475"/>
                  </a:lnTo>
                  <a:cubicBezTo>
                    <a:pt x="8290" y="16499"/>
                    <a:pt x="8623" y="16510"/>
                    <a:pt x="8962" y="16510"/>
                  </a:cubicBezTo>
                  <a:cubicBezTo>
                    <a:pt x="9889" y="16510"/>
                    <a:pt x="10870" y="16426"/>
                    <a:pt x="11916" y="16292"/>
                  </a:cubicBezTo>
                  <a:cubicBezTo>
                    <a:pt x="14044" y="15684"/>
                    <a:pt x="13010" y="10365"/>
                    <a:pt x="13010" y="10365"/>
                  </a:cubicBezTo>
                  <a:cubicBezTo>
                    <a:pt x="13010" y="10365"/>
                    <a:pt x="14378" y="9727"/>
                    <a:pt x="14378" y="9180"/>
                  </a:cubicBezTo>
                  <a:cubicBezTo>
                    <a:pt x="14378" y="8663"/>
                    <a:pt x="13405" y="7842"/>
                    <a:pt x="13223" y="5988"/>
                  </a:cubicBezTo>
                  <a:cubicBezTo>
                    <a:pt x="12980" y="4134"/>
                    <a:pt x="11156" y="335"/>
                    <a:pt x="11156" y="335"/>
                  </a:cubicBezTo>
                  <a:lnTo>
                    <a:pt x="8967" y="0"/>
                  </a:ln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1"/>
            <p:cNvSpPr/>
            <p:nvPr/>
          </p:nvSpPr>
          <p:spPr>
            <a:xfrm>
              <a:off x="895425" y="1024325"/>
              <a:ext cx="455200" cy="449050"/>
            </a:xfrm>
            <a:custGeom>
              <a:avLst/>
              <a:gdLst/>
              <a:ahLst/>
              <a:cxnLst/>
              <a:rect l="l" t="t" r="r" b="b"/>
              <a:pathLst>
                <a:path w="18208" h="17962" extrusionOk="0">
                  <a:moveTo>
                    <a:pt x="13044" y="0"/>
                  </a:moveTo>
                  <a:cubicBezTo>
                    <a:pt x="11657" y="0"/>
                    <a:pt x="10018" y="288"/>
                    <a:pt x="8511" y="803"/>
                  </a:cubicBezTo>
                  <a:cubicBezTo>
                    <a:pt x="4560" y="2170"/>
                    <a:pt x="2006" y="4025"/>
                    <a:pt x="2614" y="6912"/>
                  </a:cubicBezTo>
                  <a:cubicBezTo>
                    <a:pt x="0" y="7915"/>
                    <a:pt x="335" y="12930"/>
                    <a:pt x="5472" y="17824"/>
                  </a:cubicBezTo>
                  <a:cubicBezTo>
                    <a:pt x="5909" y="17914"/>
                    <a:pt x="6339" y="17961"/>
                    <a:pt x="6755" y="17961"/>
                  </a:cubicBezTo>
                  <a:cubicBezTo>
                    <a:pt x="8593" y="17961"/>
                    <a:pt x="10172" y="17040"/>
                    <a:pt x="11064" y="14785"/>
                  </a:cubicBezTo>
                  <a:cubicBezTo>
                    <a:pt x="11551" y="13447"/>
                    <a:pt x="11247" y="12231"/>
                    <a:pt x="11520" y="10985"/>
                  </a:cubicBezTo>
                  <a:cubicBezTo>
                    <a:pt x="11677" y="10494"/>
                    <a:pt x="12037" y="10257"/>
                    <a:pt x="12464" y="10257"/>
                  </a:cubicBezTo>
                  <a:cubicBezTo>
                    <a:pt x="13358" y="10257"/>
                    <a:pt x="14546" y="11300"/>
                    <a:pt x="14773" y="13234"/>
                  </a:cubicBezTo>
                  <a:cubicBezTo>
                    <a:pt x="14828" y="13249"/>
                    <a:pt x="14879" y="13255"/>
                    <a:pt x="14926" y="13255"/>
                  </a:cubicBezTo>
                  <a:cubicBezTo>
                    <a:pt x="15476" y="13255"/>
                    <a:pt x="15502" y="12353"/>
                    <a:pt x="15502" y="12353"/>
                  </a:cubicBezTo>
                  <a:cubicBezTo>
                    <a:pt x="15472" y="9800"/>
                    <a:pt x="15168" y="8706"/>
                    <a:pt x="14317" y="6821"/>
                  </a:cubicBezTo>
                  <a:cubicBezTo>
                    <a:pt x="18207" y="5210"/>
                    <a:pt x="16688" y="894"/>
                    <a:pt x="15168" y="316"/>
                  </a:cubicBezTo>
                  <a:cubicBezTo>
                    <a:pt x="14602" y="101"/>
                    <a:pt x="13867" y="0"/>
                    <a:pt x="13044"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1"/>
            <p:cNvSpPr/>
            <p:nvPr/>
          </p:nvSpPr>
          <p:spPr>
            <a:xfrm>
              <a:off x="1646450" y="1706950"/>
              <a:ext cx="419225" cy="624300"/>
            </a:xfrm>
            <a:custGeom>
              <a:avLst/>
              <a:gdLst/>
              <a:ahLst/>
              <a:cxnLst/>
              <a:rect l="l" t="t" r="r" b="b"/>
              <a:pathLst>
                <a:path w="16769" h="24972" extrusionOk="0">
                  <a:moveTo>
                    <a:pt x="14516" y="0"/>
                  </a:moveTo>
                  <a:cubicBezTo>
                    <a:pt x="13849" y="0"/>
                    <a:pt x="13166" y="309"/>
                    <a:pt x="12787" y="945"/>
                  </a:cubicBezTo>
                  <a:cubicBezTo>
                    <a:pt x="12787" y="945"/>
                    <a:pt x="1419" y="16477"/>
                    <a:pt x="1084" y="18817"/>
                  </a:cubicBezTo>
                  <a:cubicBezTo>
                    <a:pt x="0" y="22898"/>
                    <a:pt x="1997" y="24971"/>
                    <a:pt x="4347" y="24971"/>
                  </a:cubicBezTo>
                  <a:cubicBezTo>
                    <a:pt x="5621" y="24971"/>
                    <a:pt x="6998" y="24362"/>
                    <a:pt x="8045" y="23134"/>
                  </a:cubicBezTo>
                  <a:cubicBezTo>
                    <a:pt x="11115" y="19942"/>
                    <a:pt x="16191" y="2647"/>
                    <a:pt x="16191" y="2647"/>
                  </a:cubicBezTo>
                  <a:cubicBezTo>
                    <a:pt x="16768" y="916"/>
                    <a:pt x="15666" y="0"/>
                    <a:pt x="14516"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1"/>
            <p:cNvSpPr/>
            <p:nvPr/>
          </p:nvSpPr>
          <p:spPr>
            <a:xfrm>
              <a:off x="793600" y="2729825"/>
              <a:ext cx="674800" cy="111475"/>
            </a:xfrm>
            <a:custGeom>
              <a:avLst/>
              <a:gdLst/>
              <a:ahLst/>
              <a:cxnLst/>
              <a:rect l="l" t="t" r="r" b="b"/>
              <a:pathLst>
                <a:path w="26992" h="4459" extrusionOk="0">
                  <a:moveTo>
                    <a:pt x="26688" y="0"/>
                  </a:moveTo>
                  <a:lnTo>
                    <a:pt x="426" y="304"/>
                  </a:lnTo>
                  <a:lnTo>
                    <a:pt x="0" y="2189"/>
                  </a:lnTo>
                  <a:cubicBezTo>
                    <a:pt x="2423" y="3533"/>
                    <a:pt x="6927" y="4459"/>
                    <a:pt x="12050" y="4459"/>
                  </a:cubicBezTo>
                  <a:cubicBezTo>
                    <a:pt x="16889" y="4459"/>
                    <a:pt x="22281" y="3632"/>
                    <a:pt x="26992" y="1550"/>
                  </a:cubicBezTo>
                  <a:lnTo>
                    <a:pt x="266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1"/>
            <p:cNvSpPr/>
            <p:nvPr/>
          </p:nvSpPr>
          <p:spPr>
            <a:xfrm>
              <a:off x="500700" y="2134675"/>
              <a:ext cx="591000" cy="442350"/>
            </a:xfrm>
            <a:custGeom>
              <a:avLst/>
              <a:gdLst/>
              <a:ahLst/>
              <a:cxnLst/>
              <a:rect l="l" t="t" r="r" b="b"/>
              <a:pathLst>
                <a:path w="23640" h="17694" extrusionOk="0">
                  <a:moveTo>
                    <a:pt x="4693" y="1"/>
                  </a:moveTo>
                  <a:cubicBezTo>
                    <a:pt x="1227" y="1"/>
                    <a:pt x="0" y="3864"/>
                    <a:pt x="2142" y="6572"/>
                  </a:cubicBezTo>
                  <a:cubicBezTo>
                    <a:pt x="4512" y="10006"/>
                    <a:pt x="19589" y="17453"/>
                    <a:pt x="19589" y="17453"/>
                  </a:cubicBezTo>
                  <a:cubicBezTo>
                    <a:pt x="19884" y="17620"/>
                    <a:pt x="20170" y="17694"/>
                    <a:pt x="20444" y="17694"/>
                  </a:cubicBezTo>
                  <a:cubicBezTo>
                    <a:pt x="22370" y="17694"/>
                    <a:pt x="23640" y="14016"/>
                    <a:pt x="22416" y="12924"/>
                  </a:cubicBezTo>
                  <a:cubicBezTo>
                    <a:pt x="22416" y="12924"/>
                    <a:pt x="9558" y="1405"/>
                    <a:pt x="7491" y="705"/>
                  </a:cubicBezTo>
                  <a:cubicBezTo>
                    <a:pt x="6445" y="214"/>
                    <a:pt x="5507" y="1"/>
                    <a:pt x="4693"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1"/>
            <p:cNvSpPr/>
            <p:nvPr/>
          </p:nvSpPr>
          <p:spPr>
            <a:xfrm>
              <a:off x="490525" y="1603775"/>
              <a:ext cx="588050" cy="763825"/>
            </a:xfrm>
            <a:custGeom>
              <a:avLst/>
              <a:gdLst/>
              <a:ahLst/>
              <a:cxnLst/>
              <a:rect l="l" t="t" r="r" b="b"/>
              <a:pathLst>
                <a:path w="23522" h="30553" extrusionOk="0">
                  <a:moveTo>
                    <a:pt x="18921" y="0"/>
                  </a:moveTo>
                  <a:cubicBezTo>
                    <a:pt x="17088" y="0"/>
                    <a:pt x="14992" y="1168"/>
                    <a:pt x="13278" y="3491"/>
                  </a:cubicBezTo>
                  <a:cubicBezTo>
                    <a:pt x="13278" y="3491"/>
                    <a:pt x="1576" y="21516"/>
                    <a:pt x="1272" y="23826"/>
                  </a:cubicBezTo>
                  <a:cubicBezTo>
                    <a:pt x="1" y="27957"/>
                    <a:pt x="3026" y="30552"/>
                    <a:pt x="5985" y="30552"/>
                  </a:cubicBezTo>
                  <a:cubicBezTo>
                    <a:pt x="7272" y="30552"/>
                    <a:pt x="8546" y="30062"/>
                    <a:pt x="9448" y="28993"/>
                  </a:cubicBezTo>
                  <a:cubicBezTo>
                    <a:pt x="12245" y="26592"/>
                    <a:pt x="22975" y="10330"/>
                    <a:pt x="23309" y="6835"/>
                  </a:cubicBezTo>
                  <a:cubicBezTo>
                    <a:pt x="23521" y="2269"/>
                    <a:pt x="21477" y="0"/>
                    <a:pt x="18921" y="0"/>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1"/>
            <p:cNvSpPr/>
            <p:nvPr/>
          </p:nvSpPr>
          <p:spPr>
            <a:xfrm>
              <a:off x="647700" y="1593775"/>
              <a:ext cx="893650" cy="1189000"/>
            </a:xfrm>
            <a:custGeom>
              <a:avLst/>
              <a:gdLst/>
              <a:ahLst/>
              <a:cxnLst/>
              <a:rect l="l" t="t" r="r" b="b"/>
              <a:pathLst>
                <a:path w="35746" h="47560" extrusionOk="0">
                  <a:moveTo>
                    <a:pt x="15077" y="1"/>
                  </a:moveTo>
                  <a:cubicBezTo>
                    <a:pt x="13952" y="153"/>
                    <a:pt x="12797" y="213"/>
                    <a:pt x="11672" y="548"/>
                  </a:cubicBezTo>
                  <a:cubicBezTo>
                    <a:pt x="0" y="3375"/>
                    <a:pt x="6414" y="27661"/>
                    <a:pt x="6961" y="33162"/>
                  </a:cubicBezTo>
                  <a:cubicBezTo>
                    <a:pt x="7478" y="38633"/>
                    <a:pt x="4438" y="43709"/>
                    <a:pt x="6231" y="45928"/>
                  </a:cubicBezTo>
                  <a:cubicBezTo>
                    <a:pt x="7078" y="46998"/>
                    <a:pt x="12767" y="47559"/>
                    <a:pt x="18678" y="47559"/>
                  </a:cubicBezTo>
                  <a:cubicBezTo>
                    <a:pt x="24863" y="47559"/>
                    <a:pt x="31292" y="46945"/>
                    <a:pt x="32676" y="45655"/>
                  </a:cubicBezTo>
                  <a:cubicBezTo>
                    <a:pt x="35168" y="43618"/>
                    <a:pt x="32372" y="40062"/>
                    <a:pt x="32736" y="34104"/>
                  </a:cubicBezTo>
                  <a:cubicBezTo>
                    <a:pt x="32980" y="30457"/>
                    <a:pt x="33344" y="26749"/>
                    <a:pt x="34013" y="24165"/>
                  </a:cubicBezTo>
                  <a:cubicBezTo>
                    <a:pt x="35685" y="17326"/>
                    <a:pt x="35746" y="6293"/>
                    <a:pt x="33952" y="4469"/>
                  </a:cubicBezTo>
                  <a:cubicBezTo>
                    <a:pt x="32980" y="3131"/>
                    <a:pt x="28603" y="913"/>
                    <a:pt x="22979" y="61"/>
                  </a:cubicBezTo>
                  <a:cubicBezTo>
                    <a:pt x="21761" y="342"/>
                    <a:pt x="20503" y="467"/>
                    <a:pt x="19263" y="467"/>
                  </a:cubicBezTo>
                  <a:cubicBezTo>
                    <a:pt x="17813" y="467"/>
                    <a:pt x="16387" y="296"/>
                    <a:pt x="15077"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1"/>
            <p:cNvSpPr/>
            <p:nvPr/>
          </p:nvSpPr>
          <p:spPr>
            <a:xfrm>
              <a:off x="1956225" y="1499550"/>
              <a:ext cx="188475" cy="279925"/>
            </a:xfrm>
            <a:custGeom>
              <a:avLst/>
              <a:gdLst/>
              <a:ahLst/>
              <a:cxnLst/>
              <a:rect l="l" t="t" r="r" b="b"/>
              <a:pathLst>
                <a:path w="7539" h="11197" extrusionOk="0">
                  <a:moveTo>
                    <a:pt x="4955" y="1"/>
                  </a:moveTo>
                  <a:lnTo>
                    <a:pt x="4986" y="1095"/>
                  </a:lnTo>
                  <a:cubicBezTo>
                    <a:pt x="4166" y="2366"/>
                    <a:pt x="2847" y="4321"/>
                    <a:pt x="2446" y="4321"/>
                  </a:cubicBezTo>
                  <a:cubicBezTo>
                    <a:pt x="2416" y="4321"/>
                    <a:pt x="2391" y="4310"/>
                    <a:pt x="2372" y="4286"/>
                  </a:cubicBezTo>
                  <a:cubicBezTo>
                    <a:pt x="1976" y="3800"/>
                    <a:pt x="1946" y="973"/>
                    <a:pt x="1946" y="973"/>
                  </a:cubicBezTo>
                  <a:cubicBezTo>
                    <a:pt x="1930" y="619"/>
                    <a:pt x="1598" y="401"/>
                    <a:pt x="1281" y="401"/>
                  </a:cubicBezTo>
                  <a:cubicBezTo>
                    <a:pt x="999" y="401"/>
                    <a:pt x="728" y="573"/>
                    <a:pt x="700" y="973"/>
                  </a:cubicBezTo>
                  <a:cubicBezTo>
                    <a:pt x="700" y="973"/>
                    <a:pt x="1" y="4469"/>
                    <a:pt x="31" y="5320"/>
                  </a:cubicBezTo>
                  <a:cubicBezTo>
                    <a:pt x="92" y="6141"/>
                    <a:pt x="426" y="9271"/>
                    <a:pt x="426" y="9271"/>
                  </a:cubicBezTo>
                  <a:cubicBezTo>
                    <a:pt x="489" y="10234"/>
                    <a:pt x="811" y="11197"/>
                    <a:pt x="1909" y="11197"/>
                  </a:cubicBezTo>
                  <a:cubicBezTo>
                    <a:pt x="2406" y="11197"/>
                    <a:pt x="3061" y="11000"/>
                    <a:pt x="3922" y="10517"/>
                  </a:cubicBezTo>
                  <a:cubicBezTo>
                    <a:pt x="6323" y="9028"/>
                    <a:pt x="7539" y="1186"/>
                    <a:pt x="4955"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1"/>
            <p:cNvSpPr/>
            <p:nvPr/>
          </p:nvSpPr>
          <p:spPr>
            <a:xfrm>
              <a:off x="1195450" y="1659025"/>
              <a:ext cx="689800" cy="709400"/>
            </a:xfrm>
            <a:custGeom>
              <a:avLst/>
              <a:gdLst/>
              <a:ahLst/>
              <a:cxnLst/>
              <a:rect l="l" t="t" r="r" b="b"/>
              <a:pathLst>
                <a:path w="27592" h="28376" extrusionOk="0">
                  <a:moveTo>
                    <a:pt x="7443" y="0"/>
                  </a:moveTo>
                  <a:cubicBezTo>
                    <a:pt x="2284" y="0"/>
                    <a:pt x="0" y="5887"/>
                    <a:pt x="3349" y="10704"/>
                  </a:cubicBezTo>
                  <a:cubicBezTo>
                    <a:pt x="3349" y="10704"/>
                    <a:pt x="17240" y="26175"/>
                    <a:pt x="19307" y="27209"/>
                  </a:cubicBezTo>
                  <a:cubicBezTo>
                    <a:pt x="20437" y="28028"/>
                    <a:pt x="21507" y="28375"/>
                    <a:pt x="22460" y="28375"/>
                  </a:cubicBezTo>
                  <a:cubicBezTo>
                    <a:pt x="25711" y="28375"/>
                    <a:pt x="27591" y="24338"/>
                    <a:pt x="25781" y="21282"/>
                  </a:cubicBezTo>
                  <a:cubicBezTo>
                    <a:pt x="24444" y="17816"/>
                    <a:pt x="15143" y="2862"/>
                    <a:pt x="10492" y="613"/>
                  </a:cubicBezTo>
                  <a:cubicBezTo>
                    <a:pt x="9393" y="191"/>
                    <a:pt x="8372" y="0"/>
                    <a:pt x="7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1"/>
            <p:cNvSpPr/>
            <p:nvPr/>
          </p:nvSpPr>
          <p:spPr>
            <a:xfrm>
              <a:off x="1011675" y="1544375"/>
              <a:ext cx="216600" cy="81500"/>
            </a:xfrm>
            <a:custGeom>
              <a:avLst/>
              <a:gdLst/>
              <a:ahLst/>
              <a:cxnLst/>
              <a:rect l="l" t="t" r="r" b="b"/>
              <a:pathLst>
                <a:path w="8664" h="3260" extrusionOk="0">
                  <a:moveTo>
                    <a:pt x="548" y="1"/>
                  </a:moveTo>
                  <a:lnTo>
                    <a:pt x="1" y="2007"/>
                  </a:lnTo>
                  <a:cubicBezTo>
                    <a:pt x="262" y="2773"/>
                    <a:pt x="1712" y="3260"/>
                    <a:pt x="3550" y="3260"/>
                  </a:cubicBezTo>
                  <a:cubicBezTo>
                    <a:pt x="5138" y="3260"/>
                    <a:pt x="7015" y="2897"/>
                    <a:pt x="8664" y="2037"/>
                  </a:cubicBezTo>
                  <a:lnTo>
                    <a:pt x="8390" y="670"/>
                  </a:lnTo>
                  <a:cubicBezTo>
                    <a:pt x="6887" y="822"/>
                    <a:pt x="5439" y="920"/>
                    <a:pt x="4203" y="920"/>
                  </a:cubicBezTo>
                  <a:cubicBezTo>
                    <a:pt x="2238" y="920"/>
                    <a:pt x="809" y="673"/>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1"/>
            <p:cNvSpPr/>
            <p:nvPr/>
          </p:nvSpPr>
          <p:spPr>
            <a:xfrm>
              <a:off x="1232075" y="1279175"/>
              <a:ext cx="152750" cy="280625"/>
            </a:xfrm>
            <a:custGeom>
              <a:avLst/>
              <a:gdLst/>
              <a:ahLst/>
              <a:cxnLst/>
              <a:rect l="l" t="t" r="r" b="b"/>
              <a:pathLst>
                <a:path w="6110" h="11225" extrusionOk="0">
                  <a:moveTo>
                    <a:pt x="1003" y="1"/>
                  </a:moveTo>
                  <a:cubicBezTo>
                    <a:pt x="1003" y="1"/>
                    <a:pt x="1124" y="1034"/>
                    <a:pt x="1367" y="3040"/>
                  </a:cubicBezTo>
                  <a:cubicBezTo>
                    <a:pt x="2136" y="6427"/>
                    <a:pt x="0" y="11225"/>
                    <a:pt x="3216" y="11225"/>
                  </a:cubicBezTo>
                  <a:cubicBezTo>
                    <a:pt x="3435" y="11225"/>
                    <a:pt x="3679" y="11203"/>
                    <a:pt x="3951" y="11156"/>
                  </a:cubicBezTo>
                  <a:cubicBezTo>
                    <a:pt x="6109" y="10700"/>
                    <a:pt x="4650" y="5199"/>
                    <a:pt x="4650" y="5199"/>
                  </a:cubicBezTo>
                  <a:lnTo>
                    <a:pt x="4650" y="5199"/>
                  </a:lnTo>
                  <a:cubicBezTo>
                    <a:pt x="4076" y="5227"/>
                    <a:pt x="4153" y="6396"/>
                    <a:pt x="3650" y="6396"/>
                  </a:cubicBezTo>
                  <a:cubicBezTo>
                    <a:pt x="3620" y="6396"/>
                    <a:pt x="3589" y="6392"/>
                    <a:pt x="3556" y="6384"/>
                  </a:cubicBezTo>
                  <a:cubicBezTo>
                    <a:pt x="2948" y="6202"/>
                    <a:pt x="2006" y="578"/>
                    <a:pt x="2006" y="578"/>
                  </a:cubicBezTo>
                  <a:lnTo>
                    <a:pt x="100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1"/>
            <p:cNvSpPr/>
            <p:nvPr/>
          </p:nvSpPr>
          <p:spPr>
            <a:xfrm>
              <a:off x="1216850" y="1514750"/>
              <a:ext cx="9150" cy="47150"/>
            </a:xfrm>
            <a:custGeom>
              <a:avLst/>
              <a:gdLst/>
              <a:ahLst/>
              <a:cxnLst/>
              <a:rect l="l" t="t" r="r" b="b"/>
              <a:pathLst>
                <a:path w="366" h="1886" extrusionOk="0">
                  <a:moveTo>
                    <a:pt x="1" y="1"/>
                  </a:moveTo>
                  <a:lnTo>
                    <a:pt x="1" y="1885"/>
                  </a:lnTo>
                  <a:lnTo>
                    <a:pt x="365" y="1885"/>
                  </a:lnTo>
                  <a:lnTo>
                    <a:pt x="365"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1"/>
            <p:cNvSpPr/>
            <p:nvPr/>
          </p:nvSpPr>
          <p:spPr>
            <a:xfrm>
              <a:off x="902250" y="2952450"/>
              <a:ext cx="341975" cy="50950"/>
            </a:xfrm>
            <a:custGeom>
              <a:avLst/>
              <a:gdLst/>
              <a:ahLst/>
              <a:cxnLst/>
              <a:rect l="l" t="t" r="r" b="b"/>
              <a:pathLst>
                <a:path w="13679" h="2038" extrusionOk="0">
                  <a:moveTo>
                    <a:pt x="8968" y="1"/>
                  </a:moveTo>
                  <a:lnTo>
                    <a:pt x="8846" y="123"/>
                  </a:lnTo>
                  <a:cubicBezTo>
                    <a:pt x="7858" y="1019"/>
                    <a:pt x="6141" y="1468"/>
                    <a:pt x="4458" y="1468"/>
                  </a:cubicBezTo>
                  <a:cubicBezTo>
                    <a:pt x="2774" y="1468"/>
                    <a:pt x="1125" y="1019"/>
                    <a:pt x="274" y="123"/>
                  </a:cubicBezTo>
                  <a:lnTo>
                    <a:pt x="1" y="396"/>
                  </a:lnTo>
                  <a:cubicBezTo>
                    <a:pt x="935" y="1362"/>
                    <a:pt x="2683" y="1848"/>
                    <a:pt x="4464" y="1848"/>
                  </a:cubicBezTo>
                  <a:cubicBezTo>
                    <a:pt x="6160" y="1848"/>
                    <a:pt x="7885" y="1407"/>
                    <a:pt x="8968" y="518"/>
                  </a:cubicBezTo>
                  <a:cubicBezTo>
                    <a:pt x="10153" y="1460"/>
                    <a:pt x="11764" y="1977"/>
                    <a:pt x="13679" y="2037"/>
                  </a:cubicBezTo>
                  <a:lnTo>
                    <a:pt x="13679" y="1673"/>
                  </a:lnTo>
                  <a:cubicBezTo>
                    <a:pt x="11764" y="1642"/>
                    <a:pt x="10183" y="1126"/>
                    <a:pt x="9089" y="123"/>
                  </a:cubicBezTo>
                  <a:lnTo>
                    <a:pt x="8968" y="1"/>
                  </a:lnTo>
                  <a:close/>
                </a:path>
              </a:pathLst>
            </a:custGeom>
            <a:solidFill>
              <a:srgbClr val="3E7E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1"/>
            <p:cNvSpPr/>
            <p:nvPr/>
          </p:nvSpPr>
          <p:spPr>
            <a:xfrm>
              <a:off x="1989675" y="1602900"/>
              <a:ext cx="30400" cy="15225"/>
            </a:xfrm>
            <a:custGeom>
              <a:avLst/>
              <a:gdLst/>
              <a:ahLst/>
              <a:cxnLst/>
              <a:rect l="l" t="t" r="r" b="b"/>
              <a:pathLst>
                <a:path w="1216" h="609" extrusionOk="0">
                  <a:moveTo>
                    <a:pt x="1003" y="0"/>
                  </a:moveTo>
                  <a:cubicBezTo>
                    <a:pt x="784" y="169"/>
                    <a:pt x="527" y="207"/>
                    <a:pt x="341" y="207"/>
                  </a:cubicBezTo>
                  <a:cubicBezTo>
                    <a:pt x="193" y="207"/>
                    <a:pt x="91" y="183"/>
                    <a:pt x="91" y="183"/>
                  </a:cubicBezTo>
                  <a:lnTo>
                    <a:pt x="0" y="578"/>
                  </a:lnTo>
                  <a:cubicBezTo>
                    <a:pt x="30" y="578"/>
                    <a:pt x="152" y="608"/>
                    <a:pt x="334" y="608"/>
                  </a:cubicBezTo>
                  <a:cubicBezTo>
                    <a:pt x="608" y="608"/>
                    <a:pt x="942" y="548"/>
                    <a:pt x="1216" y="304"/>
                  </a:cubicBezTo>
                  <a:lnTo>
                    <a:pt x="1003"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1"/>
            <p:cNvSpPr/>
            <p:nvPr/>
          </p:nvSpPr>
          <p:spPr>
            <a:xfrm>
              <a:off x="1961550" y="1731325"/>
              <a:ext cx="17500" cy="27375"/>
            </a:xfrm>
            <a:custGeom>
              <a:avLst/>
              <a:gdLst/>
              <a:ahLst/>
              <a:cxnLst/>
              <a:rect l="l" t="t" r="r" b="b"/>
              <a:pathLst>
                <a:path w="700" h="1095" extrusionOk="0">
                  <a:moveTo>
                    <a:pt x="365" y="0"/>
                  </a:moveTo>
                  <a:lnTo>
                    <a:pt x="0" y="31"/>
                  </a:lnTo>
                  <a:cubicBezTo>
                    <a:pt x="0" y="31"/>
                    <a:pt x="92" y="639"/>
                    <a:pt x="396" y="1095"/>
                  </a:cubicBezTo>
                  <a:lnTo>
                    <a:pt x="700" y="912"/>
                  </a:lnTo>
                  <a:cubicBezTo>
                    <a:pt x="456" y="517"/>
                    <a:pt x="365" y="0"/>
                    <a:pt x="365"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9" name="Google Shape;1829;p61"/>
          <p:cNvSpPr txBox="1">
            <a:spLocks noGrp="1"/>
          </p:cNvSpPr>
          <p:nvPr>
            <p:ph type="title"/>
          </p:nvPr>
        </p:nvSpPr>
        <p:spPr>
          <a:xfrm>
            <a:off x="720000" y="2554200"/>
            <a:ext cx="5864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Libraries Used</a:t>
            </a:r>
            <a:endParaRPr dirty="0"/>
          </a:p>
        </p:txBody>
      </p:sp>
      <p:sp>
        <p:nvSpPr>
          <p:cNvPr id="1830" name="Google Shape;1830;p61"/>
          <p:cNvSpPr txBox="1">
            <a:spLocks noGrp="1"/>
          </p:cNvSpPr>
          <p:nvPr>
            <p:ph type="title" idx="2"/>
          </p:nvPr>
        </p:nvSpPr>
        <p:spPr>
          <a:xfrm>
            <a:off x="3040300" y="11490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extLst>
      <p:ext uri="{BB962C8B-B14F-4D97-AF65-F5344CB8AC3E}">
        <p14:creationId xmlns:p14="http://schemas.microsoft.com/office/powerpoint/2010/main" val="277368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Change management approach</a:t>
            </a:r>
            <a:endParaRPr/>
          </a:p>
        </p:txBody>
      </p:sp>
      <p:grpSp>
        <p:nvGrpSpPr>
          <p:cNvPr id="2104" name="Google Shape;2104;p69"/>
          <p:cNvGrpSpPr/>
          <p:nvPr/>
        </p:nvGrpSpPr>
        <p:grpSpPr>
          <a:xfrm>
            <a:off x="5092093" y="1547220"/>
            <a:ext cx="3987764" cy="3596422"/>
            <a:chOff x="1709725" y="806425"/>
            <a:chExt cx="4490725" cy="4050025"/>
          </a:xfrm>
        </p:grpSpPr>
        <p:sp>
          <p:nvSpPr>
            <p:cNvPr id="2105" name="Google Shape;2105;p69"/>
            <p:cNvSpPr/>
            <p:nvPr/>
          </p:nvSpPr>
          <p:spPr>
            <a:xfrm>
              <a:off x="4361625" y="2114425"/>
              <a:ext cx="1211725" cy="1048400"/>
            </a:xfrm>
            <a:custGeom>
              <a:avLst/>
              <a:gdLst/>
              <a:ahLst/>
              <a:cxnLst/>
              <a:rect l="l" t="t" r="r" b="b"/>
              <a:pathLst>
                <a:path w="48469" h="41936" extrusionOk="0">
                  <a:moveTo>
                    <a:pt x="24871" y="1"/>
                  </a:moveTo>
                  <a:cubicBezTo>
                    <a:pt x="15692" y="1"/>
                    <a:pt x="6668" y="4720"/>
                    <a:pt x="3770" y="14512"/>
                  </a:cubicBezTo>
                  <a:cubicBezTo>
                    <a:pt x="0" y="27488"/>
                    <a:pt x="9207" y="41298"/>
                    <a:pt x="22350" y="41898"/>
                  </a:cubicBezTo>
                  <a:cubicBezTo>
                    <a:pt x="22840" y="41923"/>
                    <a:pt x="23334" y="41936"/>
                    <a:pt x="23831" y="41936"/>
                  </a:cubicBezTo>
                  <a:cubicBezTo>
                    <a:pt x="30630" y="41936"/>
                    <a:pt x="37894" y="39573"/>
                    <a:pt x="42464" y="34226"/>
                  </a:cubicBezTo>
                  <a:cubicBezTo>
                    <a:pt x="47367" y="28656"/>
                    <a:pt x="48468" y="20450"/>
                    <a:pt x="46100" y="13545"/>
                  </a:cubicBezTo>
                  <a:cubicBezTo>
                    <a:pt x="44732" y="9542"/>
                    <a:pt x="42197" y="6039"/>
                    <a:pt x="38461" y="3771"/>
                  </a:cubicBezTo>
                  <a:cubicBezTo>
                    <a:pt x="34447" y="1274"/>
                    <a:pt x="29638" y="1"/>
                    <a:pt x="24871"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9"/>
            <p:cNvSpPr/>
            <p:nvPr/>
          </p:nvSpPr>
          <p:spPr>
            <a:xfrm>
              <a:off x="4946200" y="2113425"/>
              <a:ext cx="158475" cy="50250"/>
            </a:xfrm>
            <a:custGeom>
              <a:avLst/>
              <a:gdLst/>
              <a:ahLst/>
              <a:cxnLst/>
              <a:rect l="l" t="t" r="r" b="b"/>
              <a:pathLst>
                <a:path w="6339" h="2010" extrusionOk="0">
                  <a:moveTo>
                    <a:pt x="1584" y="0"/>
                  </a:moveTo>
                  <a:cubicBezTo>
                    <a:pt x="1344" y="0"/>
                    <a:pt x="1105" y="3"/>
                    <a:pt x="868" y="8"/>
                  </a:cubicBezTo>
                  <a:cubicBezTo>
                    <a:pt x="368" y="8"/>
                    <a:pt x="1" y="409"/>
                    <a:pt x="34" y="876"/>
                  </a:cubicBezTo>
                  <a:cubicBezTo>
                    <a:pt x="34" y="1355"/>
                    <a:pt x="432" y="1712"/>
                    <a:pt x="846" y="1712"/>
                  </a:cubicBezTo>
                  <a:cubicBezTo>
                    <a:pt x="865" y="1712"/>
                    <a:pt x="883" y="1711"/>
                    <a:pt x="901" y="1710"/>
                  </a:cubicBezTo>
                  <a:cubicBezTo>
                    <a:pt x="1128" y="1704"/>
                    <a:pt x="1355" y="1702"/>
                    <a:pt x="1582" y="1702"/>
                  </a:cubicBezTo>
                  <a:cubicBezTo>
                    <a:pt x="2823" y="1702"/>
                    <a:pt x="4064" y="1784"/>
                    <a:pt x="5304" y="2010"/>
                  </a:cubicBezTo>
                  <a:lnTo>
                    <a:pt x="5404" y="2010"/>
                  </a:lnTo>
                  <a:cubicBezTo>
                    <a:pt x="5838" y="2010"/>
                    <a:pt x="6205" y="1710"/>
                    <a:pt x="6305" y="1243"/>
                  </a:cubicBezTo>
                  <a:cubicBezTo>
                    <a:pt x="6338" y="842"/>
                    <a:pt x="6005" y="375"/>
                    <a:pt x="5538" y="309"/>
                  </a:cubicBezTo>
                  <a:cubicBezTo>
                    <a:pt x="4241" y="83"/>
                    <a:pt x="2896" y="0"/>
                    <a:pt x="1584" y="0"/>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9"/>
            <p:cNvSpPr/>
            <p:nvPr/>
          </p:nvSpPr>
          <p:spPr>
            <a:xfrm>
              <a:off x="5192200" y="2157200"/>
              <a:ext cx="374475" cy="762025"/>
            </a:xfrm>
            <a:custGeom>
              <a:avLst/>
              <a:gdLst/>
              <a:ahLst/>
              <a:cxnLst/>
              <a:rect l="l" t="t" r="r" b="b"/>
              <a:pathLst>
                <a:path w="14979" h="30481" extrusionOk="0">
                  <a:moveTo>
                    <a:pt x="972" y="1"/>
                  </a:moveTo>
                  <a:cubicBezTo>
                    <a:pt x="618" y="1"/>
                    <a:pt x="295" y="202"/>
                    <a:pt x="168" y="559"/>
                  </a:cubicBezTo>
                  <a:cubicBezTo>
                    <a:pt x="1" y="993"/>
                    <a:pt x="201" y="1493"/>
                    <a:pt x="668" y="1660"/>
                  </a:cubicBezTo>
                  <a:cubicBezTo>
                    <a:pt x="1969" y="2160"/>
                    <a:pt x="3170" y="2794"/>
                    <a:pt x="4304" y="3494"/>
                  </a:cubicBezTo>
                  <a:cubicBezTo>
                    <a:pt x="7506" y="5496"/>
                    <a:pt x="9908" y="8598"/>
                    <a:pt x="11242" y="12468"/>
                  </a:cubicBezTo>
                  <a:cubicBezTo>
                    <a:pt x="13177" y="17971"/>
                    <a:pt x="12543" y="24343"/>
                    <a:pt x="9675" y="29146"/>
                  </a:cubicBezTo>
                  <a:cubicBezTo>
                    <a:pt x="9408" y="29580"/>
                    <a:pt x="9541" y="30114"/>
                    <a:pt x="9975" y="30347"/>
                  </a:cubicBezTo>
                  <a:cubicBezTo>
                    <a:pt x="10075" y="30447"/>
                    <a:pt x="10242" y="30480"/>
                    <a:pt x="10408" y="30480"/>
                  </a:cubicBezTo>
                  <a:cubicBezTo>
                    <a:pt x="10709" y="30480"/>
                    <a:pt x="11009" y="30314"/>
                    <a:pt x="11176" y="30080"/>
                  </a:cubicBezTo>
                  <a:cubicBezTo>
                    <a:pt x="14345" y="24743"/>
                    <a:pt x="14978" y="17938"/>
                    <a:pt x="12877" y="11834"/>
                  </a:cubicBezTo>
                  <a:cubicBezTo>
                    <a:pt x="11409" y="7597"/>
                    <a:pt x="8741" y="4162"/>
                    <a:pt x="5205" y="1993"/>
                  </a:cubicBezTo>
                  <a:cubicBezTo>
                    <a:pt x="4004" y="1260"/>
                    <a:pt x="2670" y="592"/>
                    <a:pt x="1302" y="59"/>
                  </a:cubicBezTo>
                  <a:cubicBezTo>
                    <a:pt x="1192" y="20"/>
                    <a:pt x="1081" y="1"/>
                    <a:pt x="972" y="1"/>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9"/>
            <p:cNvSpPr/>
            <p:nvPr/>
          </p:nvSpPr>
          <p:spPr>
            <a:xfrm>
              <a:off x="4512550" y="2240025"/>
              <a:ext cx="921525" cy="799100"/>
            </a:xfrm>
            <a:custGeom>
              <a:avLst/>
              <a:gdLst/>
              <a:ahLst/>
              <a:cxnLst/>
              <a:rect l="l" t="t" r="r" b="b"/>
              <a:pathLst>
                <a:path w="36861" h="31964" extrusionOk="0">
                  <a:moveTo>
                    <a:pt x="18932" y="1"/>
                  </a:moveTo>
                  <a:cubicBezTo>
                    <a:pt x="11931" y="1"/>
                    <a:pt x="5046" y="3592"/>
                    <a:pt x="2870" y="11023"/>
                  </a:cubicBezTo>
                  <a:cubicBezTo>
                    <a:pt x="1" y="20930"/>
                    <a:pt x="7006" y="31404"/>
                    <a:pt x="17013" y="31938"/>
                  </a:cubicBezTo>
                  <a:cubicBezTo>
                    <a:pt x="17371" y="31955"/>
                    <a:pt x="17731" y="31964"/>
                    <a:pt x="18093" y="31964"/>
                  </a:cubicBezTo>
                  <a:cubicBezTo>
                    <a:pt x="23297" y="31964"/>
                    <a:pt x="28833" y="30154"/>
                    <a:pt x="32357" y="26100"/>
                  </a:cubicBezTo>
                  <a:cubicBezTo>
                    <a:pt x="36027" y="21797"/>
                    <a:pt x="36861" y="15526"/>
                    <a:pt x="35059" y="10322"/>
                  </a:cubicBezTo>
                  <a:cubicBezTo>
                    <a:pt x="34025" y="7287"/>
                    <a:pt x="32057" y="4618"/>
                    <a:pt x="29255" y="2850"/>
                  </a:cubicBezTo>
                  <a:cubicBezTo>
                    <a:pt x="26207" y="962"/>
                    <a:pt x="22554" y="1"/>
                    <a:pt x="18932" y="1"/>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9"/>
            <p:cNvSpPr/>
            <p:nvPr/>
          </p:nvSpPr>
          <p:spPr>
            <a:xfrm>
              <a:off x="4983725" y="1941000"/>
              <a:ext cx="10025" cy="82575"/>
            </a:xfrm>
            <a:custGeom>
              <a:avLst/>
              <a:gdLst/>
              <a:ahLst/>
              <a:cxnLst/>
              <a:rect l="l" t="t" r="r" b="b"/>
              <a:pathLst>
                <a:path w="401" h="3303" extrusionOk="0">
                  <a:moveTo>
                    <a:pt x="1" y="0"/>
                  </a:moveTo>
                  <a:lnTo>
                    <a:pt x="1" y="3303"/>
                  </a:lnTo>
                  <a:lnTo>
                    <a:pt x="401" y="3303"/>
                  </a:lnTo>
                  <a:lnTo>
                    <a:pt x="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9"/>
            <p:cNvSpPr/>
            <p:nvPr/>
          </p:nvSpPr>
          <p:spPr>
            <a:xfrm>
              <a:off x="4928700" y="1981850"/>
              <a:ext cx="10025" cy="82600"/>
            </a:xfrm>
            <a:custGeom>
              <a:avLst/>
              <a:gdLst/>
              <a:ahLst/>
              <a:cxnLst/>
              <a:rect l="l" t="t" r="r" b="b"/>
              <a:pathLst>
                <a:path w="401" h="3304" extrusionOk="0">
                  <a:moveTo>
                    <a:pt x="0" y="1"/>
                  </a:moveTo>
                  <a:lnTo>
                    <a:pt x="0" y="3303"/>
                  </a:lnTo>
                  <a:lnTo>
                    <a:pt x="400" y="3303"/>
                  </a:ln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9"/>
            <p:cNvSpPr/>
            <p:nvPr/>
          </p:nvSpPr>
          <p:spPr>
            <a:xfrm>
              <a:off x="5037925" y="1994375"/>
              <a:ext cx="10050" cy="58400"/>
            </a:xfrm>
            <a:custGeom>
              <a:avLst/>
              <a:gdLst/>
              <a:ahLst/>
              <a:cxnLst/>
              <a:rect l="l" t="t" r="r" b="b"/>
              <a:pathLst>
                <a:path w="402" h="2336" extrusionOk="0">
                  <a:moveTo>
                    <a:pt x="1" y="0"/>
                  </a:moveTo>
                  <a:lnTo>
                    <a:pt x="1" y="2335"/>
                  </a:lnTo>
                  <a:lnTo>
                    <a:pt x="401" y="2335"/>
                  </a:lnTo>
                  <a:lnTo>
                    <a:pt x="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9"/>
            <p:cNvSpPr/>
            <p:nvPr/>
          </p:nvSpPr>
          <p:spPr>
            <a:xfrm>
              <a:off x="4820275" y="2356300"/>
              <a:ext cx="376125" cy="557075"/>
            </a:xfrm>
            <a:custGeom>
              <a:avLst/>
              <a:gdLst/>
              <a:ahLst/>
              <a:cxnLst/>
              <a:rect l="l" t="t" r="r" b="b"/>
              <a:pathLst>
                <a:path w="15045" h="22283" extrusionOk="0">
                  <a:moveTo>
                    <a:pt x="7366" y="4858"/>
                  </a:moveTo>
                  <a:cubicBezTo>
                    <a:pt x="7927" y="4858"/>
                    <a:pt x="8390" y="4895"/>
                    <a:pt x="8740" y="4971"/>
                  </a:cubicBezTo>
                  <a:cubicBezTo>
                    <a:pt x="9207" y="5037"/>
                    <a:pt x="9574" y="5271"/>
                    <a:pt x="9941" y="5604"/>
                  </a:cubicBezTo>
                  <a:cubicBezTo>
                    <a:pt x="10275" y="5938"/>
                    <a:pt x="10441" y="6438"/>
                    <a:pt x="10441" y="7139"/>
                  </a:cubicBezTo>
                  <a:cubicBezTo>
                    <a:pt x="10441" y="7806"/>
                    <a:pt x="10208" y="8373"/>
                    <a:pt x="9708" y="8840"/>
                  </a:cubicBezTo>
                  <a:cubicBezTo>
                    <a:pt x="9207" y="9307"/>
                    <a:pt x="8507" y="9540"/>
                    <a:pt x="7573" y="9540"/>
                  </a:cubicBezTo>
                  <a:lnTo>
                    <a:pt x="5371" y="9540"/>
                  </a:lnTo>
                  <a:lnTo>
                    <a:pt x="5371" y="4870"/>
                  </a:lnTo>
                  <a:lnTo>
                    <a:pt x="6772" y="4870"/>
                  </a:lnTo>
                  <a:cubicBezTo>
                    <a:pt x="6981" y="4862"/>
                    <a:pt x="7179" y="4858"/>
                    <a:pt x="7366" y="4858"/>
                  </a:cubicBezTo>
                  <a:close/>
                  <a:moveTo>
                    <a:pt x="7773" y="12509"/>
                  </a:moveTo>
                  <a:cubicBezTo>
                    <a:pt x="8907" y="12509"/>
                    <a:pt x="9741" y="12709"/>
                    <a:pt x="10241" y="13143"/>
                  </a:cubicBezTo>
                  <a:cubicBezTo>
                    <a:pt x="10742" y="13543"/>
                    <a:pt x="11009" y="14210"/>
                    <a:pt x="11009" y="15178"/>
                  </a:cubicBezTo>
                  <a:cubicBezTo>
                    <a:pt x="11009" y="16112"/>
                    <a:pt x="10675" y="16712"/>
                    <a:pt x="10041" y="17113"/>
                  </a:cubicBezTo>
                  <a:cubicBezTo>
                    <a:pt x="9407" y="17479"/>
                    <a:pt x="8507" y="17646"/>
                    <a:pt x="7239" y="17646"/>
                  </a:cubicBezTo>
                  <a:lnTo>
                    <a:pt x="5371" y="17646"/>
                  </a:lnTo>
                  <a:lnTo>
                    <a:pt x="5371" y="12509"/>
                  </a:lnTo>
                  <a:close/>
                  <a:moveTo>
                    <a:pt x="6372" y="0"/>
                  </a:moveTo>
                  <a:lnTo>
                    <a:pt x="3570" y="200"/>
                  </a:lnTo>
                  <a:lnTo>
                    <a:pt x="3403" y="1868"/>
                  </a:lnTo>
                  <a:lnTo>
                    <a:pt x="234" y="1868"/>
                  </a:lnTo>
                  <a:lnTo>
                    <a:pt x="1" y="4137"/>
                  </a:lnTo>
                  <a:cubicBezTo>
                    <a:pt x="234" y="4470"/>
                    <a:pt x="735" y="4804"/>
                    <a:pt x="1502" y="5037"/>
                  </a:cubicBezTo>
                  <a:lnTo>
                    <a:pt x="1502" y="17446"/>
                  </a:lnTo>
                  <a:cubicBezTo>
                    <a:pt x="735" y="17713"/>
                    <a:pt x="234" y="18013"/>
                    <a:pt x="1" y="18313"/>
                  </a:cubicBezTo>
                  <a:lnTo>
                    <a:pt x="234" y="20548"/>
                  </a:lnTo>
                  <a:lnTo>
                    <a:pt x="3403" y="20548"/>
                  </a:lnTo>
                  <a:lnTo>
                    <a:pt x="3537" y="22049"/>
                  </a:lnTo>
                  <a:lnTo>
                    <a:pt x="6339" y="22283"/>
                  </a:lnTo>
                  <a:lnTo>
                    <a:pt x="6405" y="20548"/>
                  </a:lnTo>
                  <a:lnTo>
                    <a:pt x="7873" y="20548"/>
                  </a:lnTo>
                  <a:lnTo>
                    <a:pt x="8006" y="22049"/>
                  </a:lnTo>
                  <a:lnTo>
                    <a:pt x="10775" y="22283"/>
                  </a:lnTo>
                  <a:lnTo>
                    <a:pt x="10875" y="20148"/>
                  </a:lnTo>
                  <a:cubicBezTo>
                    <a:pt x="11842" y="19881"/>
                    <a:pt x="12610" y="19548"/>
                    <a:pt x="13243" y="19114"/>
                  </a:cubicBezTo>
                  <a:cubicBezTo>
                    <a:pt x="14411" y="18213"/>
                    <a:pt x="15045" y="16879"/>
                    <a:pt x="15045" y="15044"/>
                  </a:cubicBezTo>
                  <a:cubicBezTo>
                    <a:pt x="15045" y="12809"/>
                    <a:pt x="14211" y="11208"/>
                    <a:pt x="12543" y="10374"/>
                  </a:cubicBezTo>
                  <a:cubicBezTo>
                    <a:pt x="13877" y="9307"/>
                    <a:pt x="14511" y="8139"/>
                    <a:pt x="14511" y="6872"/>
                  </a:cubicBezTo>
                  <a:cubicBezTo>
                    <a:pt x="14511" y="5271"/>
                    <a:pt x="14044" y="4003"/>
                    <a:pt x="13110" y="3203"/>
                  </a:cubicBezTo>
                  <a:cubicBezTo>
                    <a:pt x="12710" y="2836"/>
                    <a:pt x="12009" y="2535"/>
                    <a:pt x="11042" y="2302"/>
                  </a:cubicBezTo>
                  <a:cubicBezTo>
                    <a:pt x="11009" y="2302"/>
                    <a:pt x="10942" y="2269"/>
                    <a:pt x="10908" y="2269"/>
                  </a:cubicBezTo>
                  <a:lnTo>
                    <a:pt x="10842" y="0"/>
                  </a:lnTo>
                  <a:lnTo>
                    <a:pt x="8040" y="200"/>
                  </a:lnTo>
                  <a:lnTo>
                    <a:pt x="7873" y="1935"/>
                  </a:lnTo>
                  <a:cubicBezTo>
                    <a:pt x="7406" y="1935"/>
                    <a:pt x="6939" y="1868"/>
                    <a:pt x="6439" y="1868"/>
                  </a:cubicBezTo>
                  <a:lnTo>
                    <a:pt x="6372" y="0"/>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9"/>
            <p:cNvSpPr/>
            <p:nvPr/>
          </p:nvSpPr>
          <p:spPr>
            <a:xfrm>
              <a:off x="4541750" y="2240375"/>
              <a:ext cx="868150" cy="803100"/>
            </a:xfrm>
            <a:custGeom>
              <a:avLst/>
              <a:gdLst/>
              <a:ahLst/>
              <a:cxnLst/>
              <a:rect l="l" t="t" r="r" b="b"/>
              <a:pathLst>
                <a:path w="34726" h="32124" extrusionOk="0">
                  <a:moveTo>
                    <a:pt x="14077" y="1"/>
                  </a:moveTo>
                  <a:cubicBezTo>
                    <a:pt x="7739" y="1168"/>
                    <a:pt x="3136" y="5138"/>
                    <a:pt x="1468" y="10908"/>
                  </a:cubicBezTo>
                  <a:cubicBezTo>
                    <a:pt x="0" y="15845"/>
                    <a:pt x="901" y="21149"/>
                    <a:pt x="3970" y="25419"/>
                  </a:cubicBezTo>
                  <a:cubicBezTo>
                    <a:pt x="6805" y="29422"/>
                    <a:pt x="11075" y="31823"/>
                    <a:pt x="15745" y="32090"/>
                  </a:cubicBezTo>
                  <a:cubicBezTo>
                    <a:pt x="16179" y="32124"/>
                    <a:pt x="16546" y="32124"/>
                    <a:pt x="16912" y="32124"/>
                  </a:cubicBezTo>
                  <a:cubicBezTo>
                    <a:pt x="22717" y="32124"/>
                    <a:pt x="28020" y="29955"/>
                    <a:pt x="31323" y="26153"/>
                  </a:cubicBezTo>
                  <a:cubicBezTo>
                    <a:pt x="33024" y="24151"/>
                    <a:pt x="34225" y="21649"/>
                    <a:pt x="34725" y="18881"/>
                  </a:cubicBezTo>
                  <a:lnTo>
                    <a:pt x="34325" y="18814"/>
                  </a:lnTo>
                  <a:cubicBezTo>
                    <a:pt x="33825" y="21483"/>
                    <a:pt x="32657" y="23951"/>
                    <a:pt x="30989" y="25853"/>
                  </a:cubicBezTo>
                  <a:cubicBezTo>
                    <a:pt x="27780" y="29565"/>
                    <a:pt x="22522" y="31646"/>
                    <a:pt x="16840" y="31646"/>
                  </a:cubicBezTo>
                  <a:cubicBezTo>
                    <a:pt x="16499" y="31646"/>
                    <a:pt x="16156" y="31638"/>
                    <a:pt x="15812" y="31623"/>
                  </a:cubicBezTo>
                  <a:cubicBezTo>
                    <a:pt x="11242" y="31390"/>
                    <a:pt x="7039" y="29021"/>
                    <a:pt x="4303" y="25152"/>
                  </a:cubicBezTo>
                  <a:cubicBezTo>
                    <a:pt x="1335" y="20982"/>
                    <a:pt x="467" y="15845"/>
                    <a:pt x="1868" y="11009"/>
                  </a:cubicBezTo>
                  <a:cubicBezTo>
                    <a:pt x="3503" y="5438"/>
                    <a:pt x="8006" y="1568"/>
                    <a:pt x="14177" y="434"/>
                  </a:cubicBezTo>
                  <a:lnTo>
                    <a:pt x="14077"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9"/>
            <p:cNvSpPr/>
            <p:nvPr/>
          </p:nvSpPr>
          <p:spPr>
            <a:xfrm>
              <a:off x="4434175" y="2927550"/>
              <a:ext cx="45875" cy="41775"/>
            </a:xfrm>
            <a:custGeom>
              <a:avLst/>
              <a:gdLst/>
              <a:ahLst/>
              <a:cxnLst/>
              <a:rect l="l" t="t" r="r" b="b"/>
              <a:pathLst>
                <a:path w="1835" h="1671" extrusionOk="0">
                  <a:moveTo>
                    <a:pt x="901" y="0"/>
                  </a:moveTo>
                  <a:cubicBezTo>
                    <a:pt x="768" y="0"/>
                    <a:pt x="634" y="534"/>
                    <a:pt x="634" y="534"/>
                  </a:cubicBezTo>
                  <a:cubicBezTo>
                    <a:pt x="634" y="534"/>
                    <a:pt x="67" y="534"/>
                    <a:pt x="34" y="634"/>
                  </a:cubicBezTo>
                  <a:cubicBezTo>
                    <a:pt x="0" y="701"/>
                    <a:pt x="467" y="1067"/>
                    <a:pt x="467" y="1067"/>
                  </a:cubicBezTo>
                  <a:cubicBezTo>
                    <a:pt x="467" y="1067"/>
                    <a:pt x="301" y="1635"/>
                    <a:pt x="367" y="1668"/>
                  </a:cubicBezTo>
                  <a:cubicBezTo>
                    <a:pt x="372" y="1669"/>
                    <a:pt x="378" y="1670"/>
                    <a:pt x="384" y="1670"/>
                  </a:cubicBezTo>
                  <a:cubicBezTo>
                    <a:pt x="508" y="1670"/>
                    <a:pt x="901" y="1368"/>
                    <a:pt x="901" y="1368"/>
                  </a:cubicBezTo>
                  <a:cubicBezTo>
                    <a:pt x="901" y="1368"/>
                    <a:pt x="1355" y="1670"/>
                    <a:pt x="1456" y="1670"/>
                  </a:cubicBezTo>
                  <a:cubicBezTo>
                    <a:pt x="1461" y="1670"/>
                    <a:pt x="1465" y="1669"/>
                    <a:pt x="1468" y="1668"/>
                  </a:cubicBezTo>
                  <a:cubicBezTo>
                    <a:pt x="1535" y="1668"/>
                    <a:pt x="1335" y="1067"/>
                    <a:pt x="1335" y="1067"/>
                  </a:cubicBezTo>
                  <a:cubicBezTo>
                    <a:pt x="1335" y="1067"/>
                    <a:pt x="1835" y="734"/>
                    <a:pt x="1802" y="667"/>
                  </a:cubicBezTo>
                  <a:cubicBezTo>
                    <a:pt x="1802" y="567"/>
                    <a:pt x="1168" y="567"/>
                    <a:pt x="1168" y="567"/>
                  </a:cubicBezTo>
                  <a:cubicBezTo>
                    <a:pt x="1168" y="567"/>
                    <a:pt x="1034" y="0"/>
                    <a:pt x="9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9"/>
            <p:cNvSpPr/>
            <p:nvPr/>
          </p:nvSpPr>
          <p:spPr>
            <a:xfrm>
              <a:off x="5151350" y="2993425"/>
              <a:ext cx="198500" cy="191825"/>
            </a:xfrm>
            <a:custGeom>
              <a:avLst/>
              <a:gdLst/>
              <a:ahLst/>
              <a:cxnLst/>
              <a:rect l="l" t="t" r="r" b="b"/>
              <a:pathLst>
                <a:path w="7940" h="7673" extrusionOk="0">
                  <a:moveTo>
                    <a:pt x="3370" y="0"/>
                  </a:moveTo>
                  <a:lnTo>
                    <a:pt x="2469" y="3369"/>
                  </a:lnTo>
                  <a:lnTo>
                    <a:pt x="0" y="4303"/>
                  </a:lnTo>
                  <a:lnTo>
                    <a:pt x="2469" y="5204"/>
                  </a:lnTo>
                  <a:lnTo>
                    <a:pt x="3370" y="7672"/>
                  </a:lnTo>
                  <a:lnTo>
                    <a:pt x="4304" y="5204"/>
                  </a:lnTo>
                  <a:lnTo>
                    <a:pt x="7939" y="4303"/>
                  </a:lnTo>
                  <a:lnTo>
                    <a:pt x="4304" y="3369"/>
                  </a:lnTo>
                  <a:lnTo>
                    <a:pt x="3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9"/>
            <p:cNvSpPr/>
            <p:nvPr/>
          </p:nvSpPr>
          <p:spPr>
            <a:xfrm>
              <a:off x="5268925" y="2182000"/>
              <a:ext cx="160975" cy="155975"/>
            </a:xfrm>
            <a:custGeom>
              <a:avLst/>
              <a:gdLst/>
              <a:ahLst/>
              <a:cxnLst/>
              <a:rect l="l" t="t" r="r" b="b"/>
              <a:pathLst>
                <a:path w="6439" h="6239" extrusionOk="0">
                  <a:moveTo>
                    <a:pt x="2769" y="1"/>
                  </a:moveTo>
                  <a:lnTo>
                    <a:pt x="2002" y="2769"/>
                  </a:lnTo>
                  <a:lnTo>
                    <a:pt x="1" y="3470"/>
                  </a:lnTo>
                  <a:lnTo>
                    <a:pt x="2002" y="4237"/>
                  </a:lnTo>
                  <a:lnTo>
                    <a:pt x="2769" y="6238"/>
                  </a:lnTo>
                  <a:lnTo>
                    <a:pt x="3470" y="4237"/>
                  </a:lnTo>
                  <a:lnTo>
                    <a:pt x="6439" y="3470"/>
                  </a:lnTo>
                  <a:lnTo>
                    <a:pt x="3470" y="2769"/>
                  </a:lnTo>
                  <a:lnTo>
                    <a:pt x="2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9"/>
            <p:cNvSpPr/>
            <p:nvPr/>
          </p:nvSpPr>
          <p:spPr>
            <a:xfrm>
              <a:off x="5042950" y="3191050"/>
              <a:ext cx="96750" cy="93425"/>
            </a:xfrm>
            <a:custGeom>
              <a:avLst/>
              <a:gdLst/>
              <a:ahLst/>
              <a:cxnLst/>
              <a:rect l="l" t="t" r="r" b="b"/>
              <a:pathLst>
                <a:path w="3870" h="3737" extrusionOk="0">
                  <a:moveTo>
                    <a:pt x="1635" y="1"/>
                  </a:moveTo>
                  <a:lnTo>
                    <a:pt x="1201" y="1635"/>
                  </a:lnTo>
                  <a:lnTo>
                    <a:pt x="0" y="2102"/>
                  </a:lnTo>
                  <a:lnTo>
                    <a:pt x="1201" y="2503"/>
                  </a:lnTo>
                  <a:lnTo>
                    <a:pt x="1635" y="3737"/>
                  </a:lnTo>
                  <a:lnTo>
                    <a:pt x="2102" y="2503"/>
                  </a:lnTo>
                  <a:lnTo>
                    <a:pt x="3869" y="2102"/>
                  </a:lnTo>
                  <a:lnTo>
                    <a:pt x="2102" y="1635"/>
                  </a:lnTo>
                  <a:lnTo>
                    <a:pt x="1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9"/>
            <p:cNvSpPr/>
            <p:nvPr/>
          </p:nvSpPr>
          <p:spPr>
            <a:xfrm>
              <a:off x="2724625" y="806425"/>
              <a:ext cx="2181575" cy="4050025"/>
            </a:xfrm>
            <a:custGeom>
              <a:avLst/>
              <a:gdLst/>
              <a:ahLst/>
              <a:cxnLst/>
              <a:rect l="l" t="t" r="r" b="b"/>
              <a:pathLst>
                <a:path w="87263" h="162001" extrusionOk="0">
                  <a:moveTo>
                    <a:pt x="43631" y="1"/>
                  </a:moveTo>
                  <a:cubicBezTo>
                    <a:pt x="31381" y="1"/>
                    <a:pt x="19130" y="418"/>
                    <a:pt x="6872" y="1252"/>
                  </a:cubicBezTo>
                  <a:cubicBezTo>
                    <a:pt x="2502" y="1585"/>
                    <a:pt x="0" y="4321"/>
                    <a:pt x="0" y="8123"/>
                  </a:cubicBezTo>
                  <a:lnTo>
                    <a:pt x="0" y="155095"/>
                  </a:lnTo>
                  <a:cubicBezTo>
                    <a:pt x="0" y="158898"/>
                    <a:pt x="3102" y="162000"/>
                    <a:pt x="6872" y="162000"/>
                  </a:cubicBezTo>
                  <a:lnTo>
                    <a:pt x="80391" y="162000"/>
                  </a:lnTo>
                  <a:cubicBezTo>
                    <a:pt x="84194" y="162000"/>
                    <a:pt x="87262" y="158898"/>
                    <a:pt x="87262" y="155095"/>
                  </a:cubicBezTo>
                  <a:lnTo>
                    <a:pt x="87262" y="8123"/>
                  </a:lnTo>
                  <a:cubicBezTo>
                    <a:pt x="87262" y="4087"/>
                    <a:pt x="85595" y="1619"/>
                    <a:pt x="80391" y="1252"/>
                  </a:cubicBezTo>
                  <a:cubicBezTo>
                    <a:pt x="68132" y="418"/>
                    <a:pt x="55882" y="1"/>
                    <a:pt x="43631"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9"/>
            <p:cNvSpPr/>
            <p:nvPr/>
          </p:nvSpPr>
          <p:spPr>
            <a:xfrm>
              <a:off x="2803850" y="1212975"/>
              <a:ext cx="2022300" cy="3265700"/>
            </a:xfrm>
            <a:custGeom>
              <a:avLst/>
              <a:gdLst/>
              <a:ahLst/>
              <a:cxnLst/>
              <a:rect l="l" t="t" r="r" b="b"/>
              <a:pathLst>
                <a:path w="80892" h="130628" extrusionOk="0">
                  <a:moveTo>
                    <a:pt x="0" y="1"/>
                  </a:moveTo>
                  <a:lnTo>
                    <a:pt x="0" y="130627"/>
                  </a:lnTo>
                  <a:lnTo>
                    <a:pt x="80891" y="130627"/>
                  </a:lnTo>
                  <a:lnTo>
                    <a:pt x="808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9"/>
            <p:cNvSpPr/>
            <p:nvPr/>
          </p:nvSpPr>
          <p:spPr>
            <a:xfrm>
              <a:off x="2799675" y="1212975"/>
              <a:ext cx="10025" cy="3265700"/>
            </a:xfrm>
            <a:custGeom>
              <a:avLst/>
              <a:gdLst/>
              <a:ahLst/>
              <a:cxnLst/>
              <a:rect l="l" t="t" r="r" b="b"/>
              <a:pathLst>
                <a:path w="401" h="130628" extrusionOk="0">
                  <a:moveTo>
                    <a:pt x="0" y="1"/>
                  </a:moveTo>
                  <a:lnTo>
                    <a:pt x="0" y="130627"/>
                  </a:lnTo>
                  <a:lnTo>
                    <a:pt x="401" y="130627"/>
                  </a:lnTo>
                  <a:lnTo>
                    <a:pt x="40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9"/>
            <p:cNvSpPr/>
            <p:nvPr/>
          </p:nvSpPr>
          <p:spPr>
            <a:xfrm>
              <a:off x="2686250" y="1318875"/>
              <a:ext cx="36725" cy="276075"/>
            </a:xfrm>
            <a:custGeom>
              <a:avLst/>
              <a:gdLst/>
              <a:ahLst/>
              <a:cxnLst/>
              <a:rect l="l" t="t" r="r" b="b"/>
              <a:pathLst>
                <a:path w="1469" h="11043" extrusionOk="0">
                  <a:moveTo>
                    <a:pt x="1" y="1"/>
                  </a:moveTo>
                  <a:lnTo>
                    <a:pt x="1" y="11042"/>
                  </a:lnTo>
                  <a:lnTo>
                    <a:pt x="1468" y="11042"/>
                  </a:lnTo>
                  <a:lnTo>
                    <a:pt x="1468" y="1"/>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9"/>
            <p:cNvSpPr/>
            <p:nvPr/>
          </p:nvSpPr>
          <p:spPr>
            <a:xfrm>
              <a:off x="2686250" y="1676650"/>
              <a:ext cx="36725" cy="276050"/>
            </a:xfrm>
            <a:custGeom>
              <a:avLst/>
              <a:gdLst/>
              <a:ahLst/>
              <a:cxnLst/>
              <a:rect l="l" t="t" r="r" b="b"/>
              <a:pathLst>
                <a:path w="1469" h="11042" extrusionOk="0">
                  <a:moveTo>
                    <a:pt x="1" y="0"/>
                  </a:moveTo>
                  <a:lnTo>
                    <a:pt x="1" y="11041"/>
                  </a:lnTo>
                  <a:lnTo>
                    <a:pt x="1468" y="11041"/>
                  </a:lnTo>
                  <a:lnTo>
                    <a:pt x="1468"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9"/>
            <p:cNvSpPr/>
            <p:nvPr/>
          </p:nvSpPr>
          <p:spPr>
            <a:xfrm>
              <a:off x="2718775" y="1318875"/>
              <a:ext cx="10025" cy="276075"/>
            </a:xfrm>
            <a:custGeom>
              <a:avLst/>
              <a:gdLst/>
              <a:ahLst/>
              <a:cxnLst/>
              <a:rect l="l" t="t" r="r" b="b"/>
              <a:pathLst>
                <a:path w="401" h="11043" extrusionOk="0">
                  <a:moveTo>
                    <a:pt x="1" y="1"/>
                  </a:moveTo>
                  <a:lnTo>
                    <a:pt x="1" y="11042"/>
                  </a:lnTo>
                  <a:lnTo>
                    <a:pt x="401" y="11042"/>
                  </a:lnTo>
                  <a:lnTo>
                    <a:pt x="40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9"/>
            <p:cNvSpPr/>
            <p:nvPr/>
          </p:nvSpPr>
          <p:spPr>
            <a:xfrm>
              <a:off x="2718775" y="1676650"/>
              <a:ext cx="10025" cy="276050"/>
            </a:xfrm>
            <a:custGeom>
              <a:avLst/>
              <a:gdLst/>
              <a:ahLst/>
              <a:cxnLst/>
              <a:rect l="l" t="t" r="r" b="b"/>
              <a:pathLst>
                <a:path w="401" h="11042" extrusionOk="0">
                  <a:moveTo>
                    <a:pt x="1" y="0"/>
                  </a:moveTo>
                  <a:lnTo>
                    <a:pt x="1" y="11041"/>
                  </a:lnTo>
                  <a:lnTo>
                    <a:pt x="401" y="11041"/>
                  </a:lnTo>
                  <a:lnTo>
                    <a:pt x="40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9"/>
            <p:cNvSpPr/>
            <p:nvPr/>
          </p:nvSpPr>
          <p:spPr>
            <a:xfrm>
              <a:off x="3624425" y="991150"/>
              <a:ext cx="381125" cy="64250"/>
            </a:xfrm>
            <a:custGeom>
              <a:avLst/>
              <a:gdLst/>
              <a:ahLst/>
              <a:cxnLst/>
              <a:rect l="l" t="t" r="r" b="b"/>
              <a:pathLst>
                <a:path w="15245" h="2570" extrusionOk="0">
                  <a:moveTo>
                    <a:pt x="13977" y="434"/>
                  </a:moveTo>
                  <a:cubicBezTo>
                    <a:pt x="14478" y="434"/>
                    <a:pt x="14844" y="834"/>
                    <a:pt x="14844" y="1301"/>
                  </a:cubicBezTo>
                  <a:cubicBezTo>
                    <a:pt x="14844" y="1802"/>
                    <a:pt x="14411" y="2202"/>
                    <a:pt x="13977" y="2202"/>
                  </a:cubicBezTo>
                  <a:lnTo>
                    <a:pt x="1301" y="2202"/>
                  </a:lnTo>
                  <a:cubicBezTo>
                    <a:pt x="801" y="2202"/>
                    <a:pt x="401" y="1802"/>
                    <a:pt x="401" y="1301"/>
                  </a:cubicBezTo>
                  <a:cubicBezTo>
                    <a:pt x="401" y="834"/>
                    <a:pt x="834" y="434"/>
                    <a:pt x="1301" y="434"/>
                  </a:cubicBezTo>
                  <a:close/>
                  <a:moveTo>
                    <a:pt x="1301" y="1"/>
                  </a:moveTo>
                  <a:cubicBezTo>
                    <a:pt x="568" y="1"/>
                    <a:pt x="1" y="568"/>
                    <a:pt x="1" y="1268"/>
                  </a:cubicBezTo>
                  <a:cubicBezTo>
                    <a:pt x="1" y="2002"/>
                    <a:pt x="568" y="2569"/>
                    <a:pt x="1301" y="2569"/>
                  </a:cubicBezTo>
                  <a:lnTo>
                    <a:pt x="13977" y="2569"/>
                  </a:lnTo>
                  <a:cubicBezTo>
                    <a:pt x="14678" y="2569"/>
                    <a:pt x="15245" y="2002"/>
                    <a:pt x="15245" y="1268"/>
                  </a:cubicBezTo>
                  <a:cubicBezTo>
                    <a:pt x="15245" y="568"/>
                    <a:pt x="14678" y="1"/>
                    <a:pt x="13977"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9"/>
            <p:cNvSpPr/>
            <p:nvPr/>
          </p:nvSpPr>
          <p:spPr>
            <a:xfrm>
              <a:off x="3707825" y="4556200"/>
              <a:ext cx="216000" cy="215175"/>
            </a:xfrm>
            <a:custGeom>
              <a:avLst/>
              <a:gdLst/>
              <a:ahLst/>
              <a:cxnLst/>
              <a:rect l="l" t="t" r="r" b="b"/>
              <a:pathLst>
                <a:path w="8640" h="8607" extrusionOk="0">
                  <a:moveTo>
                    <a:pt x="6472" y="368"/>
                  </a:moveTo>
                  <a:cubicBezTo>
                    <a:pt x="7406" y="368"/>
                    <a:pt x="8206" y="1168"/>
                    <a:pt x="8206" y="2102"/>
                  </a:cubicBezTo>
                  <a:lnTo>
                    <a:pt x="8206" y="6405"/>
                  </a:lnTo>
                  <a:cubicBezTo>
                    <a:pt x="8206" y="7373"/>
                    <a:pt x="7406" y="8173"/>
                    <a:pt x="6472" y="8173"/>
                  </a:cubicBezTo>
                  <a:lnTo>
                    <a:pt x="2168" y="8173"/>
                  </a:lnTo>
                  <a:cubicBezTo>
                    <a:pt x="1201" y="8173"/>
                    <a:pt x="401" y="7373"/>
                    <a:pt x="401" y="6405"/>
                  </a:cubicBezTo>
                  <a:lnTo>
                    <a:pt x="401" y="2102"/>
                  </a:lnTo>
                  <a:cubicBezTo>
                    <a:pt x="401" y="1168"/>
                    <a:pt x="1201" y="368"/>
                    <a:pt x="2168" y="368"/>
                  </a:cubicBezTo>
                  <a:close/>
                  <a:moveTo>
                    <a:pt x="2168" y="1"/>
                  </a:moveTo>
                  <a:cubicBezTo>
                    <a:pt x="968" y="1"/>
                    <a:pt x="0" y="935"/>
                    <a:pt x="0" y="2169"/>
                  </a:cubicBezTo>
                  <a:lnTo>
                    <a:pt x="0" y="6439"/>
                  </a:lnTo>
                  <a:cubicBezTo>
                    <a:pt x="0" y="7673"/>
                    <a:pt x="968" y="8607"/>
                    <a:pt x="2168" y="8607"/>
                  </a:cubicBezTo>
                  <a:lnTo>
                    <a:pt x="6472" y="8607"/>
                  </a:lnTo>
                  <a:cubicBezTo>
                    <a:pt x="7672" y="8607"/>
                    <a:pt x="8640" y="7673"/>
                    <a:pt x="8640" y="6439"/>
                  </a:cubicBezTo>
                  <a:lnTo>
                    <a:pt x="8640" y="2169"/>
                  </a:lnTo>
                  <a:cubicBezTo>
                    <a:pt x="8640" y="935"/>
                    <a:pt x="7672" y="1"/>
                    <a:pt x="6472"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9"/>
            <p:cNvSpPr/>
            <p:nvPr/>
          </p:nvSpPr>
          <p:spPr>
            <a:xfrm>
              <a:off x="4987900" y="3483775"/>
              <a:ext cx="1212550" cy="1049200"/>
            </a:xfrm>
            <a:custGeom>
              <a:avLst/>
              <a:gdLst/>
              <a:ahLst/>
              <a:cxnLst/>
              <a:rect l="l" t="t" r="r" b="b"/>
              <a:pathLst>
                <a:path w="48502" h="41968" extrusionOk="0">
                  <a:moveTo>
                    <a:pt x="24889" y="0"/>
                  </a:moveTo>
                  <a:cubicBezTo>
                    <a:pt x="15701" y="0"/>
                    <a:pt x="6680" y="4728"/>
                    <a:pt x="3803" y="14544"/>
                  </a:cubicBezTo>
                  <a:cubicBezTo>
                    <a:pt x="0" y="27487"/>
                    <a:pt x="9207" y="41297"/>
                    <a:pt x="22350" y="41930"/>
                  </a:cubicBezTo>
                  <a:cubicBezTo>
                    <a:pt x="22835" y="41955"/>
                    <a:pt x="23324" y="41967"/>
                    <a:pt x="23815" y="41967"/>
                  </a:cubicBezTo>
                  <a:cubicBezTo>
                    <a:pt x="30619" y="41967"/>
                    <a:pt x="37893" y="39578"/>
                    <a:pt x="42498" y="34258"/>
                  </a:cubicBezTo>
                  <a:cubicBezTo>
                    <a:pt x="47401" y="28654"/>
                    <a:pt x="48502" y="20448"/>
                    <a:pt x="46100" y="13577"/>
                  </a:cubicBezTo>
                  <a:cubicBezTo>
                    <a:pt x="44732" y="9574"/>
                    <a:pt x="42197" y="6071"/>
                    <a:pt x="38495" y="3770"/>
                  </a:cubicBezTo>
                  <a:cubicBezTo>
                    <a:pt x="34472" y="1274"/>
                    <a:pt x="29658" y="0"/>
                    <a:pt x="24889" y="0"/>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9"/>
            <p:cNvSpPr/>
            <p:nvPr/>
          </p:nvSpPr>
          <p:spPr>
            <a:xfrm>
              <a:off x="5572475" y="3482725"/>
              <a:ext cx="158475" cy="50275"/>
            </a:xfrm>
            <a:custGeom>
              <a:avLst/>
              <a:gdLst/>
              <a:ahLst/>
              <a:cxnLst/>
              <a:rect l="l" t="t" r="r" b="b"/>
              <a:pathLst>
                <a:path w="6339" h="2011" extrusionOk="0">
                  <a:moveTo>
                    <a:pt x="1596" y="1"/>
                  </a:moveTo>
                  <a:cubicBezTo>
                    <a:pt x="1353" y="1"/>
                    <a:pt x="1111" y="4"/>
                    <a:pt x="868" y="9"/>
                  </a:cubicBezTo>
                  <a:cubicBezTo>
                    <a:pt x="368" y="9"/>
                    <a:pt x="1" y="443"/>
                    <a:pt x="34" y="910"/>
                  </a:cubicBezTo>
                  <a:cubicBezTo>
                    <a:pt x="34" y="1389"/>
                    <a:pt x="432" y="1746"/>
                    <a:pt x="876" y="1746"/>
                  </a:cubicBezTo>
                  <a:cubicBezTo>
                    <a:pt x="895" y="1746"/>
                    <a:pt x="915" y="1745"/>
                    <a:pt x="935" y="1743"/>
                  </a:cubicBezTo>
                  <a:cubicBezTo>
                    <a:pt x="1228" y="1730"/>
                    <a:pt x="1522" y="1723"/>
                    <a:pt x="1817" y="1723"/>
                  </a:cubicBezTo>
                  <a:cubicBezTo>
                    <a:pt x="2969" y="1723"/>
                    <a:pt x="4137" y="1825"/>
                    <a:pt x="5305" y="2010"/>
                  </a:cubicBezTo>
                  <a:lnTo>
                    <a:pt x="5438" y="2010"/>
                  </a:lnTo>
                  <a:cubicBezTo>
                    <a:pt x="5838" y="2010"/>
                    <a:pt x="6205" y="1743"/>
                    <a:pt x="6305" y="1276"/>
                  </a:cubicBezTo>
                  <a:cubicBezTo>
                    <a:pt x="6339" y="843"/>
                    <a:pt x="6038" y="409"/>
                    <a:pt x="5538" y="309"/>
                  </a:cubicBezTo>
                  <a:cubicBezTo>
                    <a:pt x="4241" y="84"/>
                    <a:pt x="2920" y="1"/>
                    <a:pt x="1596" y="1"/>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9"/>
            <p:cNvSpPr/>
            <p:nvPr/>
          </p:nvSpPr>
          <p:spPr>
            <a:xfrm>
              <a:off x="5818500" y="3526525"/>
              <a:ext cx="375275" cy="762000"/>
            </a:xfrm>
            <a:custGeom>
              <a:avLst/>
              <a:gdLst/>
              <a:ahLst/>
              <a:cxnLst/>
              <a:rect l="l" t="t" r="r" b="b"/>
              <a:pathLst>
                <a:path w="15011" h="30480" extrusionOk="0">
                  <a:moveTo>
                    <a:pt x="971" y="0"/>
                  </a:moveTo>
                  <a:cubicBezTo>
                    <a:pt x="618" y="0"/>
                    <a:pt x="295" y="201"/>
                    <a:pt x="167" y="559"/>
                  </a:cubicBezTo>
                  <a:cubicBezTo>
                    <a:pt x="0" y="1026"/>
                    <a:pt x="200" y="1526"/>
                    <a:pt x="667" y="1693"/>
                  </a:cubicBezTo>
                  <a:cubicBezTo>
                    <a:pt x="1968" y="2193"/>
                    <a:pt x="3169" y="2793"/>
                    <a:pt x="4303" y="3527"/>
                  </a:cubicBezTo>
                  <a:cubicBezTo>
                    <a:pt x="7506" y="5529"/>
                    <a:pt x="9941" y="8598"/>
                    <a:pt x="11275" y="12467"/>
                  </a:cubicBezTo>
                  <a:cubicBezTo>
                    <a:pt x="13176" y="17971"/>
                    <a:pt x="12543" y="24376"/>
                    <a:pt x="9674" y="29146"/>
                  </a:cubicBezTo>
                  <a:cubicBezTo>
                    <a:pt x="9440" y="29579"/>
                    <a:pt x="9540" y="30113"/>
                    <a:pt x="9974" y="30380"/>
                  </a:cubicBezTo>
                  <a:cubicBezTo>
                    <a:pt x="10107" y="30447"/>
                    <a:pt x="10274" y="30480"/>
                    <a:pt x="10441" y="30480"/>
                  </a:cubicBezTo>
                  <a:cubicBezTo>
                    <a:pt x="10708" y="30480"/>
                    <a:pt x="11008" y="30313"/>
                    <a:pt x="11175" y="30080"/>
                  </a:cubicBezTo>
                  <a:cubicBezTo>
                    <a:pt x="14344" y="24743"/>
                    <a:pt x="15011" y="17938"/>
                    <a:pt x="12876" y="11867"/>
                  </a:cubicBezTo>
                  <a:cubicBezTo>
                    <a:pt x="11442" y="7597"/>
                    <a:pt x="8773" y="4194"/>
                    <a:pt x="5204" y="2026"/>
                  </a:cubicBezTo>
                  <a:cubicBezTo>
                    <a:pt x="4003" y="1259"/>
                    <a:pt x="2669" y="592"/>
                    <a:pt x="1301" y="58"/>
                  </a:cubicBezTo>
                  <a:cubicBezTo>
                    <a:pt x="1191" y="19"/>
                    <a:pt x="1080" y="0"/>
                    <a:pt x="971" y="0"/>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9"/>
            <p:cNvSpPr/>
            <p:nvPr/>
          </p:nvSpPr>
          <p:spPr>
            <a:xfrm>
              <a:off x="5138850" y="3610000"/>
              <a:ext cx="922350" cy="798600"/>
            </a:xfrm>
            <a:custGeom>
              <a:avLst/>
              <a:gdLst/>
              <a:ahLst/>
              <a:cxnLst/>
              <a:rect l="l" t="t" r="r" b="b"/>
              <a:pathLst>
                <a:path w="36894" h="31944" extrusionOk="0">
                  <a:moveTo>
                    <a:pt x="18919" y="0"/>
                  </a:moveTo>
                  <a:cubicBezTo>
                    <a:pt x="11916" y="0"/>
                    <a:pt x="5043" y="3585"/>
                    <a:pt x="2869" y="11029"/>
                  </a:cubicBezTo>
                  <a:cubicBezTo>
                    <a:pt x="0" y="20903"/>
                    <a:pt x="7005" y="31411"/>
                    <a:pt x="17012" y="31911"/>
                  </a:cubicBezTo>
                  <a:cubicBezTo>
                    <a:pt x="17403" y="31932"/>
                    <a:pt x="17796" y="31943"/>
                    <a:pt x="18191" y="31943"/>
                  </a:cubicBezTo>
                  <a:cubicBezTo>
                    <a:pt x="23370" y="31943"/>
                    <a:pt x="28885" y="30102"/>
                    <a:pt x="32357" y="26074"/>
                  </a:cubicBezTo>
                  <a:cubicBezTo>
                    <a:pt x="36059" y="21837"/>
                    <a:pt x="36893" y="15533"/>
                    <a:pt x="35059" y="10329"/>
                  </a:cubicBezTo>
                  <a:cubicBezTo>
                    <a:pt x="34024" y="7260"/>
                    <a:pt x="32056" y="4592"/>
                    <a:pt x="29288" y="2857"/>
                  </a:cubicBezTo>
                  <a:cubicBezTo>
                    <a:pt x="26222" y="965"/>
                    <a:pt x="22553" y="0"/>
                    <a:pt x="1891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9"/>
            <p:cNvSpPr/>
            <p:nvPr/>
          </p:nvSpPr>
          <p:spPr>
            <a:xfrm>
              <a:off x="5610850" y="3311150"/>
              <a:ext cx="10850" cy="82575"/>
            </a:xfrm>
            <a:custGeom>
              <a:avLst/>
              <a:gdLst/>
              <a:ahLst/>
              <a:cxnLst/>
              <a:rect l="l" t="t" r="r" b="b"/>
              <a:pathLst>
                <a:path w="434" h="3303" extrusionOk="0">
                  <a:moveTo>
                    <a:pt x="0" y="0"/>
                  </a:moveTo>
                  <a:lnTo>
                    <a:pt x="0" y="3303"/>
                  </a:lnTo>
                  <a:lnTo>
                    <a:pt x="434" y="3303"/>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9"/>
            <p:cNvSpPr/>
            <p:nvPr/>
          </p:nvSpPr>
          <p:spPr>
            <a:xfrm>
              <a:off x="5554975" y="3352850"/>
              <a:ext cx="10025" cy="82575"/>
            </a:xfrm>
            <a:custGeom>
              <a:avLst/>
              <a:gdLst/>
              <a:ahLst/>
              <a:cxnLst/>
              <a:rect l="l" t="t" r="r" b="b"/>
              <a:pathLst>
                <a:path w="401" h="3303" extrusionOk="0">
                  <a:moveTo>
                    <a:pt x="0" y="0"/>
                  </a:moveTo>
                  <a:lnTo>
                    <a:pt x="0" y="3303"/>
                  </a:lnTo>
                  <a:lnTo>
                    <a:pt x="401" y="3303"/>
                  </a:lnTo>
                  <a:lnTo>
                    <a:pt x="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9"/>
            <p:cNvSpPr/>
            <p:nvPr/>
          </p:nvSpPr>
          <p:spPr>
            <a:xfrm>
              <a:off x="5665050" y="3364525"/>
              <a:ext cx="10875" cy="58400"/>
            </a:xfrm>
            <a:custGeom>
              <a:avLst/>
              <a:gdLst/>
              <a:ahLst/>
              <a:cxnLst/>
              <a:rect l="l" t="t" r="r" b="b"/>
              <a:pathLst>
                <a:path w="435" h="2336" extrusionOk="0">
                  <a:moveTo>
                    <a:pt x="0" y="0"/>
                  </a:moveTo>
                  <a:lnTo>
                    <a:pt x="0" y="2335"/>
                  </a:lnTo>
                  <a:lnTo>
                    <a:pt x="434" y="2335"/>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9"/>
            <p:cNvSpPr/>
            <p:nvPr/>
          </p:nvSpPr>
          <p:spPr>
            <a:xfrm>
              <a:off x="5447400" y="3726450"/>
              <a:ext cx="376125" cy="556250"/>
            </a:xfrm>
            <a:custGeom>
              <a:avLst/>
              <a:gdLst/>
              <a:ahLst/>
              <a:cxnLst/>
              <a:rect l="l" t="t" r="r" b="b"/>
              <a:pathLst>
                <a:path w="15045" h="22250" extrusionOk="0">
                  <a:moveTo>
                    <a:pt x="7406" y="4857"/>
                  </a:moveTo>
                  <a:cubicBezTo>
                    <a:pt x="7964" y="4857"/>
                    <a:pt x="8389" y="4888"/>
                    <a:pt x="8706" y="4937"/>
                  </a:cubicBezTo>
                  <a:cubicBezTo>
                    <a:pt x="9173" y="5037"/>
                    <a:pt x="9540" y="5237"/>
                    <a:pt x="9941" y="5571"/>
                  </a:cubicBezTo>
                  <a:cubicBezTo>
                    <a:pt x="10274" y="5904"/>
                    <a:pt x="10441" y="6405"/>
                    <a:pt x="10441" y="7105"/>
                  </a:cubicBezTo>
                  <a:cubicBezTo>
                    <a:pt x="10441" y="7772"/>
                    <a:pt x="10174" y="8373"/>
                    <a:pt x="9674" y="8840"/>
                  </a:cubicBezTo>
                  <a:cubicBezTo>
                    <a:pt x="9173" y="9274"/>
                    <a:pt x="8473" y="9540"/>
                    <a:pt x="7539" y="9540"/>
                  </a:cubicBezTo>
                  <a:lnTo>
                    <a:pt x="5337" y="9540"/>
                  </a:lnTo>
                  <a:lnTo>
                    <a:pt x="5337" y="4870"/>
                  </a:lnTo>
                  <a:lnTo>
                    <a:pt x="6738" y="4870"/>
                  </a:lnTo>
                  <a:cubicBezTo>
                    <a:pt x="6980" y="4861"/>
                    <a:pt x="7202" y="4857"/>
                    <a:pt x="7406" y="4857"/>
                  </a:cubicBezTo>
                  <a:close/>
                  <a:moveTo>
                    <a:pt x="7772" y="12509"/>
                  </a:moveTo>
                  <a:cubicBezTo>
                    <a:pt x="8873" y="12509"/>
                    <a:pt x="9707" y="12709"/>
                    <a:pt x="10208" y="13110"/>
                  </a:cubicBezTo>
                  <a:cubicBezTo>
                    <a:pt x="10708" y="13543"/>
                    <a:pt x="10975" y="14210"/>
                    <a:pt x="10975" y="15178"/>
                  </a:cubicBezTo>
                  <a:cubicBezTo>
                    <a:pt x="10975" y="16078"/>
                    <a:pt x="10641" y="16712"/>
                    <a:pt x="10007" y="17079"/>
                  </a:cubicBezTo>
                  <a:cubicBezTo>
                    <a:pt x="9374" y="17446"/>
                    <a:pt x="8473" y="17613"/>
                    <a:pt x="7205" y="17613"/>
                  </a:cubicBezTo>
                  <a:lnTo>
                    <a:pt x="5337" y="17613"/>
                  </a:lnTo>
                  <a:lnTo>
                    <a:pt x="5337" y="12509"/>
                  </a:lnTo>
                  <a:close/>
                  <a:moveTo>
                    <a:pt x="6338" y="0"/>
                  </a:moveTo>
                  <a:lnTo>
                    <a:pt x="3536" y="200"/>
                  </a:lnTo>
                  <a:lnTo>
                    <a:pt x="3369" y="1868"/>
                  </a:lnTo>
                  <a:lnTo>
                    <a:pt x="267" y="1868"/>
                  </a:lnTo>
                  <a:lnTo>
                    <a:pt x="0" y="4103"/>
                  </a:lnTo>
                  <a:cubicBezTo>
                    <a:pt x="267" y="4437"/>
                    <a:pt x="767" y="4770"/>
                    <a:pt x="1501" y="5037"/>
                  </a:cubicBezTo>
                  <a:lnTo>
                    <a:pt x="1501" y="17413"/>
                  </a:lnTo>
                  <a:cubicBezTo>
                    <a:pt x="767" y="17713"/>
                    <a:pt x="267" y="17980"/>
                    <a:pt x="0" y="18280"/>
                  </a:cubicBezTo>
                  <a:lnTo>
                    <a:pt x="267" y="20548"/>
                  </a:lnTo>
                  <a:lnTo>
                    <a:pt x="3436" y="20548"/>
                  </a:lnTo>
                  <a:lnTo>
                    <a:pt x="3536" y="22049"/>
                  </a:lnTo>
                  <a:lnTo>
                    <a:pt x="6338" y="22249"/>
                  </a:lnTo>
                  <a:lnTo>
                    <a:pt x="6438" y="20548"/>
                  </a:lnTo>
                  <a:lnTo>
                    <a:pt x="7873" y="20548"/>
                  </a:lnTo>
                  <a:lnTo>
                    <a:pt x="8006" y="22049"/>
                  </a:lnTo>
                  <a:lnTo>
                    <a:pt x="10808" y="22249"/>
                  </a:lnTo>
                  <a:lnTo>
                    <a:pt x="10875" y="20115"/>
                  </a:lnTo>
                  <a:cubicBezTo>
                    <a:pt x="11842" y="19881"/>
                    <a:pt x="12643" y="19548"/>
                    <a:pt x="13276" y="19081"/>
                  </a:cubicBezTo>
                  <a:cubicBezTo>
                    <a:pt x="14444" y="18213"/>
                    <a:pt x="15044" y="16879"/>
                    <a:pt x="15044" y="15044"/>
                  </a:cubicBezTo>
                  <a:cubicBezTo>
                    <a:pt x="15044" y="12776"/>
                    <a:pt x="14177" y="11208"/>
                    <a:pt x="12509" y="10374"/>
                  </a:cubicBezTo>
                  <a:cubicBezTo>
                    <a:pt x="13843" y="9274"/>
                    <a:pt x="14477" y="8106"/>
                    <a:pt x="14477" y="6872"/>
                  </a:cubicBezTo>
                  <a:cubicBezTo>
                    <a:pt x="14477" y="5237"/>
                    <a:pt x="14010" y="4003"/>
                    <a:pt x="13076" y="3203"/>
                  </a:cubicBezTo>
                  <a:cubicBezTo>
                    <a:pt x="12676" y="2836"/>
                    <a:pt x="11975" y="2535"/>
                    <a:pt x="11008" y="2269"/>
                  </a:cubicBezTo>
                  <a:cubicBezTo>
                    <a:pt x="10975" y="2269"/>
                    <a:pt x="10941" y="2235"/>
                    <a:pt x="10875" y="2235"/>
                  </a:cubicBezTo>
                  <a:lnTo>
                    <a:pt x="10808" y="0"/>
                  </a:lnTo>
                  <a:lnTo>
                    <a:pt x="8006" y="200"/>
                  </a:lnTo>
                  <a:lnTo>
                    <a:pt x="7839" y="1902"/>
                  </a:lnTo>
                  <a:cubicBezTo>
                    <a:pt x="7372" y="1902"/>
                    <a:pt x="6939" y="1868"/>
                    <a:pt x="6438" y="1868"/>
                  </a:cubicBezTo>
                  <a:lnTo>
                    <a:pt x="6338" y="0"/>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9"/>
            <p:cNvSpPr/>
            <p:nvPr/>
          </p:nvSpPr>
          <p:spPr>
            <a:xfrm>
              <a:off x="5168850" y="3611350"/>
              <a:ext cx="869000" cy="803100"/>
            </a:xfrm>
            <a:custGeom>
              <a:avLst/>
              <a:gdLst/>
              <a:ahLst/>
              <a:cxnLst/>
              <a:rect l="l" t="t" r="r" b="b"/>
              <a:pathLst>
                <a:path w="34760" h="32124" extrusionOk="0">
                  <a:moveTo>
                    <a:pt x="14111" y="1"/>
                  </a:moveTo>
                  <a:cubicBezTo>
                    <a:pt x="7773" y="1168"/>
                    <a:pt x="3137" y="5138"/>
                    <a:pt x="1469" y="10875"/>
                  </a:cubicBezTo>
                  <a:cubicBezTo>
                    <a:pt x="1" y="15846"/>
                    <a:pt x="935" y="21149"/>
                    <a:pt x="3970" y="25386"/>
                  </a:cubicBezTo>
                  <a:cubicBezTo>
                    <a:pt x="6806" y="29389"/>
                    <a:pt x="11109" y="31824"/>
                    <a:pt x="15779" y="32057"/>
                  </a:cubicBezTo>
                  <a:cubicBezTo>
                    <a:pt x="16179" y="32124"/>
                    <a:pt x="16579" y="32124"/>
                    <a:pt x="16946" y="32124"/>
                  </a:cubicBezTo>
                  <a:cubicBezTo>
                    <a:pt x="22684" y="32124"/>
                    <a:pt x="28021" y="29889"/>
                    <a:pt x="31323" y="26153"/>
                  </a:cubicBezTo>
                  <a:cubicBezTo>
                    <a:pt x="33025" y="24152"/>
                    <a:pt x="34259" y="21650"/>
                    <a:pt x="34759" y="18881"/>
                  </a:cubicBezTo>
                  <a:lnTo>
                    <a:pt x="34326" y="18814"/>
                  </a:lnTo>
                  <a:cubicBezTo>
                    <a:pt x="33825" y="21483"/>
                    <a:pt x="32658" y="23918"/>
                    <a:pt x="30990" y="25853"/>
                  </a:cubicBezTo>
                  <a:cubicBezTo>
                    <a:pt x="27830" y="29513"/>
                    <a:pt x="22617" y="31618"/>
                    <a:pt x="16946" y="31618"/>
                  </a:cubicBezTo>
                  <a:cubicBezTo>
                    <a:pt x="16570" y="31618"/>
                    <a:pt x="16192" y="31609"/>
                    <a:pt x="15812" y="31590"/>
                  </a:cubicBezTo>
                  <a:cubicBezTo>
                    <a:pt x="11276" y="31390"/>
                    <a:pt x="7073" y="29022"/>
                    <a:pt x="4304" y="25152"/>
                  </a:cubicBezTo>
                  <a:cubicBezTo>
                    <a:pt x="1335" y="20983"/>
                    <a:pt x="468" y="15846"/>
                    <a:pt x="1902" y="11009"/>
                  </a:cubicBezTo>
                  <a:cubicBezTo>
                    <a:pt x="3503" y="5438"/>
                    <a:pt x="8007" y="1535"/>
                    <a:pt x="14178" y="401"/>
                  </a:cubicBezTo>
                  <a:lnTo>
                    <a:pt x="1411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9"/>
            <p:cNvSpPr/>
            <p:nvPr/>
          </p:nvSpPr>
          <p:spPr>
            <a:xfrm>
              <a:off x="5923575" y="3553825"/>
              <a:ext cx="198500" cy="191825"/>
            </a:xfrm>
            <a:custGeom>
              <a:avLst/>
              <a:gdLst/>
              <a:ahLst/>
              <a:cxnLst/>
              <a:rect l="l" t="t" r="r" b="b"/>
              <a:pathLst>
                <a:path w="7940" h="7673" extrusionOk="0">
                  <a:moveTo>
                    <a:pt x="3336" y="0"/>
                  </a:moveTo>
                  <a:lnTo>
                    <a:pt x="2469" y="3403"/>
                  </a:lnTo>
                  <a:lnTo>
                    <a:pt x="0" y="4303"/>
                  </a:lnTo>
                  <a:lnTo>
                    <a:pt x="2469" y="5171"/>
                  </a:lnTo>
                  <a:lnTo>
                    <a:pt x="3336" y="7672"/>
                  </a:lnTo>
                  <a:lnTo>
                    <a:pt x="4270" y="5171"/>
                  </a:lnTo>
                  <a:lnTo>
                    <a:pt x="7939" y="4303"/>
                  </a:lnTo>
                  <a:lnTo>
                    <a:pt x="4270" y="3403"/>
                  </a:lnTo>
                  <a:lnTo>
                    <a:pt x="33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9"/>
            <p:cNvSpPr/>
            <p:nvPr/>
          </p:nvSpPr>
          <p:spPr>
            <a:xfrm>
              <a:off x="5183875" y="4346050"/>
              <a:ext cx="155975" cy="150125"/>
            </a:xfrm>
            <a:custGeom>
              <a:avLst/>
              <a:gdLst/>
              <a:ahLst/>
              <a:cxnLst/>
              <a:rect l="l" t="t" r="r" b="b"/>
              <a:pathLst>
                <a:path w="6239" h="6005" extrusionOk="0">
                  <a:moveTo>
                    <a:pt x="2669" y="1"/>
                  </a:moveTo>
                  <a:lnTo>
                    <a:pt x="1968" y="2669"/>
                  </a:lnTo>
                  <a:lnTo>
                    <a:pt x="0" y="3403"/>
                  </a:lnTo>
                  <a:lnTo>
                    <a:pt x="1968" y="4104"/>
                  </a:lnTo>
                  <a:lnTo>
                    <a:pt x="2669" y="6005"/>
                  </a:lnTo>
                  <a:lnTo>
                    <a:pt x="3369" y="4104"/>
                  </a:lnTo>
                  <a:lnTo>
                    <a:pt x="6238" y="3403"/>
                  </a:lnTo>
                  <a:lnTo>
                    <a:pt x="3369" y="2669"/>
                  </a:lnTo>
                  <a:lnTo>
                    <a:pt x="26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9"/>
            <p:cNvSpPr/>
            <p:nvPr/>
          </p:nvSpPr>
          <p:spPr>
            <a:xfrm>
              <a:off x="5014575" y="4197625"/>
              <a:ext cx="94275" cy="90075"/>
            </a:xfrm>
            <a:custGeom>
              <a:avLst/>
              <a:gdLst/>
              <a:ahLst/>
              <a:cxnLst/>
              <a:rect l="l" t="t" r="r" b="b"/>
              <a:pathLst>
                <a:path w="3771" h="3603" extrusionOk="0">
                  <a:moveTo>
                    <a:pt x="1602" y="0"/>
                  </a:moveTo>
                  <a:lnTo>
                    <a:pt x="1168" y="1568"/>
                  </a:lnTo>
                  <a:lnTo>
                    <a:pt x="1" y="2035"/>
                  </a:lnTo>
                  <a:lnTo>
                    <a:pt x="1168" y="2435"/>
                  </a:lnTo>
                  <a:lnTo>
                    <a:pt x="1602" y="3603"/>
                  </a:lnTo>
                  <a:lnTo>
                    <a:pt x="2069" y="2435"/>
                  </a:lnTo>
                  <a:lnTo>
                    <a:pt x="3770" y="2035"/>
                  </a:lnTo>
                  <a:lnTo>
                    <a:pt x="2069" y="1568"/>
                  </a:lnTo>
                  <a:lnTo>
                    <a:pt x="1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9"/>
            <p:cNvSpPr/>
            <p:nvPr/>
          </p:nvSpPr>
          <p:spPr>
            <a:xfrm>
              <a:off x="1709725" y="4624375"/>
              <a:ext cx="1059125" cy="231175"/>
            </a:xfrm>
            <a:custGeom>
              <a:avLst/>
              <a:gdLst/>
              <a:ahLst/>
              <a:cxnLst/>
              <a:rect l="l" t="t" r="r" b="b"/>
              <a:pathLst>
                <a:path w="42365" h="9247" extrusionOk="0">
                  <a:moveTo>
                    <a:pt x="21407" y="1"/>
                  </a:moveTo>
                  <a:cubicBezTo>
                    <a:pt x="12034" y="1"/>
                    <a:pt x="2569" y="159"/>
                    <a:pt x="1402" y="476"/>
                  </a:cubicBezTo>
                  <a:cubicBezTo>
                    <a:pt x="1" y="709"/>
                    <a:pt x="67" y="8315"/>
                    <a:pt x="1402" y="8782"/>
                  </a:cubicBezTo>
                  <a:cubicBezTo>
                    <a:pt x="2258" y="9109"/>
                    <a:pt x="10516" y="9247"/>
                    <a:pt x="19265" y="9247"/>
                  </a:cubicBezTo>
                  <a:cubicBezTo>
                    <a:pt x="29264" y="9247"/>
                    <a:pt x="39902" y="9067"/>
                    <a:pt x="40863" y="8782"/>
                  </a:cubicBezTo>
                  <a:cubicBezTo>
                    <a:pt x="42364" y="8515"/>
                    <a:pt x="41930" y="976"/>
                    <a:pt x="40863" y="476"/>
                  </a:cubicBezTo>
                  <a:cubicBezTo>
                    <a:pt x="40062" y="159"/>
                    <a:pt x="30781" y="1"/>
                    <a:pt x="21407"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9"/>
            <p:cNvSpPr/>
            <p:nvPr/>
          </p:nvSpPr>
          <p:spPr>
            <a:xfrm>
              <a:off x="1788950"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9"/>
            <p:cNvSpPr/>
            <p:nvPr/>
          </p:nvSpPr>
          <p:spPr>
            <a:xfrm>
              <a:off x="184732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9"/>
            <p:cNvSpPr/>
            <p:nvPr/>
          </p:nvSpPr>
          <p:spPr>
            <a:xfrm>
              <a:off x="1906525"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9"/>
            <p:cNvSpPr/>
            <p:nvPr/>
          </p:nvSpPr>
          <p:spPr>
            <a:xfrm>
              <a:off x="1965750"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9"/>
            <p:cNvSpPr/>
            <p:nvPr/>
          </p:nvSpPr>
          <p:spPr>
            <a:xfrm>
              <a:off x="2024950"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9"/>
            <p:cNvSpPr/>
            <p:nvPr/>
          </p:nvSpPr>
          <p:spPr>
            <a:xfrm>
              <a:off x="2083325"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9"/>
            <p:cNvSpPr/>
            <p:nvPr/>
          </p:nvSpPr>
          <p:spPr>
            <a:xfrm>
              <a:off x="214337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9"/>
            <p:cNvSpPr/>
            <p:nvPr/>
          </p:nvSpPr>
          <p:spPr>
            <a:xfrm>
              <a:off x="2202575" y="4669625"/>
              <a:ext cx="10025" cy="141775"/>
            </a:xfrm>
            <a:custGeom>
              <a:avLst/>
              <a:gdLst/>
              <a:ahLst/>
              <a:cxnLst/>
              <a:rect l="l" t="t" r="r" b="b"/>
              <a:pathLst>
                <a:path w="401"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9"/>
            <p:cNvSpPr/>
            <p:nvPr/>
          </p:nvSpPr>
          <p:spPr>
            <a:xfrm>
              <a:off x="2261775" y="4669625"/>
              <a:ext cx="10875" cy="141775"/>
            </a:xfrm>
            <a:custGeom>
              <a:avLst/>
              <a:gdLst/>
              <a:ahLst/>
              <a:cxnLst/>
              <a:rect l="l" t="t" r="r" b="b"/>
              <a:pathLst>
                <a:path w="435" h="5671" extrusionOk="0">
                  <a:moveTo>
                    <a:pt x="1" y="0"/>
                  </a:moveTo>
                  <a:lnTo>
                    <a:pt x="1" y="5671"/>
                  </a:lnTo>
                  <a:lnTo>
                    <a:pt x="435" y="5671"/>
                  </a:lnTo>
                  <a:lnTo>
                    <a:pt x="435"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9"/>
            <p:cNvSpPr/>
            <p:nvPr/>
          </p:nvSpPr>
          <p:spPr>
            <a:xfrm>
              <a:off x="2321000"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9"/>
            <p:cNvSpPr/>
            <p:nvPr/>
          </p:nvSpPr>
          <p:spPr>
            <a:xfrm>
              <a:off x="237937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9"/>
            <p:cNvSpPr/>
            <p:nvPr/>
          </p:nvSpPr>
          <p:spPr>
            <a:xfrm>
              <a:off x="2439425" y="4669625"/>
              <a:ext cx="10025" cy="141775"/>
            </a:xfrm>
            <a:custGeom>
              <a:avLst/>
              <a:gdLst/>
              <a:ahLst/>
              <a:cxnLst/>
              <a:rect l="l" t="t" r="r" b="b"/>
              <a:pathLst>
                <a:path w="401" h="5671" extrusionOk="0">
                  <a:moveTo>
                    <a:pt x="0" y="0"/>
                  </a:moveTo>
                  <a:lnTo>
                    <a:pt x="0" y="5671"/>
                  </a:lnTo>
                  <a:lnTo>
                    <a:pt x="400" y="5671"/>
                  </a:lnTo>
                  <a:lnTo>
                    <a:pt x="400"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9"/>
            <p:cNvSpPr/>
            <p:nvPr/>
          </p:nvSpPr>
          <p:spPr>
            <a:xfrm>
              <a:off x="249862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9"/>
            <p:cNvSpPr/>
            <p:nvPr/>
          </p:nvSpPr>
          <p:spPr>
            <a:xfrm>
              <a:off x="2557825"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9"/>
            <p:cNvSpPr/>
            <p:nvPr/>
          </p:nvSpPr>
          <p:spPr>
            <a:xfrm>
              <a:off x="2616200"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9"/>
            <p:cNvSpPr/>
            <p:nvPr/>
          </p:nvSpPr>
          <p:spPr>
            <a:xfrm>
              <a:off x="267542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9"/>
            <p:cNvSpPr/>
            <p:nvPr/>
          </p:nvSpPr>
          <p:spPr>
            <a:xfrm>
              <a:off x="2769650" y="4624375"/>
              <a:ext cx="1059125" cy="231175"/>
            </a:xfrm>
            <a:custGeom>
              <a:avLst/>
              <a:gdLst/>
              <a:ahLst/>
              <a:cxnLst/>
              <a:rect l="l" t="t" r="r" b="b"/>
              <a:pathLst>
                <a:path w="42365" h="9247" extrusionOk="0">
                  <a:moveTo>
                    <a:pt x="21407" y="1"/>
                  </a:moveTo>
                  <a:cubicBezTo>
                    <a:pt x="12034" y="1"/>
                    <a:pt x="2569" y="159"/>
                    <a:pt x="1401" y="476"/>
                  </a:cubicBezTo>
                  <a:cubicBezTo>
                    <a:pt x="0" y="709"/>
                    <a:pt x="67" y="8315"/>
                    <a:pt x="1401" y="8782"/>
                  </a:cubicBezTo>
                  <a:cubicBezTo>
                    <a:pt x="2258" y="9109"/>
                    <a:pt x="10516" y="9247"/>
                    <a:pt x="19265" y="9247"/>
                  </a:cubicBezTo>
                  <a:cubicBezTo>
                    <a:pt x="29264" y="9247"/>
                    <a:pt x="39902" y="9067"/>
                    <a:pt x="40863" y="8782"/>
                  </a:cubicBezTo>
                  <a:cubicBezTo>
                    <a:pt x="42364" y="8515"/>
                    <a:pt x="41930" y="976"/>
                    <a:pt x="40863" y="476"/>
                  </a:cubicBezTo>
                  <a:cubicBezTo>
                    <a:pt x="40062" y="159"/>
                    <a:pt x="30781" y="1"/>
                    <a:pt x="21407"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9"/>
            <p:cNvSpPr/>
            <p:nvPr/>
          </p:nvSpPr>
          <p:spPr>
            <a:xfrm>
              <a:off x="2848875"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9"/>
            <p:cNvSpPr/>
            <p:nvPr/>
          </p:nvSpPr>
          <p:spPr>
            <a:xfrm>
              <a:off x="2907250"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9"/>
            <p:cNvSpPr/>
            <p:nvPr/>
          </p:nvSpPr>
          <p:spPr>
            <a:xfrm>
              <a:off x="2966450"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9"/>
            <p:cNvSpPr/>
            <p:nvPr/>
          </p:nvSpPr>
          <p:spPr>
            <a:xfrm>
              <a:off x="302567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9"/>
            <p:cNvSpPr/>
            <p:nvPr/>
          </p:nvSpPr>
          <p:spPr>
            <a:xfrm>
              <a:off x="3085700"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9"/>
            <p:cNvSpPr/>
            <p:nvPr/>
          </p:nvSpPr>
          <p:spPr>
            <a:xfrm>
              <a:off x="3143250" y="4669625"/>
              <a:ext cx="10875" cy="141775"/>
            </a:xfrm>
            <a:custGeom>
              <a:avLst/>
              <a:gdLst/>
              <a:ahLst/>
              <a:cxnLst/>
              <a:rect l="l" t="t" r="r" b="b"/>
              <a:pathLst>
                <a:path w="435"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9"/>
            <p:cNvSpPr/>
            <p:nvPr/>
          </p:nvSpPr>
          <p:spPr>
            <a:xfrm>
              <a:off x="3203300" y="4669625"/>
              <a:ext cx="10025" cy="141775"/>
            </a:xfrm>
            <a:custGeom>
              <a:avLst/>
              <a:gdLst/>
              <a:ahLst/>
              <a:cxnLst/>
              <a:rect l="l" t="t" r="r" b="b"/>
              <a:pathLst>
                <a:path w="401" h="5671" extrusionOk="0">
                  <a:moveTo>
                    <a:pt x="0" y="0"/>
                  </a:moveTo>
                  <a:lnTo>
                    <a:pt x="0" y="5671"/>
                  </a:lnTo>
                  <a:lnTo>
                    <a:pt x="400" y="5671"/>
                  </a:lnTo>
                  <a:lnTo>
                    <a:pt x="400"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9"/>
            <p:cNvSpPr/>
            <p:nvPr/>
          </p:nvSpPr>
          <p:spPr>
            <a:xfrm>
              <a:off x="3262500"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9"/>
            <p:cNvSpPr/>
            <p:nvPr/>
          </p:nvSpPr>
          <p:spPr>
            <a:xfrm>
              <a:off x="3321700" y="4669625"/>
              <a:ext cx="10875" cy="141775"/>
            </a:xfrm>
            <a:custGeom>
              <a:avLst/>
              <a:gdLst/>
              <a:ahLst/>
              <a:cxnLst/>
              <a:rect l="l" t="t" r="r" b="b"/>
              <a:pathLst>
                <a:path w="435" h="5671" extrusionOk="0">
                  <a:moveTo>
                    <a:pt x="1" y="0"/>
                  </a:moveTo>
                  <a:lnTo>
                    <a:pt x="1" y="5671"/>
                  </a:lnTo>
                  <a:lnTo>
                    <a:pt x="435" y="5671"/>
                  </a:lnTo>
                  <a:lnTo>
                    <a:pt x="435"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9"/>
            <p:cNvSpPr/>
            <p:nvPr/>
          </p:nvSpPr>
          <p:spPr>
            <a:xfrm>
              <a:off x="3380075" y="4669625"/>
              <a:ext cx="10875" cy="141775"/>
            </a:xfrm>
            <a:custGeom>
              <a:avLst/>
              <a:gdLst/>
              <a:ahLst/>
              <a:cxnLst/>
              <a:rect l="l" t="t" r="r" b="b"/>
              <a:pathLst>
                <a:path w="435" h="5671" extrusionOk="0">
                  <a:moveTo>
                    <a:pt x="1" y="0"/>
                  </a:moveTo>
                  <a:lnTo>
                    <a:pt x="1" y="5671"/>
                  </a:lnTo>
                  <a:lnTo>
                    <a:pt x="435" y="5671"/>
                  </a:lnTo>
                  <a:lnTo>
                    <a:pt x="435"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9"/>
            <p:cNvSpPr/>
            <p:nvPr/>
          </p:nvSpPr>
          <p:spPr>
            <a:xfrm>
              <a:off x="3440125" y="4669625"/>
              <a:ext cx="10025" cy="141775"/>
            </a:xfrm>
            <a:custGeom>
              <a:avLst/>
              <a:gdLst/>
              <a:ahLst/>
              <a:cxnLst/>
              <a:rect l="l" t="t" r="r" b="b"/>
              <a:pathLst>
                <a:path w="401"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9"/>
            <p:cNvSpPr/>
            <p:nvPr/>
          </p:nvSpPr>
          <p:spPr>
            <a:xfrm>
              <a:off x="3499325" y="4669625"/>
              <a:ext cx="10050" cy="141775"/>
            </a:xfrm>
            <a:custGeom>
              <a:avLst/>
              <a:gdLst/>
              <a:ahLst/>
              <a:cxnLst/>
              <a:rect l="l" t="t" r="r" b="b"/>
              <a:pathLst>
                <a:path w="402" h="5671" extrusionOk="0">
                  <a:moveTo>
                    <a:pt x="1" y="0"/>
                  </a:moveTo>
                  <a:lnTo>
                    <a:pt x="1"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9"/>
            <p:cNvSpPr/>
            <p:nvPr/>
          </p:nvSpPr>
          <p:spPr>
            <a:xfrm>
              <a:off x="3558550" y="4669625"/>
              <a:ext cx="10025" cy="141775"/>
            </a:xfrm>
            <a:custGeom>
              <a:avLst/>
              <a:gdLst/>
              <a:ahLst/>
              <a:cxnLst/>
              <a:rect l="l" t="t" r="r" b="b"/>
              <a:pathLst>
                <a:path w="401" h="5671" extrusionOk="0">
                  <a:moveTo>
                    <a:pt x="0" y="0"/>
                  </a:moveTo>
                  <a:lnTo>
                    <a:pt x="0" y="5671"/>
                  </a:lnTo>
                  <a:lnTo>
                    <a:pt x="401" y="5671"/>
                  </a:lnTo>
                  <a:lnTo>
                    <a:pt x="40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9"/>
            <p:cNvSpPr/>
            <p:nvPr/>
          </p:nvSpPr>
          <p:spPr>
            <a:xfrm>
              <a:off x="3616925"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9"/>
            <p:cNvSpPr/>
            <p:nvPr/>
          </p:nvSpPr>
          <p:spPr>
            <a:xfrm>
              <a:off x="3676125" y="4669625"/>
              <a:ext cx="10875" cy="141775"/>
            </a:xfrm>
            <a:custGeom>
              <a:avLst/>
              <a:gdLst/>
              <a:ahLst/>
              <a:cxnLst/>
              <a:rect l="l" t="t" r="r" b="b"/>
              <a:pathLst>
                <a:path w="435" h="5671" extrusionOk="0">
                  <a:moveTo>
                    <a:pt x="1" y="0"/>
                  </a:moveTo>
                  <a:lnTo>
                    <a:pt x="1"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9"/>
            <p:cNvSpPr/>
            <p:nvPr/>
          </p:nvSpPr>
          <p:spPr>
            <a:xfrm>
              <a:off x="3735350" y="4669625"/>
              <a:ext cx="10850" cy="141775"/>
            </a:xfrm>
            <a:custGeom>
              <a:avLst/>
              <a:gdLst/>
              <a:ahLst/>
              <a:cxnLst/>
              <a:rect l="l" t="t" r="r" b="b"/>
              <a:pathLst>
                <a:path w="434" h="5671" extrusionOk="0">
                  <a:moveTo>
                    <a:pt x="0" y="0"/>
                  </a:moveTo>
                  <a:lnTo>
                    <a:pt x="0" y="5671"/>
                  </a:lnTo>
                  <a:lnTo>
                    <a:pt x="434" y="5671"/>
                  </a:lnTo>
                  <a:lnTo>
                    <a:pt x="434"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9"/>
            <p:cNvSpPr/>
            <p:nvPr/>
          </p:nvSpPr>
          <p:spPr>
            <a:xfrm>
              <a:off x="2294300" y="4408400"/>
              <a:ext cx="1058300" cy="231175"/>
            </a:xfrm>
            <a:custGeom>
              <a:avLst/>
              <a:gdLst/>
              <a:ahLst/>
              <a:cxnLst/>
              <a:rect l="l" t="t" r="r" b="b"/>
              <a:pathLst>
                <a:path w="42332" h="9247" extrusionOk="0">
                  <a:moveTo>
                    <a:pt x="21408" y="0"/>
                  </a:moveTo>
                  <a:cubicBezTo>
                    <a:pt x="12034" y="0"/>
                    <a:pt x="2569" y="159"/>
                    <a:pt x="1402" y="475"/>
                  </a:cubicBezTo>
                  <a:cubicBezTo>
                    <a:pt x="1" y="742"/>
                    <a:pt x="68" y="8314"/>
                    <a:pt x="1402" y="8781"/>
                  </a:cubicBezTo>
                  <a:cubicBezTo>
                    <a:pt x="2258" y="9108"/>
                    <a:pt x="10517" y="9246"/>
                    <a:pt x="19265" y="9246"/>
                  </a:cubicBezTo>
                  <a:cubicBezTo>
                    <a:pt x="29264" y="9246"/>
                    <a:pt x="39903" y="9066"/>
                    <a:pt x="40863" y="8781"/>
                  </a:cubicBezTo>
                  <a:cubicBezTo>
                    <a:pt x="42331" y="8481"/>
                    <a:pt x="41897" y="942"/>
                    <a:pt x="40863" y="475"/>
                  </a:cubicBezTo>
                  <a:cubicBezTo>
                    <a:pt x="40063" y="159"/>
                    <a:pt x="30781" y="0"/>
                    <a:pt x="21408" y="0"/>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9"/>
            <p:cNvSpPr/>
            <p:nvPr/>
          </p:nvSpPr>
          <p:spPr>
            <a:xfrm>
              <a:off x="2372700"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9"/>
            <p:cNvSpPr/>
            <p:nvPr/>
          </p:nvSpPr>
          <p:spPr>
            <a:xfrm>
              <a:off x="2431900" y="4453625"/>
              <a:ext cx="10050" cy="141800"/>
            </a:xfrm>
            <a:custGeom>
              <a:avLst/>
              <a:gdLst/>
              <a:ahLst/>
              <a:cxnLst/>
              <a:rect l="l" t="t" r="r" b="b"/>
              <a:pathLst>
                <a:path w="402"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9"/>
            <p:cNvSpPr/>
            <p:nvPr/>
          </p:nvSpPr>
          <p:spPr>
            <a:xfrm>
              <a:off x="2491125" y="4453625"/>
              <a:ext cx="10850" cy="141800"/>
            </a:xfrm>
            <a:custGeom>
              <a:avLst/>
              <a:gdLst/>
              <a:ahLst/>
              <a:cxnLst/>
              <a:rect l="l" t="t" r="r" b="b"/>
              <a:pathLst>
                <a:path w="434" h="5672" extrusionOk="0">
                  <a:moveTo>
                    <a:pt x="0" y="1"/>
                  </a:moveTo>
                  <a:lnTo>
                    <a:pt x="0"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9"/>
            <p:cNvSpPr/>
            <p:nvPr/>
          </p:nvSpPr>
          <p:spPr>
            <a:xfrm>
              <a:off x="2549500" y="4453625"/>
              <a:ext cx="10025" cy="141800"/>
            </a:xfrm>
            <a:custGeom>
              <a:avLst/>
              <a:gdLst/>
              <a:ahLst/>
              <a:cxnLst/>
              <a:rect l="l" t="t" r="r" b="b"/>
              <a:pathLst>
                <a:path w="401" h="5672" extrusionOk="0">
                  <a:moveTo>
                    <a:pt x="0" y="1"/>
                  </a:moveTo>
                  <a:lnTo>
                    <a:pt x="0" y="5671"/>
                  </a:lnTo>
                  <a:lnTo>
                    <a:pt x="400" y="5671"/>
                  </a:lnTo>
                  <a:lnTo>
                    <a:pt x="400"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9"/>
            <p:cNvSpPr/>
            <p:nvPr/>
          </p:nvSpPr>
          <p:spPr>
            <a:xfrm>
              <a:off x="2608700" y="4453625"/>
              <a:ext cx="10875" cy="141800"/>
            </a:xfrm>
            <a:custGeom>
              <a:avLst/>
              <a:gdLst/>
              <a:ahLst/>
              <a:cxnLst/>
              <a:rect l="l" t="t" r="r" b="b"/>
              <a:pathLst>
                <a:path w="435" h="5672" extrusionOk="0">
                  <a:moveTo>
                    <a:pt x="1" y="1"/>
                  </a:moveTo>
                  <a:lnTo>
                    <a:pt x="1"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9"/>
            <p:cNvSpPr/>
            <p:nvPr/>
          </p:nvSpPr>
          <p:spPr>
            <a:xfrm>
              <a:off x="2668750"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9"/>
            <p:cNvSpPr/>
            <p:nvPr/>
          </p:nvSpPr>
          <p:spPr>
            <a:xfrm>
              <a:off x="2727950" y="4453625"/>
              <a:ext cx="10025" cy="141800"/>
            </a:xfrm>
            <a:custGeom>
              <a:avLst/>
              <a:gdLst/>
              <a:ahLst/>
              <a:cxnLst/>
              <a:rect l="l" t="t" r="r" b="b"/>
              <a:pathLst>
                <a:path w="401"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9"/>
            <p:cNvSpPr/>
            <p:nvPr/>
          </p:nvSpPr>
          <p:spPr>
            <a:xfrm>
              <a:off x="2786325" y="4453625"/>
              <a:ext cx="10025" cy="141800"/>
            </a:xfrm>
            <a:custGeom>
              <a:avLst/>
              <a:gdLst/>
              <a:ahLst/>
              <a:cxnLst/>
              <a:rect l="l" t="t" r="r" b="b"/>
              <a:pathLst>
                <a:path w="401"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9"/>
            <p:cNvSpPr/>
            <p:nvPr/>
          </p:nvSpPr>
          <p:spPr>
            <a:xfrm>
              <a:off x="2845525" y="4453625"/>
              <a:ext cx="10875" cy="141800"/>
            </a:xfrm>
            <a:custGeom>
              <a:avLst/>
              <a:gdLst/>
              <a:ahLst/>
              <a:cxnLst/>
              <a:rect l="l" t="t" r="r" b="b"/>
              <a:pathLst>
                <a:path w="435" h="5672" extrusionOk="0">
                  <a:moveTo>
                    <a:pt x="1" y="1"/>
                  </a:moveTo>
                  <a:lnTo>
                    <a:pt x="1" y="5671"/>
                  </a:lnTo>
                  <a:lnTo>
                    <a:pt x="435" y="5671"/>
                  </a:lnTo>
                  <a:lnTo>
                    <a:pt x="435"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9"/>
            <p:cNvSpPr/>
            <p:nvPr/>
          </p:nvSpPr>
          <p:spPr>
            <a:xfrm>
              <a:off x="2904750" y="4453625"/>
              <a:ext cx="10850" cy="141800"/>
            </a:xfrm>
            <a:custGeom>
              <a:avLst/>
              <a:gdLst/>
              <a:ahLst/>
              <a:cxnLst/>
              <a:rect l="l" t="t" r="r" b="b"/>
              <a:pathLst>
                <a:path w="434" h="5672" extrusionOk="0">
                  <a:moveTo>
                    <a:pt x="0" y="1"/>
                  </a:moveTo>
                  <a:lnTo>
                    <a:pt x="0"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9"/>
            <p:cNvSpPr/>
            <p:nvPr/>
          </p:nvSpPr>
          <p:spPr>
            <a:xfrm>
              <a:off x="2963950" y="4453625"/>
              <a:ext cx="10875" cy="141800"/>
            </a:xfrm>
            <a:custGeom>
              <a:avLst/>
              <a:gdLst/>
              <a:ahLst/>
              <a:cxnLst/>
              <a:rect l="l" t="t" r="r" b="b"/>
              <a:pathLst>
                <a:path w="435" h="5672" extrusionOk="0">
                  <a:moveTo>
                    <a:pt x="1" y="1"/>
                  </a:moveTo>
                  <a:lnTo>
                    <a:pt x="1"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9"/>
            <p:cNvSpPr/>
            <p:nvPr/>
          </p:nvSpPr>
          <p:spPr>
            <a:xfrm>
              <a:off x="3024000"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9"/>
            <p:cNvSpPr/>
            <p:nvPr/>
          </p:nvSpPr>
          <p:spPr>
            <a:xfrm>
              <a:off x="3082375" y="4453625"/>
              <a:ext cx="10025" cy="141800"/>
            </a:xfrm>
            <a:custGeom>
              <a:avLst/>
              <a:gdLst/>
              <a:ahLst/>
              <a:cxnLst/>
              <a:rect l="l" t="t" r="r" b="b"/>
              <a:pathLst>
                <a:path w="401" h="5672" extrusionOk="0">
                  <a:moveTo>
                    <a:pt x="0" y="1"/>
                  </a:moveTo>
                  <a:lnTo>
                    <a:pt x="0"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9"/>
            <p:cNvSpPr/>
            <p:nvPr/>
          </p:nvSpPr>
          <p:spPr>
            <a:xfrm>
              <a:off x="3141575" y="4453625"/>
              <a:ext cx="10050" cy="141800"/>
            </a:xfrm>
            <a:custGeom>
              <a:avLst/>
              <a:gdLst/>
              <a:ahLst/>
              <a:cxnLst/>
              <a:rect l="l" t="t" r="r" b="b"/>
              <a:pathLst>
                <a:path w="402"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9"/>
            <p:cNvSpPr/>
            <p:nvPr/>
          </p:nvSpPr>
          <p:spPr>
            <a:xfrm>
              <a:off x="3200800" y="4453625"/>
              <a:ext cx="10850" cy="141800"/>
            </a:xfrm>
            <a:custGeom>
              <a:avLst/>
              <a:gdLst/>
              <a:ahLst/>
              <a:cxnLst/>
              <a:rect l="l" t="t" r="r" b="b"/>
              <a:pathLst>
                <a:path w="434" h="5672" extrusionOk="0">
                  <a:moveTo>
                    <a:pt x="0" y="1"/>
                  </a:moveTo>
                  <a:lnTo>
                    <a:pt x="0" y="5671"/>
                  </a:lnTo>
                  <a:lnTo>
                    <a:pt x="434" y="5671"/>
                  </a:lnTo>
                  <a:lnTo>
                    <a:pt x="434"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9"/>
            <p:cNvSpPr/>
            <p:nvPr/>
          </p:nvSpPr>
          <p:spPr>
            <a:xfrm>
              <a:off x="3260825" y="4453625"/>
              <a:ext cx="10050" cy="141800"/>
            </a:xfrm>
            <a:custGeom>
              <a:avLst/>
              <a:gdLst/>
              <a:ahLst/>
              <a:cxnLst/>
              <a:rect l="l" t="t" r="r" b="b"/>
              <a:pathLst>
                <a:path w="402" h="5672" extrusionOk="0">
                  <a:moveTo>
                    <a:pt x="1" y="1"/>
                  </a:moveTo>
                  <a:lnTo>
                    <a:pt x="1" y="5671"/>
                  </a:lnTo>
                  <a:lnTo>
                    <a:pt x="401" y="5671"/>
                  </a:lnTo>
                  <a:lnTo>
                    <a:pt x="401"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9"/>
            <p:cNvSpPr/>
            <p:nvPr/>
          </p:nvSpPr>
          <p:spPr>
            <a:xfrm>
              <a:off x="2324325" y="4619575"/>
              <a:ext cx="412825" cy="24225"/>
            </a:xfrm>
            <a:custGeom>
              <a:avLst/>
              <a:gdLst/>
              <a:ahLst/>
              <a:cxnLst/>
              <a:rect l="l" t="t" r="r" b="b"/>
              <a:pathLst>
                <a:path w="16513" h="969" extrusionOk="0">
                  <a:moveTo>
                    <a:pt x="1" y="1"/>
                  </a:moveTo>
                  <a:lnTo>
                    <a:pt x="1" y="401"/>
                  </a:lnTo>
                  <a:cubicBezTo>
                    <a:pt x="168" y="401"/>
                    <a:pt x="14544" y="701"/>
                    <a:pt x="15345" y="735"/>
                  </a:cubicBezTo>
                  <a:cubicBezTo>
                    <a:pt x="16012" y="801"/>
                    <a:pt x="16279" y="968"/>
                    <a:pt x="16279" y="968"/>
                  </a:cubicBezTo>
                  <a:lnTo>
                    <a:pt x="16513" y="635"/>
                  </a:lnTo>
                  <a:cubicBezTo>
                    <a:pt x="16479" y="568"/>
                    <a:pt x="16179" y="368"/>
                    <a:pt x="15345" y="334"/>
                  </a:cubicBezTo>
                  <a:cubicBezTo>
                    <a:pt x="14544" y="301"/>
                    <a:pt x="601" y="1"/>
                    <a:pt x="1" y="1"/>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9"/>
            <p:cNvSpPr/>
            <p:nvPr/>
          </p:nvSpPr>
          <p:spPr>
            <a:xfrm>
              <a:off x="2793825" y="4619575"/>
              <a:ext cx="529575" cy="24225"/>
            </a:xfrm>
            <a:custGeom>
              <a:avLst/>
              <a:gdLst/>
              <a:ahLst/>
              <a:cxnLst/>
              <a:rect l="l" t="t" r="r" b="b"/>
              <a:pathLst>
                <a:path w="21183" h="969" extrusionOk="0">
                  <a:moveTo>
                    <a:pt x="21183" y="1"/>
                  </a:moveTo>
                  <a:cubicBezTo>
                    <a:pt x="6439" y="1"/>
                    <a:pt x="1368" y="334"/>
                    <a:pt x="1168" y="334"/>
                  </a:cubicBezTo>
                  <a:cubicBezTo>
                    <a:pt x="334" y="368"/>
                    <a:pt x="34" y="568"/>
                    <a:pt x="1" y="635"/>
                  </a:cubicBezTo>
                  <a:lnTo>
                    <a:pt x="234" y="968"/>
                  </a:lnTo>
                  <a:cubicBezTo>
                    <a:pt x="234" y="968"/>
                    <a:pt x="434" y="801"/>
                    <a:pt x="1202" y="735"/>
                  </a:cubicBezTo>
                  <a:cubicBezTo>
                    <a:pt x="1402" y="735"/>
                    <a:pt x="6505" y="401"/>
                    <a:pt x="21183" y="401"/>
                  </a:cubicBezTo>
                  <a:lnTo>
                    <a:pt x="21183"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9"/>
            <p:cNvSpPr/>
            <p:nvPr/>
          </p:nvSpPr>
          <p:spPr>
            <a:xfrm>
              <a:off x="2168375" y="4391925"/>
              <a:ext cx="197675" cy="191000"/>
            </a:xfrm>
            <a:custGeom>
              <a:avLst/>
              <a:gdLst/>
              <a:ahLst/>
              <a:cxnLst/>
              <a:rect l="l" t="t" r="r" b="b"/>
              <a:pathLst>
                <a:path w="7907" h="7640" extrusionOk="0">
                  <a:moveTo>
                    <a:pt x="3370" y="0"/>
                  </a:moveTo>
                  <a:lnTo>
                    <a:pt x="2436" y="3403"/>
                  </a:lnTo>
                  <a:lnTo>
                    <a:pt x="1" y="4303"/>
                  </a:lnTo>
                  <a:lnTo>
                    <a:pt x="2436" y="5171"/>
                  </a:lnTo>
                  <a:lnTo>
                    <a:pt x="3370" y="7639"/>
                  </a:lnTo>
                  <a:lnTo>
                    <a:pt x="4237" y="5171"/>
                  </a:lnTo>
                  <a:lnTo>
                    <a:pt x="7907" y="4303"/>
                  </a:lnTo>
                  <a:lnTo>
                    <a:pt x="4237" y="3403"/>
                  </a:lnTo>
                  <a:lnTo>
                    <a:pt x="33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9"/>
            <p:cNvSpPr/>
            <p:nvPr/>
          </p:nvSpPr>
          <p:spPr>
            <a:xfrm>
              <a:off x="3732825" y="4581225"/>
              <a:ext cx="129300" cy="123450"/>
            </a:xfrm>
            <a:custGeom>
              <a:avLst/>
              <a:gdLst/>
              <a:ahLst/>
              <a:cxnLst/>
              <a:rect l="l" t="t" r="r" b="b"/>
              <a:pathLst>
                <a:path w="5172" h="4938" extrusionOk="0">
                  <a:moveTo>
                    <a:pt x="2203" y="0"/>
                  </a:moveTo>
                  <a:lnTo>
                    <a:pt x="1569" y="2169"/>
                  </a:lnTo>
                  <a:lnTo>
                    <a:pt x="1" y="2736"/>
                  </a:lnTo>
                  <a:lnTo>
                    <a:pt x="1569" y="3336"/>
                  </a:lnTo>
                  <a:lnTo>
                    <a:pt x="2203" y="4937"/>
                  </a:lnTo>
                  <a:lnTo>
                    <a:pt x="2803" y="3336"/>
                  </a:lnTo>
                  <a:lnTo>
                    <a:pt x="5171" y="2736"/>
                  </a:lnTo>
                  <a:lnTo>
                    <a:pt x="2803" y="2169"/>
                  </a:ln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9"/>
            <p:cNvSpPr/>
            <p:nvPr/>
          </p:nvSpPr>
          <p:spPr>
            <a:xfrm>
              <a:off x="2074975" y="4577050"/>
              <a:ext cx="91775" cy="88425"/>
            </a:xfrm>
            <a:custGeom>
              <a:avLst/>
              <a:gdLst/>
              <a:ahLst/>
              <a:cxnLst/>
              <a:rect l="l" t="t" r="r" b="b"/>
              <a:pathLst>
                <a:path w="3671" h="3537" extrusionOk="0">
                  <a:moveTo>
                    <a:pt x="1569" y="1"/>
                  </a:moveTo>
                  <a:lnTo>
                    <a:pt x="1135" y="1535"/>
                  </a:lnTo>
                  <a:lnTo>
                    <a:pt x="1" y="1935"/>
                  </a:lnTo>
                  <a:lnTo>
                    <a:pt x="1135" y="2402"/>
                  </a:lnTo>
                  <a:lnTo>
                    <a:pt x="1569" y="3536"/>
                  </a:lnTo>
                  <a:lnTo>
                    <a:pt x="1969" y="2402"/>
                  </a:lnTo>
                  <a:lnTo>
                    <a:pt x="3670" y="1935"/>
                  </a:lnTo>
                  <a:lnTo>
                    <a:pt x="1969" y="1535"/>
                  </a:lnTo>
                  <a:lnTo>
                    <a:pt x="1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9"/>
            <p:cNvSpPr/>
            <p:nvPr/>
          </p:nvSpPr>
          <p:spPr>
            <a:xfrm>
              <a:off x="2923100" y="2111125"/>
              <a:ext cx="1785450" cy="594600"/>
            </a:xfrm>
            <a:custGeom>
              <a:avLst/>
              <a:gdLst/>
              <a:ahLst/>
              <a:cxnLst/>
              <a:rect l="l" t="t" r="r" b="b"/>
              <a:pathLst>
                <a:path w="71418" h="23784" extrusionOk="0">
                  <a:moveTo>
                    <a:pt x="71118" y="0"/>
                  </a:moveTo>
                  <a:lnTo>
                    <a:pt x="63012" y="8173"/>
                  </a:lnTo>
                  <a:lnTo>
                    <a:pt x="60710" y="14611"/>
                  </a:lnTo>
                  <a:lnTo>
                    <a:pt x="53905" y="16279"/>
                  </a:lnTo>
                  <a:lnTo>
                    <a:pt x="46967" y="3603"/>
                  </a:lnTo>
                  <a:lnTo>
                    <a:pt x="39028" y="11675"/>
                  </a:lnTo>
                  <a:lnTo>
                    <a:pt x="22550" y="11675"/>
                  </a:lnTo>
                  <a:lnTo>
                    <a:pt x="20014" y="19014"/>
                  </a:lnTo>
                  <a:lnTo>
                    <a:pt x="7506" y="16279"/>
                  </a:lnTo>
                  <a:lnTo>
                    <a:pt x="0" y="23450"/>
                  </a:lnTo>
                  <a:lnTo>
                    <a:pt x="267" y="23784"/>
                  </a:lnTo>
                  <a:lnTo>
                    <a:pt x="7606" y="16746"/>
                  </a:lnTo>
                  <a:lnTo>
                    <a:pt x="20248" y="19481"/>
                  </a:lnTo>
                  <a:lnTo>
                    <a:pt x="22850" y="12109"/>
                  </a:lnTo>
                  <a:lnTo>
                    <a:pt x="39195" y="12109"/>
                  </a:lnTo>
                  <a:lnTo>
                    <a:pt x="46900" y="4303"/>
                  </a:lnTo>
                  <a:lnTo>
                    <a:pt x="53638" y="16779"/>
                  </a:lnTo>
                  <a:lnTo>
                    <a:pt x="60977" y="14944"/>
                  </a:lnTo>
                  <a:lnTo>
                    <a:pt x="63312" y="8473"/>
                  </a:lnTo>
                  <a:lnTo>
                    <a:pt x="71418" y="301"/>
                  </a:lnTo>
                  <a:lnTo>
                    <a:pt x="7111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9"/>
            <p:cNvSpPr/>
            <p:nvPr/>
          </p:nvSpPr>
          <p:spPr>
            <a:xfrm>
              <a:off x="4647650" y="2108625"/>
              <a:ext cx="65900" cy="64225"/>
            </a:xfrm>
            <a:custGeom>
              <a:avLst/>
              <a:gdLst/>
              <a:ahLst/>
              <a:cxnLst/>
              <a:rect l="l" t="t" r="r" b="b"/>
              <a:pathLst>
                <a:path w="2636" h="2569" extrusionOk="0">
                  <a:moveTo>
                    <a:pt x="1" y="0"/>
                  </a:moveTo>
                  <a:lnTo>
                    <a:pt x="1" y="401"/>
                  </a:lnTo>
                  <a:lnTo>
                    <a:pt x="2236" y="401"/>
                  </a:lnTo>
                  <a:lnTo>
                    <a:pt x="2236" y="2569"/>
                  </a:lnTo>
                  <a:lnTo>
                    <a:pt x="2636" y="2569"/>
                  </a:lnTo>
                  <a:lnTo>
                    <a:pt x="263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9"/>
            <p:cNvSpPr/>
            <p:nvPr/>
          </p:nvSpPr>
          <p:spPr>
            <a:xfrm>
              <a:off x="3011500" y="4012275"/>
              <a:ext cx="700525" cy="231175"/>
            </a:xfrm>
            <a:custGeom>
              <a:avLst/>
              <a:gdLst/>
              <a:ahLst/>
              <a:cxnLst/>
              <a:rect l="l" t="t" r="r" b="b"/>
              <a:pathLst>
                <a:path w="28021" h="9247" extrusionOk="0">
                  <a:moveTo>
                    <a:pt x="14231" y="0"/>
                  </a:moveTo>
                  <a:cubicBezTo>
                    <a:pt x="8273" y="0"/>
                    <a:pt x="2252" y="159"/>
                    <a:pt x="1501" y="476"/>
                  </a:cubicBezTo>
                  <a:cubicBezTo>
                    <a:pt x="0" y="1110"/>
                    <a:pt x="167" y="7981"/>
                    <a:pt x="1501" y="8782"/>
                  </a:cubicBezTo>
                  <a:cubicBezTo>
                    <a:pt x="2046" y="9109"/>
                    <a:pt x="7291" y="9247"/>
                    <a:pt x="12849" y="9247"/>
                  </a:cubicBezTo>
                  <a:cubicBezTo>
                    <a:pt x="19201" y="9247"/>
                    <a:pt x="25963" y="9066"/>
                    <a:pt x="26586" y="8782"/>
                  </a:cubicBezTo>
                  <a:cubicBezTo>
                    <a:pt x="28020" y="8115"/>
                    <a:pt x="27887" y="1276"/>
                    <a:pt x="26586" y="476"/>
                  </a:cubicBezTo>
                  <a:cubicBezTo>
                    <a:pt x="26085" y="159"/>
                    <a:pt x="20189" y="0"/>
                    <a:pt x="14231"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9"/>
            <p:cNvSpPr/>
            <p:nvPr/>
          </p:nvSpPr>
          <p:spPr>
            <a:xfrm>
              <a:off x="3222475" y="4077525"/>
              <a:ext cx="68400" cy="95925"/>
            </a:xfrm>
            <a:custGeom>
              <a:avLst/>
              <a:gdLst/>
              <a:ahLst/>
              <a:cxnLst/>
              <a:rect l="l" t="t" r="r" b="b"/>
              <a:pathLst>
                <a:path w="2736" h="3837" extrusionOk="0">
                  <a:moveTo>
                    <a:pt x="1301" y="434"/>
                  </a:moveTo>
                  <a:cubicBezTo>
                    <a:pt x="1535" y="434"/>
                    <a:pt x="1735" y="501"/>
                    <a:pt x="1868" y="568"/>
                  </a:cubicBezTo>
                  <a:cubicBezTo>
                    <a:pt x="1968" y="668"/>
                    <a:pt x="2035" y="835"/>
                    <a:pt x="2035" y="1001"/>
                  </a:cubicBezTo>
                  <a:cubicBezTo>
                    <a:pt x="2035" y="1201"/>
                    <a:pt x="1968" y="1368"/>
                    <a:pt x="1868" y="1435"/>
                  </a:cubicBezTo>
                  <a:cubicBezTo>
                    <a:pt x="1735" y="1535"/>
                    <a:pt x="1535" y="1602"/>
                    <a:pt x="1301" y="1602"/>
                  </a:cubicBezTo>
                  <a:lnTo>
                    <a:pt x="534" y="1602"/>
                  </a:lnTo>
                  <a:lnTo>
                    <a:pt x="534" y="434"/>
                  </a:lnTo>
                  <a:close/>
                  <a:moveTo>
                    <a:pt x="1368" y="2002"/>
                  </a:moveTo>
                  <a:cubicBezTo>
                    <a:pt x="1635" y="2002"/>
                    <a:pt x="1835" y="2069"/>
                    <a:pt x="1968" y="2169"/>
                  </a:cubicBezTo>
                  <a:cubicBezTo>
                    <a:pt x="2102" y="2302"/>
                    <a:pt x="2169" y="2469"/>
                    <a:pt x="2169" y="2703"/>
                  </a:cubicBezTo>
                  <a:cubicBezTo>
                    <a:pt x="2169" y="2936"/>
                    <a:pt x="2102" y="3103"/>
                    <a:pt x="1968" y="3236"/>
                  </a:cubicBezTo>
                  <a:cubicBezTo>
                    <a:pt x="1835" y="3336"/>
                    <a:pt x="1635" y="3403"/>
                    <a:pt x="1368" y="3403"/>
                  </a:cubicBezTo>
                  <a:lnTo>
                    <a:pt x="534" y="3403"/>
                  </a:lnTo>
                  <a:lnTo>
                    <a:pt x="534" y="2002"/>
                  </a:lnTo>
                  <a:close/>
                  <a:moveTo>
                    <a:pt x="0" y="1"/>
                  </a:moveTo>
                  <a:lnTo>
                    <a:pt x="0" y="3837"/>
                  </a:lnTo>
                  <a:lnTo>
                    <a:pt x="1401" y="3837"/>
                  </a:lnTo>
                  <a:cubicBezTo>
                    <a:pt x="1802" y="3837"/>
                    <a:pt x="2135" y="3737"/>
                    <a:pt x="2369" y="3536"/>
                  </a:cubicBezTo>
                  <a:cubicBezTo>
                    <a:pt x="2602" y="3370"/>
                    <a:pt x="2736" y="3103"/>
                    <a:pt x="2736" y="2769"/>
                  </a:cubicBezTo>
                  <a:cubicBezTo>
                    <a:pt x="2736" y="2502"/>
                    <a:pt x="2669" y="2302"/>
                    <a:pt x="2502" y="2102"/>
                  </a:cubicBezTo>
                  <a:cubicBezTo>
                    <a:pt x="2369" y="1935"/>
                    <a:pt x="2169" y="1835"/>
                    <a:pt x="1935" y="1769"/>
                  </a:cubicBezTo>
                  <a:cubicBezTo>
                    <a:pt x="2135" y="1735"/>
                    <a:pt x="2302" y="1668"/>
                    <a:pt x="2402" y="1502"/>
                  </a:cubicBezTo>
                  <a:cubicBezTo>
                    <a:pt x="2502" y="1368"/>
                    <a:pt x="2569" y="1201"/>
                    <a:pt x="2569" y="968"/>
                  </a:cubicBezTo>
                  <a:cubicBezTo>
                    <a:pt x="2569" y="668"/>
                    <a:pt x="2469" y="434"/>
                    <a:pt x="2235" y="267"/>
                  </a:cubicBezTo>
                  <a:cubicBezTo>
                    <a:pt x="2035" y="101"/>
                    <a:pt x="1735" y="1"/>
                    <a:pt x="1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9"/>
            <p:cNvSpPr/>
            <p:nvPr/>
          </p:nvSpPr>
          <p:spPr>
            <a:xfrm>
              <a:off x="3310875" y="4077525"/>
              <a:ext cx="73400" cy="97600"/>
            </a:xfrm>
            <a:custGeom>
              <a:avLst/>
              <a:gdLst/>
              <a:ahLst/>
              <a:cxnLst/>
              <a:rect l="l" t="t" r="r" b="b"/>
              <a:pathLst>
                <a:path w="2936" h="3904" extrusionOk="0">
                  <a:moveTo>
                    <a:pt x="0" y="1"/>
                  </a:moveTo>
                  <a:lnTo>
                    <a:pt x="0" y="2402"/>
                  </a:lnTo>
                  <a:cubicBezTo>
                    <a:pt x="0" y="2903"/>
                    <a:pt x="134" y="3270"/>
                    <a:pt x="367" y="3536"/>
                  </a:cubicBezTo>
                  <a:cubicBezTo>
                    <a:pt x="634" y="3770"/>
                    <a:pt x="1001" y="3903"/>
                    <a:pt x="1468" y="3903"/>
                  </a:cubicBezTo>
                  <a:cubicBezTo>
                    <a:pt x="1968" y="3903"/>
                    <a:pt x="2335" y="3770"/>
                    <a:pt x="2569" y="3536"/>
                  </a:cubicBezTo>
                  <a:cubicBezTo>
                    <a:pt x="2802" y="3270"/>
                    <a:pt x="2936" y="2903"/>
                    <a:pt x="2936" y="2402"/>
                  </a:cubicBezTo>
                  <a:lnTo>
                    <a:pt x="2936" y="1"/>
                  </a:lnTo>
                  <a:lnTo>
                    <a:pt x="2402" y="1"/>
                  </a:lnTo>
                  <a:lnTo>
                    <a:pt x="2402" y="2336"/>
                  </a:lnTo>
                  <a:cubicBezTo>
                    <a:pt x="2402" y="2736"/>
                    <a:pt x="2335" y="3036"/>
                    <a:pt x="2202" y="3203"/>
                  </a:cubicBezTo>
                  <a:cubicBezTo>
                    <a:pt x="2035" y="3403"/>
                    <a:pt x="1802" y="3470"/>
                    <a:pt x="1468" y="3470"/>
                  </a:cubicBezTo>
                  <a:cubicBezTo>
                    <a:pt x="1134" y="3470"/>
                    <a:pt x="901" y="3403"/>
                    <a:pt x="767" y="3203"/>
                  </a:cubicBezTo>
                  <a:cubicBezTo>
                    <a:pt x="601" y="3036"/>
                    <a:pt x="534" y="2736"/>
                    <a:pt x="534" y="2336"/>
                  </a:cubicBezTo>
                  <a:lnTo>
                    <a:pt x="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9"/>
            <p:cNvSpPr/>
            <p:nvPr/>
          </p:nvSpPr>
          <p:spPr>
            <a:xfrm>
              <a:off x="3395100" y="4077525"/>
              <a:ext cx="80900" cy="95925"/>
            </a:xfrm>
            <a:custGeom>
              <a:avLst/>
              <a:gdLst/>
              <a:ahLst/>
              <a:cxnLst/>
              <a:rect l="l" t="t" r="r" b="b"/>
              <a:pathLst>
                <a:path w="3236" h="3837" extrusionOk="0">
                  <a:moveTo>
                    <a:pt x="0" y="1"/>
                  </a:moveTo>
                  <a:lnTo>
                    <a:pt x="1368" y="2002"/>
                  </a:lnTo>
                  <a:lnTo>
                    <a:pt x="1368" y="3837"/>
                  </a:lnTo>
                  <a:lnTo>
                    <a:pt x="1868" y="3837"/>
                  </a:lnTo>
                  <a:lnTo>
                    <a:pt x="1868" y="2002"/>
                  </a:lnTo>
                  <a:lnTo>
                    <a:pt x="3236" y="1"/>
                  </a:lnTo>
                  <a:lnTo>
                    <a:pt x="2669" y="1"/>
                  </a:lnTo>
                  <a:lnTo>
                    <a:pt x="1635" y="1568"/>
                  </a:lnTo>
                  <a:lnTo>
                    <a:pt x="5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9"/>
            <p:cNvSpPr/>
            <p:nvPr/>
          </p:nvSpPr>
          <p:spPr>
            <a:xfrm>
              <a:off x="3917975" y="4012275"/>
              <a:ext cx="700525" cy="231175"/>
            </a:xfrm>
            <a:custGeom>
              <a:avLst/>
              <a:gdLst/>
              <a:ahLst/>
              <a:cxnLst/>
              <a:rect l="l" t="t" r="r" b="b"/>
              <a:pathLst>
                <a:path w="28021" h="9247" extrusionOk="0">
                  <a:moveTo>
                    <a:pt x="14248" y="0"/>
                  </a:moveTo>
                  <a:cubicBezTo>
                    <a:pt x="8281" y="0"/>
                    <a:pt x="2252" y="159"/>
                    <a:pt x="1501" y="476"/>
                  </a:cubicBezTo>
                  <a:cubicBezTo>
                    <a:pt x="0" y="1110"/>
                    <a:pt x="167" y="7981"/>
                    <a:pt x="1501" y="8782"/>
                  </a:cubicBezTo>
                  <a:cubicBezTo>
                    <a:pt x="2046" y="9109"/>
                    <a:pt x="7298" y="9247"/>
                    <a:pt x="12864" y="9247"/>
                  </a:cubicBezTo>
                  <a:cubicBezTo>
                    <a:pt x="19226" y="9247"/>
                    <a:pt x="25997" y="9066"/>
                    <a:pt x="26619" y="8782"/>
                  </a:cubicBezTo>
                  <a:cubicBezTo>
                    <a:pt x="28020" y="8115"/>
                    <a:pt x="27920" y="1276"/>
                    <a:pt x="26619" y="476"/>
                  </a:cubicBezTo>
                  <a:cubicBezTo>
                    <a:pt x="26119" y="159"/>
                    <a:pt x="20215" y="0"/>
                    <a:pt x="14248"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9"/>
            <p:cNvSpPr/>
            <p:nvPr/>
          </p:nvSpPr>
          <p:spPr>
            <a:xfrm>
              <a:off x="4104775" y="4075850"/>
              <a:ext cx="67575" cy="99275"/>
            </a:xfrm>
            <a:custGeom>
              <a:avLst/>
              <a:gdLst/>
              <a:ahLst/>
              <a:cxnLst/>
              <a:rect l="l" t="t" r="r" b="b"/>
              <a:pathLst>
                <a:path w="2703" h="3971" extrusionOk="0">
                  <a:moveTo>
                    <a:pt x="1368" y="1"/>
                  </a:moveTo>
                  <a:cubicBezTo>
                    <a:pt x="934" y="1"/>
                    <a:pt x="601" y="101"/>
                    <a:pt x="367" y="301"/>
                  </a:cubicBezTo>
                  <a:cubicBezTo>
                    <a:pt x="134" y="501"/>
                    <a:pt x="0" y="768"/>
                    <a:pt x="0" y="1102"/>
                  </a:cubicBezTo>
                  <a:cubicBezTo>
                    <a:pt x="0" y="1402"/>
                    <a:pt x="100" y="1635"/>
                    <a:pt x="267" y="1769"/>
                  </a:cubicBezTo>
                  <a:cubicBezTo>
                    <a:pt x="434" y="1936"/>
                    <a:pt x="734" y="2069"/>
                    <a:pt x="1101" y="2136"/>
                  </a:cubicBezTo>
                  <a:lnTo>
                    <a:pt x="1435" y="2202"/>
                  </a:lnTo>
                  <a:cubicBezTo>
                    <a:pt x="1668" y="2269"/>
                    <a:pt x="1868" y="2336"/>
                    <a:pt x="2002" y="2436"/>
                  </a:cubicBezTo>
                  <a:cubicBezTo>
                    <a:pt x="2102" y="2536"/>
                    <a:pt x="2168" y="2703"/>
                    <a:pt x="2168" y="2870"/>
                  </a:cubicBezTo>
                  <a:cubicBezTo>
                    <a:pt x="2168" y="3103"/>
                    <a:pt x="2068" y="3270"/>
                    <a:pt x="1935" y="3370"/>
                  </a:cubicBezTo>
                  <a:cubicBezTo>
                    <a:pt x="1768" y="3503"/>
                    <a:pt x="1535" y="3537"/>
                    <a:pt x="1234" y="3537"/>
                  </a:cubicBezTo>
                  <a:cubicBezTo>
                    <a:pt x="1034" y="3537"/>
                    <a:pt x="834" y="3537"/>
                    <a:pt x="634" y="3470"/>
                  </a:cubicBezTo>
                  <a:cubicBezTo>
                    <a:pt x="434" y="3403"/>
                    <a:pt x="234" y="3303"/>
                    <a:pt x="34" y="3203"/>
                  </a:cubicBezTo>
                  <a:lnTo>
                    <a:pt x="34" y="3737"/>
                  </a:lnTo>
                  <a:cubicBezTo>
                    <a:pt x="234" y="3804"/>
                    <a:pt x="467" y="3870"/>
                    <a:pt x="667" y="3904"/>
                  </a:cubicBezTo>
                  <a:cubicBezTo>
                    <a:pt x="868" y="3937"/>
                    <a:pt x="1068" y="3970"/>
                    <a:pt x="1234" y="3970"/>
                  </a:cubicBezTo>
                  <a:cubicBezTo>
                    <a:pt x="1701" y="3970"/>
                    <a:pt x="2068" y="3870"/>
                    <a:pt x="2335" y="3670"/>
                  </a:cubicBezTo>
                  <a:cubicBezTo>
                    <a:pt x="2569" y="3503"/>
                    <a:pt x="2702" y="3203"/>
                    <a:pt x="2702" y="2836"/>
                  </a:cubicBezTo>
                  <a:cubicBezTo>
                    <a:pt x="2702" y="2536"/>
                    <a:pt x="2602" y="2303"/>
                    <a:pt x="2435" y="2102"/>
                  </a:cubicBezTo>
                  <a:cubicBezTo>
                    <a:pt x="2235" y="1902"/>
                    <a:pt x="1968" y="1802"/>
                    <a:pt x="1568" y="1702"/>
                  </a:cubicBezTo>
                  <a:lnTo>
                    <a:pt x="1268" y="1635"/>
                  </a:lnTo>
                  <a:cubicBezTo>
                    <a:pt x="968" y="1602"/>
                    <a:pt x="801" y="1535"/>
                    <a:pt x="667" y="1435"/>
                  </a:cubicBezTo>
                  <a:cubicBezTo>
                    <a:pt x="567" y="1369"/>
                    <a:pt x="534" y="1235"/>
                    <a:pt x="534" y="1068"/>
                  </a:cubicBezTo>
                  <a:cubicBezTo>
                    <a:pt x="534" y="868"/>
                    <a:pt x="601" y="701"/>
                    <a:pt x="767" y="601"/>
                  </a:cubicBezTo>
                  <a:cubicBezTo>
                    <a:pt x="901" y="468"/>
                    <a:pt x="1134" y="435"/>
                    <a:pt x="1401" y="435"/>
                  </a:cubicBezTo>
                  <a:cubicBezTo>
                    <a:pt x="1568" y="435"/>
                    <a:pt x="1735" y="468"/>
                    <a:pt x="1902" y="501"/>
                  </a:cubicBezTo>
                  <a:cubicBezTo>
                    <a:pt x="2102" y="535"/>
                    <a:pt x="2269" y="601"/>
                    <a:pt x="2469" y="701"/>
                  </a:cubicBezTo>
                  <a:lnTo>
                    <a:pt x="2469" y="201"/>
                  </a:lnTo>
                  <a:cubicBezTo>
                    <a:pt x="2269" y="134"/>
                    <a:pt x="2102" y="101"/>
                    <a:pt x="1902" y="68"/>
                  </a:cubicBezTo>
                  <a:cubicBezTo>
                    <a:pt x="1701" y="34"/>
                    <a:pt x="1535"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9"/>
            <p:cNvSpPr/>
            <p:nvPr/>
          </p:nvSpPr>
          <p:spPr>
            <a:xfrm>
              <a:off x="4192325" y="4077525"/>
              <a:ext cx="61750" cy="95925"/>
            </a:xfrm>
            <a:custGeom>
              <a:avLst/>
              <a:gdLst/>
              <a:ahLst/>
              <a:cxnLst/>
              <a:rect l="l" t="t" r="r" b="b"/>
              <a:pathLst>
                <a:path w="2470" h="3837" extrusionOk="0">
                  <a:moveTo>
                    <a:pt x="1" y="1"/>
                  </a:moveTo>
                  <a:lnTo>
                    <a:pt x="1" y="3837"/>
                  </a:lnTo>
                  <a:lnTo>
                    <a:pt x="2469" y="3837"/>
                  </a:lnTo>
                  <a:lnTo>
                    <a:pt x="2469" y="3403"/>
                  </a:lnTo>
                  <a:lnTo>
                    <a:pt x="534" y="3403"/>
                  </a:lnTo>
                  <a:lnTo>
                    <a:pt x="534" y="2002"/>
                  </a:lnTo>
                  <a:lnTo>
                    <a:pt x="2336" y="2002"/>
                  </a:lnTo>
                  <a:lnTo>
                    <a:pt x="2336" y="1568"/>
                  </a:lnTo>
                  <a:lnTo>
                    <a:pt x="534" y="1568"/>
                  </a:lnTo>
                  <a:lnTo>
                    <a:pt x="534" y="434"/>
                  </a:lnTo>
                  <a:lnTo>
                    <a:pt x="2436" y="434"/>
                  </a:lnTo>
                  <a:lnTo>
                    <a:pt x="24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9"/>
            <p:cNvSpPr/>
            <p:nvPr/>
          </p:nvSpPr>
          <p:spPr>
            <a:xfrm>
              <a:off x="4274900" y="4077525"/>
              <a:ext cx="60050" cy="95925"/>
            </a:xfrm>
            <a:custGeom>
              <a:avLst/>
              <a:gdLst/>
              <a:ahLst/>
              <a:cxnLst/>
              <a:rect l="l" t="t" r="r" b="b"/>
              <a:pathLst>
                <a:path w="2402" h="3837" extrusionOk="0">
                  <a:moveTo>
                    <a:pt x="0" y="1"/>
                  </a:moveTo>
                  <a:lnTo>
                    <a:pt x="0" y="3837"/>
                  </a:lnTo>
                  <a:lnTo>
                    <a:pt x="2402" y="3837"/>
                  </a:lnTo>
                  <a:lnTo>
                    <a:pt x="2402" y="3403"/>
                  </a:lnTo>
                  <a:lnTo>
                    <a:pt x="534" y="3403"/>
                  </a:lnTo>
                  <a:lnTo>
                    <a:pt x="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9"/>
            <p:cNvSpPr/>
            <p:nvPr/>
          </p:nvSpPr>
          <p:spPr>
            <a:xfrm>
              <a:off x="4348275" y="4077525"/>
              <a:ext cx="59225" cy="95925"/>
            </a:xfrm>
            <a:custGeom>
              <a:avLst/>
              <a:gdLst/>
              <a:ahLst/>
              <a:cxnLst/>
              <a:rect l="l" t="t" r="r" b="b"/>
              <a:pathLst>
                <a:path w="2369" h="3837" extrusionOk="0">
                  <a:moveTo>
                    <a:pt x="1" y="1"/>
                  </a:moveTo>
                  <a:lnTo>
                    <a:pt x="1" y="3837"/>
                  </a:lnTo>
                  <a:lnTo>
                    <a:pt x="2369" y="3837"/>
                  </a:lnTo>
                  <a:lnTo>
                    <a:pt x="2369" y="3403"/>
                  </a:lnTo>
                  <a:lnTo>
                    <a:pt x="501" y="3403"/>
                  </a:ln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9"/>
            <p:cNvSpPr/>
            <p:nvPr/>
          </p:nvSpPr>
          <p:spPr>
            <a:xfrm>
              <a:off x="3078200" y="1610175"/>
              <a:ext cx="1471075" cy="463425"/>
            </a:xfrm>
            <a:custGeom>
              <a:avLst/>
              <a:gdLst/>
              <a:ahLst/>
              <a:cxnLst/>
              <a:rect l="l" t="t" r="r" b="b"/>
              <a:pathLst>
                <a:path w="58843" h="18537" extrusionOk="0">
                  <a:moveTo>
                    <a:pt x="23956" y="0"/>
                  </a:moveTo>
                  <a:cubicBezTo>
                    <a:pt x="11824" y="0"/>
                    <a:pt x="1066" y="98"/>
                    <a:pt x="734" y="358"/>
                  </a:cubicBezTo>
                  <a:cubicBezTo>
                    <a:pt x="1" y="991"/>
                    <a:pt x="401" y="17970"/>
                    <a:pt x="734" y="18270"/>
                  </a:cubicBezTo>
                  <a:cubicBezTo>
                    <a:pt x="920" y="18419"/>
                    <a:pt x="18649" y="18537"/>
                    <a:pt x="34395" y="18537"/>
                  </a:cubicBezTo>
                  <a:cubicBezTo>
                    <a:pt x="46908" y="18537"/>
                    <a:pt x="58169" y="18462"/>
                    <a:pt x="58376" y="18270"/>
                  </a:cubicBezTo>
                  <a:cubicBezTo>
                    <a:pt x="58843" y="17803"/>
                    <a:pt x="58743" y="658"/>
                    <a:pt x="58376" y="358"/>
                  </a:cubicBezTo>
                  <a:cubicBezTo>
                    <a:pt x="58167" y="168"/>
                    <a:pt x="39878" y="0"/>
                    <a:pt x="23956" y="0"/>
                  </a:cubicBezTo>
                  <a:close/>
                </a:path>
              </a:pathLst>
            </a:custGeom>
            <a:solidFill>
              <a:srgbClr val="476B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9"/>
            <p:cNvSpPr/>
            <p:nvPr/>
          </p:nvSpPr>
          <p:spPr>
            <a:xfrm>
              <a:off x="3287525" y="1302175"/>
              <a:ext cx="1114150" cy="539600"/>
            </a:xfrm>
            <a:custGeom>
              <a:avLst/>
              <a:gdLst/>
              <a:ahLst/>
              <a:cxnLst/>
              <a:rect l="l" t="t" r="r" b="b"/>
              <a:pathLst>
                <a:path w="44566" h="21584" extrusionOk="0">
                  <a:moveTo>
                    <a:pt x="22046" y="1"/>
                  </a:moveTo>
                  <a:cubicBezTo>
                    <a:pt x="12861" y="1"/>
                    <a:pt x="3844" y="4721"/>
                    <a:pt x="968" y="14512"/>
                  </a:cubicBezTo>
                  <a:cubicBezTo>
                    <a:pt x="267" y="16847"/>
                    <a:pt x="0" y="19282"/>
                    <a:pt x="134" y="21584"/>
                  </a:cubicBezTo>
                  <a:lnTo>
                    <a:pt x="44499" y="21584"/>
                  </a:lnTo>
                  <a:cubicBezTo>
                    <a:pt x="44565" y="18849"/>
                    <a:pt x="44198" y="16113"/>
                    <a:pt x="43298" y="13578"/>
                  </a:cubicBezTo>
                  <a:cubicBezTo>
                    <a:pt x="41897" y="9575"/>
                    <a:pt x="39362" y="6073"/>
                    <a:pt x="35659" y="3771"/>
                  </a:cubicBezTo>
                  <a:cubicBezTo>
                    <a:pt x="31634" y="1274"/>
                    <a:pt x="26817" y="1"/>
                    <a:pt x="22046"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9"/>
            <p:cNvSpPr/>
            <p:nvPr/>
          </p:nvSpPr>
          <p:spPr>
            <a:xfrm>
              <a:off x="3801225" y="1301175"/>
              <a:ext cx="158475" cy="50250"/>
            </a:xfrm>
            <a:custGeom>
              <a:avLst/>
              <a:gdLst/>
              <a:ahLst/>
              <a:cxnLst/>
              <a:rect l="l" t="t" r="r" b="b"/>
              <a:pathLst>
                <a:path w="6339" h="2010" extrusionOk="0">
                  <a:moveTo>
                    <a:pt x="1615" y="1"/>
                  </a:moveTo>
                  <a:cubicBezTo>
                    <a:pt x="1376" y="1"/>
                    <a:pt x="1138" y="3"/>
                    <a:pt x="901" y="8"/>
                  </a:cubicBezTo>
                  <a:cubicBezTo>
                    <a:pt x="401" y="8"/>
                    <a:pt x="0" y="442"/>
                    <a:pt x="67" y="876"/>
                  </a:cubicBezTo>
                  <a:cubicBezTo>
                    <a:pt x="67" y="1355"/>
                    <a:pt x="434" y="1712"/>
                    <a:pt x="875" y="1712"/>
                  </a:cubicBezTo>
                  <a:cubicBezTo>
                    <a:pt x="895" y="1712"/>
                    <a:pt x="915" y="1711"/>
                    <a:pt x="934" y="1710"/>
                  </a:cubicBezTo>
                  <a:cubicBezTo>
                    <a:pt x="1161" y="1705"/>
                    <a:pt x="1388" y="1702"/>
                    <a:pt x="1613" y="1702"/>
                  </a:cubicBezTo>
                  <a:cubicBezTo>
                    <a:pt x="2847" y="1702"/>
                    <a:pt x="4063" y="1784"/>
                    <a:pt x="5304" y="2010"/>
                  </a:cubicBezTo>
                  <a:lnTo>
                    <a:pt x="5437" y="2010"/>
                  </a:lnTo>
                  <a:cubicBezTo>
                    <a:pt x="5838" y="2010"/>
                    <a:pt x="6238" y="1710"/>
                    <a:pt x="6305" y="1276"/>
                  </a:cubicBezTo>
                  <a:cubicBezTo>
                    <a:pt x="6338" y="842"/>
                    <a:pt x="6005" y="375"/>
                    <a:pt x="5571" y="309"/>
                  </a:cubicBezTo>
                  <a:cubicBezTo>
                    <a:pt x="4246" y="83"/>
                    <a:pt x="2920" y="1"/>
                    <a:pt x="1615" y="1"/>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9"/>
            <p:cNvSpPr/>
            <p:nvPr/>
          </p:nvSpPr>
          <p:spPr>
            <a:xfrm>
              <a:off x="4046400" y="1345800"/>
              <a:ext cx="354450" cy="496825"/>
            </a:xfrm>
            <a:custGeom>
              <a:avLst/>
              <a:gdLst/>
              <a:ahLst/>
              <a:cxnLst/>
              <a:rect l="l" t="t" r="r" b="b"/>
              <a:pathLst>
                <a:path w="14178" h="19873" extrusionOk="0">
                  <a:moveTo>
                    <a:pt x="971" y="0"/>
                  </a:moveTo>
                  <a:cubicBezTo>
                    <a:pt x="618" y="0"/>
                    <a:pt x="295" y="201"/>
                    <a:pt x="167" y="558"/>
                  </a:cubicBezTo>
                  <a:cubicBezTo>
                    <a:pt x="0" y="992"/>
                    <a:pt x="267" y="1492"/>
                    <a:pt x="667" y="1659"/>
                  </a:cubicBezTo>
                  <a:cubicBezTo>
                    <a:pt x="1968" y="2160"/>
                    <a:pt x="3169" y="2760"/>
                    <a:pt x="4303" y="3494"/>
                  </a:cubicBezTo>
                  <a:cubicBezTo>
                    <a:pt x="7506" y="5495"/>
                    <a:pt x="9941" y="8564"/>
                    <a:pt x="11275" y="12434"/>
                  </a:cubicBezTo>
                  <a:cubicBezTo>
                    <a:pt x="12109" y="14835"/>
                    <a:pt x="12442" y="17370"/>
                    <a:pt x="12342" y="19872"/>
                  </a:cubicBezTo>
                  <a:lnTo>
                    <a:pt x="14110" y="19872"/>
                  </a:lnTo>
                  <a:cubicBezTo>
                    <a:pt x="14177" y="17204"/>
                    <a:pt x="13810" y="14435"/>
                    <a:pt x="12876" y="11867"/>
                  </a:cubicBezTo>
                  <a:cubicBezTo>
                    <a:pt x="11442" y="7597"/>
                    <a:pt x="8773" y="4194"/>
                    <a:pt x="5204" y="2026"/>
                  </a:cubicBezTo>
                  <a:cubicBezTo>
                    <a:pt x="4003" y="1259"/>
                    <a:pt x="2669" y="592"/>
                    <a:pt x="1301" y="58"/>
                  </a:cubicBezTo>
                  <a:cubicBezTo>
                    <a:pt x="1192" y="19"/>
                    <a:pt x="1080" y="0"/>
                    <a:pt x="971" y="0"/>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9"/>
            <p:cNvSpPr/>
            <p:nvPr/>
          </p:nvSpPr>
          <p:spPr>
            <a:xfrm>
              <a:off x="3420950" y="1426950"/>
              <a:ext cx="848125" cy="414825"/>
            </a:xfrm>
            <a:custGeom>
              <a:avLst/>
              <a:gdLst/>
              <a:ahLst/>
              <a:cxnLst/>
              <a:rect l="l" t="t" r="r" b="b"/>
              <a:pathLst>
                <a:path w="33925" h="16593" extrusionOk="0">
                  <a:moveTo>
                    <a:pt x="16808" y="1"/>
                  </a:moveTo>
                  <a:cubicBezTo>
                    <a:pt x="9800" y="1"/>
                    <a:pt x="2922" y="3592"/>
                    <a:pt x="768" y="11022"/>
                  </a:cubicBezTo>
                  <a:cubicBezTo>
                    <a:pt x="201" y="12857"/>
                    <a:pt x="0" y="14758"/>
                    <a:pt x="134" y="16526"/>
                  </a:cubicBezTo>
                  <a:lnTo>
                    <a:pt x="33858" y="16526"/>
                  </a:lnTo>
                  <a:lnTo>
                    <a:pt x="33858" y="16593"/>
                  </a:lnTo>
                  <a:cubicBezTo>
                    <a:pt x="33925" y="14458"/>
                    <a:pt x="33658" y="12323"/>
                    <a:pt x="32957" y="10322"/>
                  </a:cubicBezTo>
                  <a:cubicBezTo>
                    <a:pt x="31890" y="7286"/>
                    <a:pt x="29955" y="4618"/>
                    <a:pt x="27153" y="2850"/>
                  </a:cubicBezTo>
                  <a:cubicBezTo>
                    <a:pt x="24094" y="962"/>
                    <a:pt x="20433" y="1"/>
                    <a:pt x="16808" y="1"/>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9"/>
            <p:cNvSpPr/>
            <p:nvPr/>
          </p:nvSpPr>
          <p:spPr>
            <a:xfrm>
              <a:off x="3838750" y="1129575"/>
              <a:ext cx="10850" cy="82600"/>
            </a:xfrm>
            <a:custGeom>
              <a:avLst/>
              <a:gdLst/>
              <a:ahLst/>
              <a:cxnLst/>
              <a:rect l="l" t="t" r="r" b="b"/>
              <a:pathLst>
                <a:path w="434" h="3304" extrusionOk="0">
                  <a:moveTo>
                    <a:pt x="0" y="1"/>
                  </a:moveTo>
                  <a:lnTo>
                    <a:pt x="0" y="3303"/>
                  </a:lnTo>
                  <a:lnTo>
                    <a:pt x="434" y="3303"/>
                  </a:lnTo>
                  <a:lnTo>
                    <a:pt x="43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9"/>
            <p:cNvSpPr/>
            <p:nvPr/>
          </p:nvSpPr>
          <p:spPr>
            <a:xfrm>
              <a:off x="3783700" y="1170450"/>
              <a:ext cx="10875" cy="81750"/>
            </a:xfrm>
            <a:custGeom>
              <a:avLst/>
              <a:gdLst/>
              <a:ahLst/>
              <a:cxnLst/>
              <a:rect l="l" t="t" r="r" b="b"/>
              <a:pathLst>
                <a:path w="435" h="3270" extrusionOk="0">
                  <a:moveTo>
                    <a:pt x="1" y="0"/>
                  </a:moveTo>
                  <a:lnTo>
                    <a:pt x="1" y="3269"/>
                  </a:lnTo>
                  <a:lnTo>
                    <a:pt x="434" y="3269"/>
                  </a:lnTo>
                  <a:lnTo>
                    <a:pt x="4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9"/>
            <p:cNvSpPr/>
            <p:nvPr/>
          </p:nvSpPr>
          <p:spPr>
            <a:xfrm>
              <a:off x="3893775" y="1182125"/>
              <a:ext cx="10875" cy="58400"/>
            </a:xfrm>
            <a:custGeom>
              <a:avLst/>
              <a:gdLst/>
              <a:ahLst/>
              <a:cxnLst/>
              <a:rect l="l" t="t" r="r" b="b"/>
              <a:pathLst>
                <a:path w="435" h="2336" extrusionOk="0">
                  <a:moveTo>
                    <a:pt x="1" y="0"/>
                  </a:moveTo>
                  <a:lnTo>
                    <a:pt x="1" y="2335"/>
                  </a:lnTo>
                  <a:lnTo>
                    <a:pt x="435" y="2335"/>
                  </a:lnTo>
                  <a:lnTo>
                    <a:pt x="43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9"/>
            <p:cNvSpPr/>
            <p:nvPr/>
          </p:nvSpPr>
          <p:spPr>
            <a:xfrm>
              <a:off x="3675300" y="1543225"/>
              <a:ext cx="362775" cy="298550"/>
            </a:xfrm>
            <a:custGeom>
              <a:avLst/>
              <a:gdLst/>
              <a:ahLst/>
              <a:cxnLst/>
              <a:rect l="l" t="t" r="r" b="b"/>
              <a:pathLst>
                <a:path w="14511" h="11942" extrusionOk="0">
                  <a:moveTo>
                    <a:pt x="6805" y="4870"/>
                  </a:moveTo>
                  <a:cubicBezTo>
                    <a:pt x="7639" y="4870"/>
                    <a:pt x="8306" y="4937"/>
                    <a:pt x="8773" y="5004"/>
                  </a:cubicBezTo>
                  <a:cubicBezTo>
                    <a:pt x="9207" y="5104"/>
                    <a:pt x="9607" y="5304"/>
                    <a:pt x="9974" y="5637"/>
                  </a:cubicBezTo>
                  <a:cubicBezTo>
                    <a:pt x="10308" y="5971"/>
                    <a:pt x="10474" y="6471"/>
                    <a:pt x="10474" y="7172"/>
                  </a:cubicBezTo>
                  <a:cubicBezTo>
                    <a:pt x="10474" y="7839"/>
                    <a:pt x="10208" y="8439"/>
                    <a:pt x="9707" y="8873"/>
                  </a:cubicBezTo>
                  <a:cubicBezTo>
                    <a:pt x="9207" y="9340"/>
                    <a:pt x="8506" y="9574"/>
                    <a:pt x="7572" y="9574"/>
                  </a:cubicBezTo>
                  <a:lnTo>
                    <a:pt x="5371" y="9574"/>
                  </a:lnTo>
                  <a:lnTo>
                    <a:pt x="5371" y="4870"/>
                  </a:lnTo>
                  <a:close/>
                  <a:moveTo>
                    <a:pt x="6372" y="0"/>
                  </a:moveTo>
                  <a:lnTo>
                    <a:pt x="3603" y="200"/>
                  </a:lnTo>
                  <a:lnTo>
                    <a:pt x="3436" y="1868"/>
                  </a:lnTo>
                  <a:lnTo>
                    <a:pt x="267" y="1868"/>
                  </a:lnTo>
                  <a:lnTo>
                    <a:pt x="0" y="4136"/>
                  </a:lnTo>
                  <a:cubicBezTo>
                    <a:pt x="267" y="4503"/>
                    <a:pt x="768" y="4837"/>
                    <a:pt x="1501" y="5104"/>
                  </a:cubicBezTo>
                  <a:lnTo>
                    <a:pt x="1501" y="11942"/>
                  </a:lnTo>
                  <a:lnTo>
                    <a:pt x="14277" y="11942"/>
                  </a:lnTo>
                  <a:cubicBezTo>
                    <a:pt x="13844" y="11275"/>
                    <a:pt x="13310" y="10774"/>
                    <a:pt x="12543" y="10374"/>
                  </a:cubicBezTo>
                  <a:cubicBezTo>
                    <a:pt x="13877" y="9307"/>
                    <a:pt x="14511" y="8139"/>
                    <a:pt x="14511" y="6872"/>
                  </a:cubicBezTo>
                  <a:cubicBezTo>
                    <a:pt x="14511" y="5270"/>
                    <a:pt x="14044" y="4003"/>
                    <a:pt x="13143" y="3202"/>
                  </a:cubicBezTo>
                  <a:cubicBezTo>
                    <a:pt x="12709" y="2835"/>
                    <a:pt x="12009" y="2535"/>
                    <a:pt x="11042" y="2302"/>
                  </a:cubicBezTo>
                  <a:cubicBezTo>
                    <a:pt x="11008" y="2302"/>
                    <a:pt x="10975" y="2268"/>
                    <a:pt x="10908" y="2268"/>
                  </a:cubicBezTo>
                  <a:lnTo>
                    <a:pt x="10841" y="0"/>
                  </a:lnTo>
                  <a:lnTo>
                    <a:pt x="8039" y="200"/>
                  </a:lnTo>
                  <a:lnTo>
                    <a:pt x="7873" y="1935"/>
                  </a:lnTo>
                  <a:cubicBezTo>
                    <a:pt x="7439" y="1935"/>
                    <a:pt x="6972" y="1868"/>
                    <a:pt x="6472" y="1868"/>
                  </a:cubicBezTo>
                  <a:lnTo>
                    <a:pt x="6372" y="0"/>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9"/>
            <p:cNvSpPr/>
            <p:nvPr/>
          </p:nvSpPr>
          <p:spPr>
            <a:xfrm>
              <a:off x="3415950" y="1430625"/>
              <a:ext cx="336925" cy="392825"/>
            </a:xfrm>
            <a:custGeom>
              <a:avLst/>
              <a:gdLst/>
              <a:ahLst/>
              <a:cxnLst/>
              <a:rect l="l" t="t" r="r" b="b"/>
              <a:pathLst>
                <a:path w="13477" h="15713" extrusionOk="0">
                  <a:moveTo>
                    <a:pt x="13376" y="1"/>
                  </a:moveTo>
                  <a:cubicBezTo>
                    <a:pt x="5471" y="1469"/>
                    <a:pt x="0" y="7940"/>
                    <a:pt x="67" y="15712"/>
                  </a:cubicBezTo>
                  <a:lnTo>
                    <a:pt x="501" y="15712"/>
                  </a:lnTo>
                  <a:cubicBezTo>
                    <a:pt x="401" y="8140"/>
                    <a:pt x="5738" y="1835"/>
                    <a:pt x="13477" y="434"/>
                  </a:cubicBezTo>
                  <a:lnTo>
                    <a:pt x="13376" y="1"/>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9"/>
            <p:cNvSpPr/>
            <p:nvPr/>
          </p:nvSpPr>
          <p:spPr>
            <a:xfrm>
              <a:off x="3210800" y="1835925"/>
              <a:ext cx="1234225" cy="10875"/>
            </a:xfrm>
            <a:custGeom>
              <a:avLst/>
              <a:gdLst/>
              <a:ahLst/>
              <a:cxnLst/>
              <a:rect l="l" t="t" r="r" b="b"/>
              <a:pathLst>
                <a:path w="49369" h="435" extrusionOk="0">
                  <a:moveTo>
                    <a:pt x="0" y="0"/>
                  </a:moveTo>
                  <a:lnTo>
                    <a:pt x="0" y="434"/>
                  </a:lnTo>
                  <a:lnTo>
                    <a:pt x="49369" y="434"/>
                  </a:lnTo>
                  <a:lnTo>
                    <a:pt x="4936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9"/>
            <p:cNvSpPr/>
            <p:nvPr/>
          </p:nvSpPr>
          <p:spPr>
            <a:xfrm>
              <a:off x="2925600" y="3588000"/>
              <a:ext cx="140125" cy="189325"/>
            </a:xfrm>
            <a:custGeom>
              <a:avLst/>
              <a:gdLst/>
              <a:ahLst/>
              <a:cxnLst/>
              <a:rect l="l" t="t" r="r" b="b"/>
              <a:pathLst>
                <a:path w="5605" h="7573" extrusionOk="0">
                  <a:moveTo>
                    <a:pt x="0" y="1"/>
                  </a:moveTo>
                  <a:lnTo>
                    <a:pt x="0" y="7573"/>
                  </a:lnTo>
                  <a:lnTo>
                    <a:pt x="5604" y="7573"/>
                  </a:lnTo>
                  <a:lnTo>
                    <a:pt x="5604" y="1"/>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9"/>
            <p:cNvSpPr/>
            <p:nvPr/>
          </p:nvSpPr>
          <p:spPr>
            <a:xfrm>
              <a:off x="2925600" y="3027600"/>
              <a:ext cx="140125" cy="561275"/>
            </a:xfrm>
            <a:custGeom>
              <a:avLst/>
              <a:gdLst/>
              <a:ahLst/>
              <a:cxnLst/>
              <a:rect l="l" t="t" r="r" b="b"/>
              <a:pathLst>
                <a:path w="5605" h="22451" extrusionOk="0">
                  <a:moveTo>
                    <a:pt x="0" y="1"/>
                  </a:moveTo>
                  <a:lnTo>
                    <a:pt x="0" y="22450"/>
                  </a:lnTo>
                  <a:lnTo>
                    <a:pt x="5604" y="22450"/>
                  </a:lnTo>
                  <a:lnTo>
                    <a:pt x="5604" y="1"/>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9"/>
            <p:cNvSpPr/>
            <p:nvPr/>
          </p:nvSpPr>
          <p:spPr>
            <a:xfrm>
              <a:off x="3160750" y="2664850"/>
              <a:ext cx="139300" cy="663825"/>
            </a:xfrm>
            <a:custGeom>
              <a:avLst/>
              <a:gdLst/>
              <a:ahLst/>
              <a:cxnLst/>
              <a:rect l="l" t="t" r="r" b="b"/>
              <a:pathLst>
                <a:path w="5572" h="26553" extrusionOk="0">
                  <a:moveTo>
                    <a:pt x="1" y="0"/>
                  </a:moveTo>
                  <a:lnTo>
                    <a:pt x="1" y="26553"/>
                  </a:lnTo>
                  <a:lnTo>
                    <a:pt x="5572" y="26553"/>
                  </a:lnTo>
                  <a:lnTo>
                    <a:pt x="5572" y="0"/>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9"/>
            <p:cNvSpPr/>
            <p:nvPr/>
          </p:nvSpPr>
          <p:spPr>
            <a:xfrm>
              <a:off x="3393425" y="2741575"/>
              <a:ext cx="140125" cy="83425"/>
            </a:xfrm>
            <a:custGeom>
              <a:avLst/>
              <a:gdLst/>
              <a:ahLst/>
              <a:cxnLst/>
              <a:rect l="l" t="t" r="r" b="b"/>
              <a:pathLst>
                <a:path w="5605" h="3337" extrusionOk="0">
                  <a:moveTo>
                    <a:pt x="1" y="0"/>
                  </a:moveTo>
                  <a:lnTo>
                    <a:pt x="1" y="3336"/>
                  </a:lnTo>
                  <a:lnTo>
                    <a:pt x="5605" y="3336"/>
                  </a:lnTo>
                  <a:lnTo>
                    <a:pt x="5605" y="0"/>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9"/>
            <p:cNvSpPr/>
            <p:nvPr/>
          </p:nvSpPr>
          <p:spPr>
            <a:xfrm>
              <a:off x="3628600" y="3141025"/>
              <a:ext cx="139275" cy="487875"/>
            </a:xfrm>
            <a:custGeom>
              <a:avLst/>
              <a:gdLst/>
              <a:ahLst/>
              <a:cxnLst/>
              <a:rect l="l" t="t" r="r" b="b"/>
              <a:pathLst>
                <a:path w="5571" h="19515" extrusionOk="0">
                  <a:moveTo>
                    <a:pt x="0" y="0"/>
                  </a:moveTo>
                  <a:lnTo>
                    <a:pt x="0" y="19514"/>
                  </a:lnTo>
                  <a:lnTo>
                    <a:pt x="5571" y="19514"/>
                  </a:lnTo>
                  <a:lnTo>
                    <a:pt x="5571" y="0"/>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9"/>
            <p:cNvSpPr/>
            <p:nvPr/>
          </p:nvSpPr>
          <p:spPr>
            <a:xfrm>
              <a:off x="4096425" y="2873325"/>
              <a:ext cx="139300" cy="165975"/>
            </a:xfrm>
            <a:custGeom>
              <a:avLst/>
              <a:gdLst/>
              <a:ahLst/>
              <a:cxnLst/>
              <a:rect l="l" t="t" r="r" b="b"/>
              <a:pathLst>
                <a:path w="5572" h="6639" extrusionOk="0">
                  <a:moveTo>
                    <a:pt x="1" y="1"/>
                  </a:moveTo>
                  <a:lnTo>
                    <a:pt x="1" y="6639"/>
                  </a:lnTo>
                  <a:lnTo>
                    <a:pt x="5571" y="6639"/>
                  </a:lnTo>
                  <a:lnTo>
                    <a:pt x="5571" y="1"/>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9"/>
            <p:cNvSpPr/>
            <p:nvPr/>
          </p:nvSpPr>
          <p:spPr>
            <a:xfrm>
              <a:off x="4330775" y="3191050"/>
              <a:ext cx="140125" cy="342775"/>
            </a:xfrm>
            <a:custGeom>
              <a:avLst/>
              <a:gdLst/>
              <a:ahLst/>
              <a:cxnLst/>
              <a:rect l="l" t="t" r="r" b="b"/>
              <a:pathLst>
                <a:path w="5605" h="13711" extrusionOk="0">
                  <a:moveTo>
                    <a:pt x="0" y="1"/>
                  </a:moveTo>
                  <a:lnTo>
                    <a:pt x="0" y="13711"/>
                  </a:lnTo>
                  <a:lnTo>
                    <a:pt x="5604" y="13711"/>
                  </a:lnTo>
                  <a:lnTo>
                    <a:pt x="5604" y="1"/>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9"/>
            <p:cNvSpPr/>
            <p:nvPr/>
          </p:nvSpPr>
          <p:spPr>
            <a:xfrm>
              <a:off x="4564275" y="2535600"/>
              <a:ext cx="140125" cy="828950"/>
            </a:xfrm>
            <a:custGeom>
              <a:avLst/>
              <a:gdLst/>
              <a:ahLst/>
              <a:cxnLst/>
              <a:rect l="l" t="t" r="r" b="b"/>
              <a:pathLst>
                <a:path w="5605" h="33158" extrusionOk="0">
                  <a:moveTo>
                    <a:pt x="0" y="0"/>
                  </a:moveTo>
                  <a:lnTo>
                    <a:pt x="0" y="33157"/>
                  </a:lnTo>
                  <a:lnTo>
                    <a:pt x="5604" y="33157"/>
                  </a:lnTo>
                  <a:lnTo>
                    <a:pt x="5604" y="0"/>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9"/>
            <p:cNvSpPr/>
            <p:nvPr/>
          </p:nvSpPr>
          <p:spPr>
            <a:xfrm>
              <a:off x="3862925" y="2603150"/>
              <a:ext cx="139300" cy="819775"/>
            </a:xfrm>
            <a:custGeom>
              <a:avLst/>
              <a:gdLst/>
              <a:ahLst/>
              <a:cxnLst/>
              <a:rect l="l" t="t" r="r" b="b"/>
              <a:pathLst>
                <a:path w="5572" h="32791" extrusionOk="0">
                  <a:moveTo>
                    <a:pt x="1" y="0"/>
                  </a:moveTo>
                  <a:lnTo>
                    <a:pt x="1" y="32790"/>
                  </a:lnTo>
                  <a:lnTo>
                    <a:pt x="5571" y="32790"/>
                  </a:lnTo>
                  <a:lnTo>
                    <a:pt x="5571" y="0"/>
                  </a:ln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9"/>
            <p:cNvSpPr/>
            <p:nvPr/>
          </p:nvSpPr>
          <p:spPr>
            <a:xfrm>
              <a:off x="3160750" y="3327825"/>
              <a:ext cx="139300" cy="449500"/>
            </a:xfrm>
            <a:custGeom>
              <a:avLst/>
              <a:gdLst/>
              <a:ahLst/>
              <a:cxnLst/>
              <a:rect l="l" t="t" r="r" b="b"/>
              <a:pathLst>
                <a:path w="5572" h="17980" extrusionOk="0">
                  <a:moveTo>
                    <a:pt x="1" y="0"/>
                  </a:moveTo>
                  <a:lnTo>
                    <a:pt x="1" y="17980"/>
                  </a:lnTo>
                  <a:lnTo>
                    <a:pt x="5572" y="17980"/>
                  </a:lnTo>
                  <a:lnTo>
                    <a:pt x="5572"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9"/>
            <p:cNvSpPr/>
            <p:nvPr/>
          </p:nvSpPr>
          <p:spPr>
            <a:xfrm>
              <a:off x="3393425" y="2824975"/>
              <a:ext cx="140125" cy="952350"/>
            </a:xfrm>
            <a:custGeom>
              <a:avLst/>
              <a:gdLst/>
              <a:ahLst/>
              <a:cxnLst/>
              <a:rect l="l" t="t" r="r" b="b"/>
              <a:pathLst>
                <a:path w="5605" h="38094" extrusionOk="0">
                  <a:moveTo>
                    <a:pt x="1" y="0"/>
                  </a:moveTo>
                  <a:lnTo>
                    <a:pt x="1" y="38094"/>
                  </a:lnTo>
                  <a:lnTo>
                    <a:pt x="5605" y="38094"/>
                  </a:lnTo>
                  <a:lnTo>
                    <a:pt x="5605"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9"/>
            <p:cNvSpPr/>
            <p:nvPr/>
          </p:nvSpPr>
          <p:spPr>
            <a:xfrm>
              <a:off x="3628600" y="3628875"/>
              <a:ext cx="139275" cy="148450"/>
            </a:xfrm>
            <a:custGeom>
              <a:avLst/>
              <a:gdLst/>
              <a:ahLst/>
              <a:cxnLst/>
              <a:rect l="l" t="t" r="r" b="b"/>
              <a:pathLst>
                <a:path w="5571" h="5938" extrusionOk="0">
                  <a:moveTo>
                    <a:pt x="0" y="0"/>
                  </a:moveTo>
                  <a:lnTo>
                    <a:pt x="0" y="5938"/>
                  </a:lnTo>
                  <a:lnTo>
                    <a:pt x="5571" y="5938"/>
                  </a:lnTo>
                  <a:lnTo>
                    <a:pt x="5571"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9"/>
            <p:cNvSpPr/>
            <p:nvPr/>
          </p:nvSpPr>
          <p:spPr>
            <a:xfrm>
              <a:off x="3862925" y="3422900"/>
              <a:ext cx="139300" cy="354425"/>
            </a:xfrm>
            <a:custGeom>
              <a:avLst/>
              <a:gdLst/>
              <a:ahLst/>
              <a:cxnLst/>
              <a:rect l="l" t="t" r="r" b="b"/>
              <a:pathLst>
                <a:path w="5572" h="14177" extrusionOk="0">
                  <a:moveTo>
                    <a:pt x="1" y="0"/>
                  </a:moveTo>
                  <a:lnTo>
                    <a:pt x="1" y="14177"/>
                  </a:lnTo>
                  <a:lnTo>
                    <a:pt x="5571" y="14177"/>
                  </a:lnTo>
                  <a:lnTo>
                    <a:pt x="5571"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9"/>
            <p:cNvSpPr/>
            <p:nvPr/>
          </p:nvSpPr>
          <p:spPr>
            <a:xfrm>
              <a:off x="4096425" y="3038450"/>
              <a:ext cx="139300" cy="738050"/>
            </a:xfrm>
            <a:custGeom>
              <a:avLst/>
              <a:gdLst/>
              <a:ahLst/>
              <a:cxnLst/>
              <a:rect l="l" t="t" r="r" b="b"/>
              <a:pathLst>
                <a:path w="5572" h="29522" extrusionOk="0">
                  <a:moveTo>
                    <a:pt x="1" y="1"/>
                  </a:moveTo>
                  <a:lnTo>
                    <a:pt x="1" y="29522"/>
                  </a:lnTo>
                  <a:lnTo>
                    <a:pt x="5571" y="29522"/>
                  </a:lnTo>
                  <a:lnTo>
                    <a:pt x="5571" y="1"/>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9"/>
            <p:cNvSpPr/>
            <p:nvPr/>
          </p:nvSpPr>
          <p:spPr>
            <a:xfrm>
              <a:off x="4330775" y="3534650"/>
              <a:ext cx="140125" cy="242675"/>
            </a:xfrm>
            <a:custGeom>
              <a:avLst/>
              <a:gdLst/>
              <a:ahLst/>
              <a:cxnLst/>
              <a:rect l="l" t="t" r="r" b="b"/>
              <a:pathLst>
                <a:path w="5605" h="9707" extrusionOk="0">
                  <a:moveTo>
                    <a:pt x="0" y="0"/>
                  </a:moveTo>
                  <a:lnTo>
                    <a:pt x="0" y="9707"/>
                  </a:lnTo>
                  <a:lnTo>
                    <a:pt x="5604" y="9707"/>
                  </a:lnTo>
                  <a:lnTo>
                    <a:pt x="5604"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9"/>
            <p:cNvSpPr/>
            <p:nvPr/>
          </p:nvSpPr>
          <p:spPr>
            <a:xfrm>
              <a:off x="4564275" y="3364525"/>
              <a:ext cx="140125" cy="412800"/>
            </a:xfrm>
            <a:custGeom>
              <a:avLst/>
              <a:gdLst/>
              <a:ahLst/>
              <a:cxnLst/>
              <a:rect l="l" t="t" r="r" b="b"/>
              <a:pathLst>
                <a:path w="5605" h="16512" extrusionOk="0">
                  <a:moveTo>
                    <a:pt x="0" y="0"/>
                  </a:moveTo>
                  <a:lnTo>
                    <a:pt x="0" y="16512"/>
                  </a:lnTo>
                  <a:lnTo>
                    <a:pt x="5604" y="16512"/>
                  </a:lnTo>
                  <a:lnTo>
                    <a:pt x="5604" y="0"/>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9"/>
            <p:cNvSpPr/>
            <p:nvPr/>
          </p:nvSpPr>
          <p:spPr>
            <a:xfrm>
              <a:off x="2866375" y="3772300"/>
              <a:ext cx="1899725" cy="10050"/>
            </a:xfrm>
            <a:custGeom>
              <a:avLst/>
              <a:gdLst/>
              <a:ahLst/>
              <a:cxnLst/>
              <a:rect l="l" t="t" r="r" b="b"/>
              <a:pathLst>
                <a:path w="75989" h="402" extrusionOk="0">
                  <a:moveTo>
                    <a:pt x="1" y="1"/>
                  </a:moveTo>
                  <a:lnTo>
                    <a:pt x="1" y="401"/>
                  </a:lnTo>
                  <a:lnTo>
                    <a:pt x="75988" y="401"/>
                  </a:lnTo>
                  <a:lnTo>
                    <a:pt x="75988"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9"/>
            <p:cNvSpPr/>
            <p:nvPr/>
          </p:nvSpPr>
          <p:spPr>
            <a:xfrm>
              <a:off x="3078200" y="2492575"/>
              <a:ext cx="85100" cy="72325"/>
            </a:xfrm>
            <a:custGeom>
              <a:avLst/>
              <a:gdLst/>
              <a:ahLst/>
              <a:cxnLst/>
              <a:rect l="l" t="t" r="r" b="b"/>
              <a:pathLst>
                <a:path w="3404" h="2893" extrusionOk="0">
                  <a:moveTo>
                    <a:pt x="1759" y="0"/>
                  </a:moveTo>
                  <a:cubicBezTo>
                    <a:pt x="1104" y="0"/>
                    <a:pt x="456" y="334"/>
                    <a:pt x="234" y="1021"/>
                  </a:cubicBezTo>
                  <a:cubicBezTo>
                    <a:pt x="1" y="1888"/>
                    <a:pt x="634" y="2855"/>
                    <a:pt x="1535" y="2889"/>
                  </a:cubicBezTo>
                  <a:cubicBezTo>
                    <a:pt x="1576" y="2891"/>
                    <a:pt x="1618" y="2893"/>
                    <a:pt x="1660" y="2893"/>
                  </a:cubicBezTo>
                  <a:cubicBezTo>
                    <a:pt x="2128" y="2893"/>
                    <a:pt x="2633" y="2722"/>
                    <a:pt x="2969" y="2355"/>
                  </a:cubicBezTo>
                  <a:cubicBezTo>
                    <a:pt x="3336" y="1988"/>
                    <a:pt x="3403" y="1421"/>
                    <a:pt x="3236" y="921"/>
                  </a:cubicBezTo>
                  <a:cubicBezTo>
                    <a:pt x="3170" y="654"/>
                    <a:pt x="2969" y="420"/>
                    <a:pt x="2703" y="253"/>
                  </a:cubicBezTo>
                  <a:cubicBezTo>
                    <a:pt x="2423" y="85"/>
                    <a:pt x="2090" y="0"/>
                    <a:pt x="1759"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9"/>
            <p:cNvSpPr/>
            <p:nvPr/>
          </p:nvSpPr>
          <p:spPr>
            <a:xfrm>
              <a:off x="3102375" y="2513100"/>
              <a:ext cx="38400" cy="31700"/>
            </a:xfrm>
            <a:custGeom>
              <a:avLst/>
              <a:gdLst/>
              <a:ahLst/>
              <a:cxnLst/>
              <a:rect l="l" t="t" r="r" b="b"/>
              <a:pathLst>
                <a:path w="1536" h="1268" extrusionOk="0">
                  <a:moveTo>
                    <a:pt x="791" y="1"/>
                  </a:moveTo>
                  <a:cubicBezTo>
                    <a:pt x="492" y="1"/>
                    <a:pt x="191" y="141"/>
                    <a:pt x="101" y="433"/>
                  </a:cubicBezTo>
                  <a:cubicBezTo>
                    <a:pt x="1" y="833"/>
                    <a:pt x="268" y="1234"/>
                    <a:pt x="701" y="1267"/>
                  </a:cubicBezTo>
                  <a:cubicBezTo>
                    <a:pt x="902" y="1267"/>
                    <a:pt x="1168" y="1234"/>
                    <a:pt x="1335" y="1034"/>
                  </a:cubicBezTo>
                  <a:cubicBezTo>
                    <a:pt x="1502" y="867"/>
                    <a:pt x="1535" y="600"/>
                    <a:pt x="1435" y="400"/>
                  </a:cubicBezTo>
                  <a:cubicBezTo>
                    <a:pt x="1402" y="266"/>
                    <a:pt x="1335" y="200"/>
                    <a:pt x="1202" y="100"/>
                  </a:cubicBezTo>
                  <a:cubicBezTo>
                    <a:pt x="1082" y="34"/>
                    <a:pt x="937"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9"/>
            <p:cNvSpPr/>
            <p:nvPr/>
          </p:nvSpPr>
          <p:spPr>
            <a:xfrm>
              <a:off x="3381750" y="2555100"/>
              <a:ext cx="85100" cy="72350"/>
            </a:xfrm>
            <a:custGeom>
              <a:avLst/>
              <a:gdLst/>
              <a:ahLst/>
              <a:cxnLst/>
              <a:rect l="l" t="t" r="r" b="b"/>
              <a:pathLst>
                <a:path w="3404" h="2894" extrusionOk="0">
                  <a:moveTo>
                    <a:pt x="1759" y="1"/>
                  </a:moveTo>
                  <a:cubicBezTo>
                    <a:pt x="1104" y="1"/>
                    <a:pt x="456" y="335"/>
                    <a:pt x="234" y="1021"/>
                  </a:cubicBezTo>
                  <a:cubicBezTo>
                    <a:pt x="1" y="1889"/>
                    <a:pt x="601" y="2856"/>
                    <a:pt x="1535" y="2889"/>
                  </a:cubicBezTo>
                  <a:cubicBezTo>
                    <a:pt x="1576" y="2892"/>
                    <a:pt x="1618" y="2894"/>
                    <a:pt x="1660" y="2894"/>
                  </a:cubicBezTo>
                  <a:cubicBezTo>
                    <a:pt x="2128" y="2894"/>
                    <a:pt x="2630" y="2723"/>
                    <a:pt x="2936" y="2356"/>
                  </a:cubicBezTo>
                  <a:cubicBezTo>
                    <a:pt x="3336" y="1989"/>
                    <a:pt x="3403" y="1388"/>
                    <a:pt x="3236" y="921"/>
                  </a:cubicBezTo>
                  <a:cubicBezTo>
                    <a:pt x="3170" y="654"/>
                    <a:pt x="2936" y="421"/>
                    <a:pt x="2703" y="254"/>
                  </a:cubicBezTo>
                  <a:cubicBezTo>
                    <a:pt x="2423" y="86"/>
                    <a:pt x="2090" y="1"/>
                    <a:pt x="1759"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9"/>
            <p:cNvSpPr/>
            <p:nvPr/>
          </p:nvSpPr>
          <p:spPr>
            <a:xfrm>
              <a:off x="3405100" y="2575650"/>
              <a:ext cx="37550" cy="31675"/>
            </a:xfrm>
            <a:custGeom>
              <a:avLst/>
              <a:gdLst/>
              <a:ahLst/>
              <a:cxnLst/>
              <a:rect l="l" t="t" r="r" b="b"/>
              <a:pathLst>
                <a:path w="1502" h="1267" extrusionOk="0">
                  <a:moveTo>
                    <a:pt x="809" y="0"/>
                  </a:moveTo>
                  <a:cubicBezTo>
                    <a:pt x="510" y="0"/>
                    <a:pt x="224" y="141"/>
                    <a:pt x="134" y="433"/>
                  </a:cubicBezTo>
                  <a:cubicBezTo>
                    <a:pt x="1" y="833"/>
                    <a:pt x="301" y="1233"/>
                    <a:pt x="734" y="1267"/>
                  </a:cubicBezTo>
                  <a:cubicBezTo>
                    <a:pt x="935" y="1267"/>
                    <a:pt x="1168" y="1233"/>
                    <a:pt x="1335" y="1033"/>
                  </a:cubicBezTo>
                  <a:cubicBezTo>
                    <a:pt x="1502" y="867"/>
                    <a:pt x="1502" y="600"/>
                    <a:pt x="1468" y="400"/>
                  </a:cubicBezTo>
                  <a:cubicBezTo>
                    <a:pt x="1435" y="266"/>
                    <a:pt x="1335" y="199"/>
                    <a:pt x="1235" y="99"/>
                  </a:cubicBezTo>
                  <a:cubicBezTo>
                    <a:pt x="1104" y="34"/>
                    <a:pt x="955" y="0"/>
                    <a:pt x="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9"/>
            <p:cNvSpPr/>
            <p:nvPr/>
          </p:nvSpPr>
          <p:spPr>
            <a:xfrm>
              <a:off x="3448475" y="2371650"/>
              <a:ext cx="85075" cy="72325"/>
            </a:xfrm>
            <a:custGeom>
              <a:avLst/>
              <a:gdLst/>
              <a:ahLst/>
              <a:cxnLst/>
              <a:rect l="l" t="t" r="r" b="b"/>
              <a:pathLst>
                <a:path w="3403" h="2893" extrusionOk="0">
                  <a:moveTo>
                    <a:pt x="1758" y="0"/>
                  </a:moveTo>
                  <a:cubicBezTo>
                    <a:pt x="1104" y="0"/>
                    <a:pt x="455" y="334"/>
                    <a:pt x="234" y="1021"/>
                  </a:cubicBezTo>
                  <a:cubicBezTo>
                    <a:pt x="0" y="1888"/>
                    <a:pt x="601" y="2855"/>
                    <a:pt x="1535" y="2889"/>
                  </a:cubicBezTo>
                  <a:cubicBezTo>
                    <a:pt x="1576" y="2892"/>
                    <a:pt x="1618" y="2893"/>
                    <a:pt x="1660" y="2893"/>
                  </a:cubicBezTo>
                  <a:cubicBezTo>
                    <a:pt x="2127" y="2893"/>
                    <a:pt x="2630" y="2722"/>
                    <a:pt x="2936" y="2355"/>
                  </a:cubicBezTo>
                  <a:cubicBezTo>
                    <a:pt x="3336" y="1988"/>
                    <a:pt x="3403" y="1421"/>
                    <a:pt x="3236" y="921"/>
                  </a:cubicBezTo>
                  <a:cubicBezTo>
                    <a:pt x="3169" y="654"/>
                    <a:pt x="2936" y="420"/>
                    <a:pt x="2702" y="254"/>
                  </a:cubicBezTo>
                  <a:cubicBezTo>
                    <a:pt x="2422" y="86"/>
                    <a:pt x="2089" y="0"/>
                    <a:pt x="1758"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9"/>
            <p:cNvSpPr/>
            <p:nvPr/>
          </p:nvSpPr>
          <p:spPr>
            <a:xfrm>
              <a:off x="3471825" y="2392175"/>
              <a:ext cx="39200" cy="31700"/>
            </a:xfrm>
            <a:custGeom>
              <a:avLst/>
              <a:gdLst/>
              <a:ahLst/>
              <a:cxnLst/>
              <a:rect l="l" t="t" r="r" b="b"/>
              <a:pathLst>
                <a:path w="1568" h="1268" extrusionOk="0">
                  <a:moveTo>
                    <a:pt x="809" y="1"/>
                  </a:moveTo>
                  <a:cubicBezTo>
                    <a:pt x="509" y="1"/>
                    <a:pt x="223" y="142"/>
                    <a:pt x="134" y="433"/>
                  </a:cubicBezTo>
                  <a:cubicBezTo>
                    <a:pt x="0" y="834"/>
                    <a:pt x="300" y="1234"/>
                    <a:pt x="734" y="1267"/>
                  </a:cubicBezTo>
                  <a:cubicBezTo>
                    <a:pt x="934" y="1267"/>
                    <a:pt x="1168" y="1234"/>
                    <a:pt x="1334" y="1034"/>
                  </a:cubicBezTo>
                  <a:cubicBezTo>
                    <a:pt x="1501" y="867"/>
                    <a:pt x="1568" y="600"/>
                    <a:pt x="1468" y="400"/>
                  </a:cubicBezTo>
                  <a:cubicBezTo>
                    <a:pt x="1435" y="267"/>
                    <a:pt x="1334" y="200"/>
                    <a:pt x="1234" y="100"/>
                  </a:cubicBezTo>
                  <a:cubicBezTo>
                    <a:pt x="1103" y="34"/>
                    <a:pt x="954" y="1"/>
                    <a:pt x="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9"/>
            <p:cNvSpPr/>
            <p:nvPr/>
          </p:nvSpPr>
          <p:spPr>
            <a:xfrm>
              <a:off x="3857925" y="2371650"/>
              <a:ext cx="85075" cy="72325"/>
            </a:xfrm>
            <a:custGeom>
              <a:avLst/>
              <a:gdLst/>
              <a:ahLst/>
              <a:cxnLst/>
              <a:rect l="l" t="t" r="r" b="b"/>
              <a:pathLst>
                <a:path w="3403" h="2893" extrusionOk="0">
                  <a:moveTo>
                    <a:pt x="1759" y="0"/>
                  </a:moveTo>
                  <a:cubicBezTo>
                    <a:pt x="1104" y="0"/>
                    <a:pt x="456" y="334"/>
                    <a:pt x="234" y="1021"/>
                  </a:cubicBezTo>
                  <a:cubicBezTo>
                    <a:pt x="1" y="1888"/>
                    <a:pt x="601" y="2855"/>
                    <a:pt x="1535" y="2889"/>
                  </a:cubicBezTo>
                  <a:cubicBezTo>
                    <a:pt x="1576" y="2892"/>
                    <a:pt x="1618" y="2893"/>
                    <a:pt x="1661" y="2893"/>
                  </a:cubicBezTo>
                  <a:cubicBezTo>
                    <a:pt x="2133" y="2893"/>
                    <a:pt x="2663" y="2722"/>
                    <a:pt x="2969" y="2355"/>
                  </a:cubicBezTo>
                  <a:cubicBezTo>
                    <a:pt x="3336" y="1988"/>
                    <a:pt x="3403" y="1421"/>
                    <a:pt x="3236" y="921"/>
                  </a:cubicBezTo>
                  <a:cubicBezTo>
                    <a:pt x="3169" y="654"/>
                    <a:pt x="2969" y="420"/>
                    <a:pt x="2702" y="254"/>
                  </a:cubicBezTo>
                  <a:cubicBezTo>
                    <a:pt x="2422" y="86"/>
                    <a:pt x="2090" y="0"/>
                    <a:pt x="1759"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9"/>
            <p:cNvSpPr/>
            <p:nvPr/>
          </p:nvSpPr>
          <p:spPr>
            <a:xfrm>
              <a:off x="3881275" y="2392175"/>
              <a:ext cx="38375" cy="31700"/>
            </a:xfrm>
            <a:custGeom>
              <a:avLst/>
              <a:gdLst/>
              <a:ahLst/>
              <a:cxnLst/>
              <a:rect l="l" t="t" r="r" b="b"/>
              <a:pathLst>
                <a:path w="1535" h="1268" extrusionOk="0">
                  <a:moveTo>
                    <a:pt x="824" y="1"/>
                  </a:moveTo>
                  <a:cubicBezTo>
                    <a:pt x="525" y="1"/>
                    <a:pt x="224" y="142"/>
                    <a:pt x="134" y="433"/>
                  </a:cubicBezTo>
                  <a:cubicBezTo>
                    <a:pt x="1" y="834"/>
                    <a:pt x="301" y="1234"/>
                    <a:pt x="734" y="1267"/>
                  </a:cubicBezTo>
                  <a:cubicBezTo>
                    <a:pt x="935" y="1267"/>
                    <a:pt x="1168" y="1234"/>
                    <a:pt x="1335" y="1034"/>
                  </a:cubicBezTo>
                  <a:cubicBezTo>
                    <a:pt x="1535" y="867"/>
                    <a:pt x="1535" y="600"/>
                    <a:pt x="1468" y="400"/>
                  </a:cubicBezTo>
                  <a:cubicBezTo>
                    <a:pt x="1435" y="267"/>
                    <a:pt x="1335" y="200"/>
                    <a:pt x="1235" y="100"/>
                  </a:cubicBezTo>
                  <a:cubicBezTo>
                    <a:pt x="1115" y="34"/>
                    <a:pt x="969" y="1"/>
                    <a:pt x="8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9"/>
            <p:cNvSpPr/>
            <p:nvPr/>
          </p:nvSpPr>
          <p:spPr>
            <a:xfrm>
              <a:off x="4049725" y="2182975"/>
              <a:ext cx="85100" cy="72550"/>
            </a:xfrm>
            <a:custGeom>
              <a:avLst/>
              <a:gdLst/>
              <a:ahLst/>
              <a:cxnLst/>
              <a:rect l="l" t="t" r="r" b="b"/>
              <a:pathLst>
                <a:path w="3404" h="2902" extrusionOk="0">
                  <a:moveTo>
                    <a:pt x="1737" y="1"/>
                  </a:moveTo>
                  <a:cubicBezTo>
                    <a:pt x="1090" y="1"/>
                    <a:pt x="453" y="328"/>
                    <a:pt x="234" y="1029"/>
                  </a:cubicBezTo>
                  <a:cubicBezTo>
                    <a:pt x="1" y="1896"/>
                    <a:pt x="634" y="2864"/>
                    <a:pt x="1535" y="2897"/>
                  </a:cubicBezTo>
                  <a:cubicBezTo>
                    <a:pt x="1577" y="2900"/>
                    <a:pt x="1619" y="2901"/>
                    <a:pt x="1661" y="2901"/>
                  </a:cubicBezTo>
                  <a:cubicBezTo>
                    <a:pt x="2133" y="2901"/>
                    <a:pt x="2664" y="2731"/>
                    <a:pt x="2969" y="2363"/>
                  </a:cubicBezTo>
                  <a:cubicBezTo>
                    <a:pt x="3336" y="1963"/>
                    <a:pt x="3403" y="1396"/>
                    <a:pt x="3236" y="929"/>
                  </a:cubicBezTo>
                  <a:cubicBezTo>
                    <a:pt x="3170" y="629"/>
                    <a:pt x="2969" y="429"/>
                    <a:pt x="2703" y="262"/>
                  </a:cubicBezTo>
                  <a:cubicBezTo>
                    <a:pt x="2416" y="90"/>
                    <a:pt x="2075" y="1"/>
                    <a:pt x="1737"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9"/>
            <p:cNvSpPr/>
            <p:nvPr/>
          </p:nvSpPr>
          <p:spPr>
            <a:xfrm>
              <a:off x="4073075" y="2203525"/>
              <a:ext cx="39225" cy="31875"/>
            </a:xfrm>
            <a:custGeom>
              <a:avLst/>
              <a:gdLst/>
              <a:ahLst/>
              <a:cxnLst/>
              <a:rect l="l" t="t" r="r" b="b"/>
              <a:pathLst>
                <a:path w="1569" h="1275" extrusionOk="0">
                  <a:moveTo>
                    <a:pt x="800" y="1"/>
                  </a:moveTo>
                  <a:cubicBezTo>
                    <a:pt x="509" y="1"/>
                    <a:pt x="221" y="135"/>
                    <a:pt x="134" y="441"/>
                  </a:cubicBezTo>
                  <a:cubicBezTo>
                    <a:pt x="1" y="808"/>
                    <a:pt x="301" y="1241"/>
                    <a:pt x="735" y="1275"/>
                  </a:cubicBezTo>
                  <a:cubicBezTo>
                    <a:pt x="935" y="1275"/>
                    <a:pt x="1168" y="1241"/>
                    <a:pt x="1335" y="1041"/>
                  </a:cubicBezTo>
                  <a:cubicBezTo>
                    <a:pt x="1535" y="874"/>
                    <a:pt x="1568" y="607"/>
                    <a:pt x="1468" y="407"/>
                  </a:cubicBezTo>
                  <a:cubicBezTo>
                    <a:pt x="1435" y="274"/>
                    <a:pt x="1368" y="207"/>
                    <a:pt x="1235" y="107"/>
                  </a:cubicBezTo>
                  <a:cubicBezTo>
                    <a:pt x="1108" y="38"/>
                    <a:pt x="954" y="1"/>
                    <a:pt x="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9"/>
            <p:cNvSpPr/>
            <p:nvPr/>
          </p:nvSpPr>
          <p:spPr>
            <a:xfrm>
              <a:off x="4224025" y="2485675"/>
              <a:ext cx="85075" cy="71975"/>
            </a:xfrm>
            <a:custGeom>
              <a:avLst/>
              <a:gdLst/>
              <a:ahLst/>
              <a:cxnLst/>
              <a:rect l="l" t="t" r="r" b="b"/>
              <a:pathLst>
                <a:path w="3403" h="2879" extrusionOk="0">
                  <a:moveTo>
                    <a:pt x="1729" y="0"/>
                  </a:moveTo>
                  <a:cubicBezTo>
                    <a:pt x="1084" y="0"/>
                    <a:pt x="452" y="320"/>
                    <a:pt x="234" y="996"/>
                  </a:cubicBezTo>
                  <a:cubicBezTo>
                    <a:pt x="0" y="1864"/>
                    <a:pt x="601" y="2831"/>
                    <a:pt x="1535" y="2864"/>
                  </a:cubicBezTo>
                  <a:cubicBezTo>
                    <a:pt x="1606" y="2874"/>
                    <a:pt x="1678" y="2879"/>
                    <a:pt x="1750" y="2879"/>
                  </a:cubicBezTo>
                  <a:cubicBezTo>
                    <a:pt x="2191" y="2879"/>
                    <a:pt x="2649" y="2703"/>
                    <a:pt x="2936" y="2331"/>
                  </a:cubicBezTo>
                  <a:cubicBezTo>
                    <a:pt x="3369" y="1964"/>
                    <a:pt x="3403" y="1430"/>
                    <a:pt x="3236" y="930"/>
                  </a:cubicBezTo>
                  <a:cubicBezTo>
                    <a:pt x="3169" y="629"/>
                    <a:pt x="2936" y="429"/>
                    <a:pt x="2702" y="263"/>
                  </a:cubicBezTo>
                  <a:cubicBezTo>
                    <a:pt x="2414" y="90"/>
                    <a:pt x="2070" y="0"/>
                    <a:pt x="1729"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9"/>
            <p:cNvSpPr/>
            <p:nvPr/>
          </p:nvSpPr>
          <p:spPr>
            <a:xfrm>
              <a:off x="4248200" y="2505875"/>
              <a:ext cx="38400" cy="32250"/>
            </a:xfrm>
            <a:custGeom>
              <a:avLst/>
              <a:gdLst/>
              <a:ahLst/>
              <a:cxnLst/>
              <a:rect l="l" t="t" r="r" b="b"/>
              <a:pathLst>
                <a:path w="1536" h="1290" extrusionOk="0">
                  <a:moveTo>
                    <a:pt x="787" y="0"/>
                  </a:moveTo>
                  <a:cubicBezTo>
                    <a:pt x="496" y="0"/>
                    <a:pt x="222" y="149"/>
                    <a:pt x="134" y="455"/>
                  </a:cubicBezTo>
                  <a:cubicBezTo>
                    <a:pt x="1" y="822"/>
                    <a:pt x="301" y="1222"/>
                    <a:pt x="735" y="1289"/>
                  </a:cubicBezTo>
                  <a:cubicBezTo>
                    <a:pt x="935" y="1289"/>
                    <a:pt x="1168" y="1222"/>
                    <a:pt x="1335" y="1022"/>
                  </a:cubicBezTo>
                  <a:cubicBezTo>
                    <a:pt x="1468" y="856"/>
                    <a:pt x="1535" y="622"/>
                    <a:pt x="1468" y="389"/>
                  </a:cubicBezTo>
                  <a:cubicBezTo>
                    <a:pt x="1435" y="288"/>
                    <a:pt x="1335" y="188"/>
                    <a:pt x="1235" y="122"/>
                  </a:cubicBezTo>
                  <a:cubicBezTo>
                    <a:pt x="1097" y="41"/>
                    <a:pt x="940"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9"/>
            <p:cNvSpPr/>
            <p:nvPr/>
          </p:nvSpPr>
          <p:spPr>
            <a:xfrm>
              <a:off x="4400825" y="2442525"/>
              <a:ext cx="85900" cy="72350"/>
            </a:xfrm>
            <a:custGeom>
              <a:avLst/>
              <a:gdLst/>
              <a:ahLst/>
              <a:cxnLst/>
              <a:rect l="l" t="t" r="r" b="b"/>
              <a:pathLst>
                <a:path w="3436" h="2894" extrusionOk="0">
                  <a:moveTo>
                    <a:pt x="1760" y="1"/>
                  </a:moveTo>
                  <a:cubicBezTo>
                    <a:pt x="1107" y="1"/>
                    <a:pt x="466" y="334"/>
                    <a:pt x="267" y="1021"/>
                  </a:cubicBezTo>
                  <a:cubicBezTo>
                    <a:pt x="0" y="1888"/>
                    <a:pt x="634" y="2856"/>
                    <a:pt x="1534" y="2889"/>
                  </a:cubicBezTo>
                  <a:cubicBezTo>
                    <a:pt x="1576" y="2892"/>
                    <a:pt x="1618" y="2893"/>
                    <a:pt x="1661" y="2893"/>
                  </a:cubicBezTo>
                  <a:cubicBezTo>
                    <a:pt x="2132" y="2893"/>
                    <a:pt x="2663" y="2723"/>
                    <a:pt x="2969" y="2355"/>
                  </a:cubicBezTo>
                  <a:cubicBezTo>
                    <a:pt x="3336" y="1922"/>
                    <a:pt x="3436" y="1388"/>
                    <a:pt x="3269" y="921"/>
                  </a:cubicBezTo>
                  <a:cubicBezTo>
                    <a:pt x="3169" y="654"/>
                    <a:pt x="2969" y="421"/>
                    <a:pt x="2702" y="254"/>
                  </a:cubicBezTo>
                  <a:cubicBezTo>
                    <a:pt x="2422" y="86"/>
                    <a:pt x="2089" y="1"/>
                    <a:pt x="1760"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9"/>
            <p:cNvSpPr/>
            <p:nvPr/>
          </p:nvSpPr>
          <p:spPr>
            <a:xfrm>
              <a:off x="4425000" y="2462050"/>
              <a:ext cx="38375" cy="31875"/>
            </a:xfrm>
            <a:custGeom>
              <a:avLst/>
              <a:gdLst/>
              <a:ahLst/>
              <a:cxnLst/>
              <a:rect l="l" t="t" r="r" b="b"/>
              <a:pathLst>
                <a:path w="1535" h="1275" extrusionOk="0">
                  <a:moveTo>
                    <a:pt x="767" y="0"/>
                  </a:moveTo>
                  <a:cubicBezTo>
                    <a:pt x="475" y="0"/>
                    <a:pt x="188" y="135"/>
                    <a:pt x="100" y="440"/>
                  </a:cubicBezTo>
                  <a:cubicBezTo>
                    <a:pt x="0" y="807"/>
                    <a:pt x="267" y="1241"/>
                    <a:pt x="701" y="1274"/>
                  </a:cubicBezTo>
                  <a:cubicBezTo>
                    <a:pt x="901" y="1274"/>
                    <a:pt x="1168" y="1241"/>
                    <a:pt x="1335" y="1041"/>
                  </a:cubicBezTo>
                  <a:cubicBezTo>
                    <a:pt x="1501" y="874"/>
                    <a:pt x="1535" y="607"/>
                    <a:pt x="1468" y="407"/>
                  </a:cubicBezTo>
                  <a:cubicBezTo>
                    <a:pt x="1401" y="274"/>
                    <a:pt x="1335" y="207"/>
                    <a:pt x="1201" y="107"/>
                  </a:cubicBezTo>
                  <a:cubicBezTo>
                    <a:pt x="1075" y="38"/>
                    <a:pt x="920" y="0"/>
                    <a:pt x="7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9"/>
            <p:cNvSpPr/>
            <p:nvPr/>
          </p:nvSpPr>
          <p:spPr>
            <a:xfrm>
              <a:off x="4456675" y="2284075"/>
              <a:ext cx="85925" cy="72350"/>
            </a:xfrm>
            <a:custGeom>
              <a:avLst/>
              <a:gdLst/>
              <a:ahLst/>
              <a:cxnLst/>
              <a:rect l="l" t="t" r="r" b="b"/>
              <a:pathLst>
                <a:path w="3437" h="2894" extrusionOk="0">
                  <a:moveTo>
                    <a:pt x="1793" y="1"/>
                  </a:moveTo>
                  <a:cubicBezTo>
                    <a:pt x="1138" y="1"/>
                    <a:pt x="489" y="334"/>
                    <a:pt x="268" y="1021"/>
                  </a:cubicBezTo>
                  <a:cubicBezTo>
                    <a:pt x="1" y="1889"/>
                    <a:pt x="635" y="2856"/>
                    <a:pt x="1569" y="2889"/>
                  </a:cubicBezTo>
                  <a:cubicBezTo>
                    <a:pt x="1610" y="2892"/>
                    <a:pt x="1652" y="2893"/>
                    <a:pt x="1694" y="2893"/>
                  </a:cubicBezTo>
                  <a:cubicBezTo>
                    <a:pt x="2161" y="2893"/>
                    <a:pt x="2664" y="2723"/>
                    <a:pt x="2970" y="2356"/>
                  </a:cubicBezTo>
                  <a:cubicBezTo>
                    <a:pt x="3337" y="1989"/>
                    <a:pt x="3437" y="1422"/>
                    <a:pt x="3270" y="921"/>
                  </a:cubicBezTo>
                  <a:cubicBezTo>
                    <a:pt x="3203" y="654"/>
                    <a:pt x="2970" y="421"/>
                    <a:pt x="2736" y="254"/>
                  </a:cubicBezTo>
                  <a:cubicBezTo>
                    <a:pt x="2456" y="86"/>
                    <a:pt x="2124" y="1"/>
                    <a:pt x="1793"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9"/>
            <p:cNvSpPr/>
            <p:nvPr/>
          </p:nvSpPr>
          <p:spPr>
            <a:xfrm>
              <a:off x="4480875" y="2304625"/>
              <a:ext cx="38375" cy="31675"/>
            </a:xfrm>
            <a:custGeom>
              <a:avLst/>
              <a:gdLst/>
              <a:ahLst/>
              <a:cxnLst/>
              <a:rect l="l" t="t" r="r" b="b"/>
              <a:pathLst>
                <a:path w="1535" h="1267" extrusionOk="0">
                  <a:moveTo>
                    <a:pt x="799" y="0"/>
                  </a:moveTo>
                  <a:cubicBezTo>
                    <a:pt x="509" y="0"/>
                    <a:pt x="224" y="141"/>
                    <a:pt x="134" y="433"/>
                  </a:cubicBezTo>
                  <a:cubicBezTo>
                    <a:pt x="0" y="833"/>
                    <a:pt x="301" y="1233"/>
                    <a:pt x="701" y="1267"/>
                  </a:cubicBezTo>
                  <a:cubicBezTo>
                    <a:pt x="934" y="1267"/>
                    <a:pt x="1168" y="1233"/>
                    <a:pt x="1335" y="1033"/>
                  </a:cubicBezTo>
                  <a:cubicBezTo>
                    <a:pt x="1501" y="866"/>
                    <a:pt x="1535" y="600"/>
                    <a:pt x="1468" y="399"/>
                  </a:cubicBezTo>
                  <a:cubicBezTo>
                    <a:pt x="1435" y="266"/>
                    <a:pt x="1335" y="199"/>
                    <a:pt x="1201" y="99"/>
                  </a:cubicBezTo>
                  <a:cubicBezTo>
                    <a:pt x="1081" y="34"/>
                    <a:pt x="939" y="0"/>
                    <a:pt x="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9"/>
            <p:cNvSpPr/>
            <p:nvPr/>
          </p:nvSpPr>
          <p:spPr>
            <a:xfrm>
              <a:off x="1785625" y="2664825"/>
              <a:ext cx="1212550" cy="1048550"/>
            </a:xfrm>
            <a:custGeom>
              <a:avLst/>
              <a:gdLst/>
              <a:ahLst/>
              <a:cxnLst/>
              <a:rect l="l" t="t" r="r" b="b"/>
              <a:pathLst>
                <a:path w="48502" h="41942" extrusionOk="0">
                  <a:moveTo>
                    <a:pt x="24871" y="0"/>
                  </a:moveTo>
                  <a:cubicBezTo>
                    <a:pt x="15692" y="0"/>
                    <a:pt x="6667" y="4720"/>
                    <a:pt x="3769" y="14512"/>
                  </a:cubicBezTo>
                  <a:cubicBezTo>
                    <a:pt x="0" y="27488"/>
                    <a:pt x="9207" y="41298"/>
                    <a:pt x="22349" y="41898"/>
                  </a:cubicBezTo>
                  <a:cubicBezTo>
                    <a:pt x="22872" y="41927"/>
                    <a:pt x="23399" y="41942"/>
                    <a:pt x="23928" y="41942"/>
                  </a:cubicBezTo>
                  <a:cubicBezTo>
                    <a:pt x="30699" y="41942"/>
                    <a:pt x="37916" y="39547"/>
                    <a:pt x="42464" y="34226"/>
                  </a:cubicBezTo>
                  <a:cubicBezTo>
                    <a:pt x="47401" y="28655"/>
                    <a:pt x="48501" y="20449"/>
                    <a:pt x="46100" y="13545"/>
                  </a:cubicBezTo>
                  <a:cubicBezTo>
                    <a:pt x="44732" y="9542"/>
                    <a:pt x="42197" y="6039"/>
                    <a:pt x="38461" y="3771"/>
                  </a:cubicBezTo>
                  <a:cubicBezTo>
                    <a:pt x="34447" y="1274"/>
                    <a:pt x="29638" y="0"/>
                    <a:pt x="24871" y="0"/>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9"/>
            <p:cNvSpPr/>
            <p:nvPr/>
          </p:nvSpPr>
          <p:spPr>
            <a:xfrm>
              <a:off x="2370200" y="2663825"/>
              <a:ext cx="159300" cy="50250"/>
            </a:xfrm>
            <a:custGeom>
              <a:avLst/>
              <a:gdLst/>
              <a:ahLst/>
              <a:cxnLst/>
              <a:rect l="l" t="t" r="r" b="b"/>
              <a:pathLst>
                <a:path w="6372" h="2010" extrusionOk="0">
                  <a:moveTo>
                    <a:pt x="1595" y="0"/>
                  </a:moveTo>
                  <a:cubicBezTo>
                    <a:pt x="1353" y="0"/>
                    <a:pt x="1110" y="3"/>
                    <a:pt x="868" y="8"/>
                  </a:cubicBezTo>
                  <a:cubicBezTo>
                    <a:pt x="367" y="8"/>
                    <a:pt x="0" y="408"/>
                    <a:pt x="34" y="875"/>
                  </a:cubicBezTo>
                  <a:cubicBezTo>
                    <a:pt x="34" y="1355"/>
                    <a:pt x="431" y="1711"/>
                    <a:pt x="875" y="1711"/>
                  </a:cubicBezTo>
                  <a:cubicBezTo>
                    <a:pt x="895" y="1711"/>
                    <a:pt x="915" y="1711"/>
                    <a:pt x="934" y="1709"/>
                  </a:cubicBezTo>
                  <a:cubicBezTo>
                    <a:pt x="1156" y="1704"/>
                    <a:pt x="1379" y="1701"/>
                    <a:pt x="1602" y="1701"/>
                  </a:cubicBezTo>
                  <a:cubicBezTo>
                    <a:pt x="2823" y="1701"/>
                    <a:pt x="4064" y="1784"/>
                    <a:pt x="5304" y="2010"/>
                  </a:cubicBezTo>
                  <a:lnTo>
                    <a:pt x="5404" y="2010"/>
                  </a:lnTo>
                  <a:cubicBezTo>
                    <a:pt x="5838" y="2010"/>
                    <a:pt x="6205" y="1709"/>
                    <a:pt x="6305" y="1242"/>
                  </a:cubicBezTo>
                  <a:cubicBezTo>
                    <a:pt x="6372" y="809"/>
                    <a:pt x="6038" y="375"/>
                    <a:pt x="5538" y="308"/>
                  </a:cubicBezTo>
                  <a:cubicBezTo>
                    <a:pt x="4241" y="83"/>
                    <a:pt x="2920" y="0"/>
                    <a:pt x="1595" y="0"/>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9"/>
            <p:cNvSpPr/>
            <p:nvPr/>
          </p:nvSpPr>
          <p:spPr>
            <a:xfrm>
              <a:off x="2616200" y="2707600"/>
              <a:ext cx="375300" cy="762025"/>
            </a:xfrm>
            <a:custGeom>
              <a:avLst/>
              <a:gdLst/>
              <a:ahLst/>
              <a:cxnLst/>
              <a:rect l="l" t="t" r="r" b="b"/>
              <a:pathLst>
                <a:path w="15012" h="30481" extrusionOk="0">
                  <a:moveTo>
                    <a:pt x="972" y="0"/>
                  </a:moveTo>
                  <a:cubicBezTo>
                    <a:pt x="618" y="0"/>
                    <a:pt x="295" y="201"/>
                    <a:pt x="168" y="559"/>
                  </a:cubicBezTo>
                  <a:cubicBezTo>
                    <a:pt x="1" y="992"/>
                    <a:pt x="201" y="1493"/>
                    <a:pt x="668" y="1660"/>
                  </a:cubicBezTo>
                  <a:cubicBezTo>
                    <a:pt x="1969" y="2160"/>
                    <a:pt x="3170" y="2794"/>
                    <a:pt x="4304" y="3494"/>
                  </a:cubicBezTo>
                  <a:cubicBezTo>
                    <a:pt x="7506" y="5496"/>
                    <a:pt x="9908" y="8598"/>
                    <a:pt x="11242" y="12467"/>
                  </a:cubicBezTo>
                  <a:cubicBezTo>
                    <a:pt x="13177" y="17971"/>
                    <a:pt x="12543" y="24342"/>
                    <a:pt x="9674" y="29146"/>
                  </a:cubicBezTo>
                  <a:cubicBezTo>
                    <a:pt x="9407" y="29580"/>
                    <a:pt x="9541" y="30113"/>
                    <a:pt x="9975" y="30347"/>
                  </a:cubicBezTo>
                  <a:cubicBezTo>
                    <a:pt x="10075" y="30447"/>
                    <a:pt x="10241" y="30480"/>
                    <a:pt x="10408" y="30480"/>
                  </a:cubicBezTo>
                  <a:cubicBezTo>
                    <a:pt x="10708" y="30480"/>
                    <a:pt x="11009" y="30313"/>
                    <a:pt x="11175" y="30080"/>
                  </a:cubicBezTo>
                  <a:cubicBezTo>
                    <a:pt x="14344" y="24743"/>
                    <a:pt x="15011" y="17938"/>
                    <a:pt x="12877" y="11834"/>
                  </a:cubicBezTo>
                  <a:cubicBezTo>
                    <a:pt x="11442" y="7597"/>
                    <a:pt x="8740" y="4161"/>
                    <a:pt x="5204" y="1993"/>
                  </a:cubicBezTo>
                  <a:cubicBezTo>
                    <a:pt x="4004" y="1259"/>
                    <a:pt x="2669" y="592"/>
                    <a:pt x="1302" y="58"/>
                  </a:cubicBezTo>
                  <a:cubicBezTo>
                    <a:pt x="1192" y="19"/>
                    <a:pt x="1081" y="0"/>
                    <a:pt x="972" y="0"/>
                  </a:cubicBez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9"/>
            <p:cNvSpPr/>
            <p:nvPr/>
          </p:nvSpPr>
          <p:spPr>
            <a:xfrm>
              <a:off x="1936550" y="2789400"/>
              <a:ext cx="922350" cy="798600"/>
            </a:xfrm>
            <a:custGeom>
              <a:avLst/>
              <a:gdLst/>
              <a:ahLst/>
              <a:cxnLst/>
              <a:rect l="l" t="t" r="r" b="b"/>
              <a:pathLst>
                <a:path w="36894" h="31944" extrusionOk="0">
                  <a:moveTo>
                    <a:pt x="18910" y="1"/>
                  </a:moveTo>
                  <a:cubicBezTo>
                    <a:pt x="11917" y="1"/>
                    <a:pt x="5044" y="3585"/>
                    <a:pt x="2869" y="11030"/>
                  </a:cubicBezTo>
                  <a:cubicBezTo>
                    <a:pt x="1" y="20904"/>
                    <a:pt x="7006" y="31411"/>
                    <a:pt x="17013" y="31912"/>
                  </a:cubicBezTo>
                  <a:cubicBezTo>
                    <a:pt x="17403" y="31933"/>
                    <a:pt x="17796" y="31944"/>
                    <a:pt x="18191" y="31944"/>
                  </a:cubicBezTo>
                  <a:cubicBezTo>
                    <a:pt x="23366" y="31944"/>
                    <a:pt x="28855" y="30103"/>
                    <a:pt x="32357" y="26074"/>
                  </a:cubicBezTo>
                  <a:cubicBezTo>
                    <a:pt x="36060" y="21838"/>
                    <a:pt x="36894" y="15567"/>
                    <a:pt x="35059" y="10329"/>
                  </a:cubicBezTo>
                  <a:cubicBezTo>
                    <a:pt x="34025" y="7294"/>
                    <a:pt x="32057" y="4625"/>
                    <a:pt x="29255" y="2857"/>
                  </a:cubicBezTo>
                  <a:cubicBezTo>
                    <a:pt x="26201" y="966"/>
                    <a:pt x="22539" y="1"/>
                    <a:pt x="18910" y="1"/>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9"/>
            <p:cNvSpPr/>
            <p:nvPr/>
          </p:nvSpPr>
          <p:spPr>
            <a:xfrm>
              <a:off x="2408550" y="2490550"/>
              <a:ext cx="10875" cy="82600"/>
            </a:xfrm>
            <a:custGeom>
              <a:avLst/>
              <a:gdLst/>
              <a:ahLst/>
              <a:cxnLst/>
              <a:rect l="l" t="t" r="r" b="b"/>
              <a:pathLst>
                <a:path w="435" h="3304" extrusionOk="0">
                  <a:moveTo>
                    <a:pt x="1" y="1"/>
                  </a:moveTo>
                  <a:lnTo>
                    <a:pt x="1" y="3303"/>
                  </a:lnTo>
                  <a:lnTo>
                    <a:pt x="434" y="3303"/>
                  </a:lnTo>
                  <a:lnTo>
                    <a:pt x="4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9"/>
            <p:cNvSpPr/>
            <p:nvPr/>
          </p:nvSpPr>
          <p:spPr>
            <a:xfrm>
              <a:off x="2352675" y="2532250"/>
              <a:ext cx="10050" cy="82600"/>
            </a:xfrm>
            <a:custGeom>
              <a:avLst/>
              <a:gdLst/>
              <a:ahLst/>
              <a:cxnLst/>
              <a:rect l="l" t="t" r="r" b="b"/>
              <a:pathLst>
                <a:path w="402" h="3304" extrusionOk="0">
                  <a:moveTo>
                    <a:pt x="1" y="1"/>
                  </a:moveTo>
                  <a:lnTo>
                    <a:pt x="1" y="3303"/>
                  </a:lnTo>
                  <a:lnTo>
                    <a:pt x="401" y="3303"/>
                  </a:lnTo>
                  <a:lnTo>
                    <a:pt x="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9"/>
            <p:cNvSpPr/>
            <p:nvPr/>
          </p:nvSpPr>
          <p:spPr>
            <a:xfrm>
              <a:off x="2462775" y="2544775"/>
              <a:ext cx="10850" cy="58400"/>
            </a:xfrm>
            <a:custGeom>
              <a:avLst/>
              <a:gdLst/>
              <a:ahLst/>
              <a:cxnLst/>
              <a:rect l="l" t="t" r="r" b="b"/>
              <a:pathLst>
                <a:path w="434" h="2336" extrusionOk="0">
                  <a:moveTo>
                    <a:pt x="0" y="0"/>
                  </a:moveTo>
                  <a:lnTo>
                    <a:pt x="0" y="2335"/>
                  </a:lnTo>
                  <a:lnTo>
                    <a:pt x="434" y="2335"/>
                  </a:ln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9"/>
            <p:cNvSpPr/>
            <p:nvPr/>
          </p:nvSpPr>
          <p:spPr>
            <a:xfrm>
              <a:off x="2244275" y="2905850"/>
              <a:ext cx="376950" cy="556250"/>
            </a:xfrm>
            <a:custGeom>
              <a:avLst/>
              <a:gdLst/>
              <a:ahLst/>
              <a:cxnLst/>
              <a:rect l="l" t="t" r="r" b="b"/>
              <a:pathLst>
                <a:path w="15078" h="22250" extrusionOk="0">
                  <a:moveTo>
                    <a:pt x="6805" y="4871"/>
                  </a:moveTo>
                  <a:cubicBezTo>
                    <a:pt x="7673" y="4871"/>
                    <a:pt x="8306" y="4904"/>
                    <a:pt x="8740" y="4971"/>
                  </a:cubicBezTo>
                  <a:cubicBezTo>
                    <a:pt x="9207" y="5038"/>
                    <a:pt x="9574" y="5238"/>
                    <a:pt x="9974" y="5571"/>
                  </a:cubicBezTo>
                  <a:cubicBezTo>
                    <a:pt x="10308" y="5905"/>
                    <a:pt x="10475" y="6405"/>
                    <a:pt x="10475" y="7139"/>
                  </a:cubicBezTo>
                  <a:cubicBezTo>
                    <a:pt x="10475" y="7806"/>
                    <a:pt x="10208" y="8373"/>
                    <a:pt x="9707" y="8840"/>
                  </a:cubicBezTo>
                  <a:cubicBezTo>
                    <a:pt x="9207" y="9307"/>
                    <a:pt x="8507" y="9541"/>
                    <a:pt x="7573" y="9541"/>
                  </a:cubicBezTo>
                  <a:lnTo>
                    <a:pt x="5371" y="9541"/>
                  </a:lnTo>
                  <a:lnTo>
                    <a:pt x="5371" y="4871"/>
                  </a:lnTo>
                  <a:close/>
                  <a:moveTo>
                    <a:pt x="7806" y="12510"/>
                  </a:moveTo>
                  <a:cubicBezTo>
                    <a:pt x="8907" y="12510"/>
                    <a:pt x="9741" y="12710"/>
                    <a:pt x="10241" y="13110"/>
                  </a:cubicBezTo>
                  <a:cubicBezTo>
                    <a:pt x="10741" y="13544"/>
                    <a:pt x="11008" y="14211"/>
                    <a:pt x="11008" y="15178"/>
                  </a:cubicBezTo>
                  <a:cubicBezTo>
                    <a:pt x="11008" y="16079"/>
                    <a:pt x="10708" y="16746"/>
                    <a:pt x="10041" y="17080"/>
                  </a:cubicBezTo>
                  <a:cubicBezTo>
                    <a:pt x="9407" y="17447"/>
                    <a:pt x="8507" y="17647"/>
                    <a:pt x="7239" y="17647"/>
                  </a:cubicBezTo>
                  <a:lnTo>
                    <a:pt x="5371" y="17647"/>
                  </a:lnTo>
                  <a:lnTo>
                    <a:pt x="5371" y="12510"/>
                  </a:lnTo>
                  <a:close/>
                  <a:moveTo>
                    <a:pt x="6372" y="1"/>
                  </a:moveTo>
                  <a:lnTo>
                    <a:pt x="3570" y="201"/>
                  </a:lnTo>
                  <a:lnTo>
                    <a:pt x="3403" y="1869"/>
                  </a:lnTo>
                  <a:lnTo>
                    <a:pt x="234" y="1869"/>
                  </a:lnTo>
                  <a:lnTo>
                    <a:pt x="0" y="4104"/>
                  </a:lnTo>
                  <a:cubicBezTo>
                    <a:pt x="234" y="4437"/>
                    <a:pt x="734" y="4771"/>
                    <a:pt x="1502" y="5038"/>
                  </a:cubicBezTo>
                  <a:lnTo>
                    <a:pt x="1502" y="17413"/>
                  </a:lnTo>
                  <a:cubicBezTo>
                    <a:pt x="734" y="17713"/>
                    <a:pt x="234" y="18014"/>
                    <a:pt x="0" y="18280"/>
                  </a:cubicBezTo>
                  <a:lnTo>
                    <a:pt x="234" y="20549"/>
                  </a:lnTo>
                  <a:lnTo>
                    <a:pt x="3403" y="20549"/>
                  </a:lnTo>
                  <a:lnTo>
                    <a:pt x="3536" y="22050"/>
                  </a:lnTo>
                  <a:lnTo>
                    <a:pt x="6338" y="22250"/>
                  </a:lnTo>
                  <a:lnTo>
                    <a:pt x="6405" y="20549"/>
                  </a:lnTo>
                  <a:lnTo>
                    <a:pt x="7873" y="20549"/>
                  </a:lnTo>
                  <a:lnTo>
                    <a:pt x="8006" y="22050"/>
                  </a:lnTo>
                  <a:lnTo>
                    <a:pt x="10775" y="22250"/>
                  </a:lnTo>
                  <a:lnTo>
                    <a:pt x="10875" y="20115"/>
                  </a:lnTo>
                  <a:cubicBezTo>
                    <a:pt x="11842" y="19882"/>
                    <a:pt x="12609" y="19548"/>
                    <a:pt x="13243" y="19081"/>
                  </a:cubicBezTo>
                  <a:cubicBezTo>
                    <a:pt x="14411" y="18214"/>
                    <a:pt x="15045" y="16879"/>
                    <a:pt x="15045" y="15045"/>
                  </a:cubicBezTo>
                  <a:cubicBezTo>
                    <a:pt x="15078" y="12843"/>
                    <a:pt x="14211" y="11242"/>
                    <a:pt x="12543" y="10375"/>
                  </a:cubicBezTo>
                  <a:cubicBezTo>
                    <a:pt x="13877" y="9307"/>
                    <a:pt x="14511" y="8140"/>
                    <a:pt x="14511" y="6872"/>
                  </a:cubicBezTo>
                  <a:cubicBezTo>
                    <a:pt x="14511" y="5238"/>
                    <a:pt x="14044" y="4004"/>
                    <a:pt x="13110" y="3203"/>
                  </a:cubicBezTo>
                  <a:cubicBezTo>
                    <a:pt x="12710" y="2836"/>
                    <a:pt x="12009" y="2536"/>
                    <a:pt x="11042" y="2302"/>
                  </a:cubicBezTo>
                  <a:cubicBezTo>
                    <a:pt x="11008" y="2302"/>
                    <a:pt x="10942" y="2236"/>
                    <a:pt x="10908" y="2236"/>
                  </a:cubicBezTo>
                  <a:lnTo>
                    <a:pt x="10842" y="1"/>
                  </a:lnTo>
                  <a:lnTo>
                    <a:pt x="8040" y="201"/>
                  </a:lnTo>
                  <a:lnTo>
                    <a:pt x="7873" y="1902"/>
                  </a:lnTo>
                  <a:cubicBezTo>
                    <a:pt x="7406" y="1902"/>
                    <a:pt x="6939" y="1869"/>
                    <a:pt x="6438" y="1869"/>
                  </a:cubicBezTo>
                  <a:lnTo>
                    <a:pt x="6372" y="1"/>
                  </a:lnTo>
                  <a:close/>
                </a:path>
              </a:pathLst>
            </a:custGeom>
            <a:solidFill>
              <a:srgbClr val="FCC7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9"/>
            <p:cNvSpPr/>
            <p:nvPr/>
          </p:nvSpPr>
          <p:spPr>
            <a:xfrm>
              <a:off x="1966575" y="2790775"/>
              <a:ext cx="868975" cy="803100"/>
            </a:xfrm>
            <a:custGeom>
              <a:avLst/>
              <a:gdLst/>
              <a:ahLst/>
              <a:cxnLst/>
              <a:rect l="l" t="t" r="r" b="b"/>
              <a:pathLst>
                <a:path w="34759" h="32124" extrusionOk="0">
                  <a:moveTo>
                    <a:pt x="14111" y="0"/>
                  </a:moveTo>
                  <a:cubicBezTo>
                    <a:pt x="7773" y="1168"/>
                    <a:pt x="3136" y="5137"/>
                    <a:pt x="1468" y="10875"/>
                  </a:cubicBezTo>
                  <a:cubicBezTo>
                    <a:pt x="1" y="15845"/>
                    <a:pt x="935" y="21149"/>
                    <a:pt x="3970" y="25385"/>
                  </a:cubicBezTo>
                  <a:cubicBezTo>
                    <a:pt x="6805" y="29388"/>
                    <a:pt x="11108" y="31823"/>
                    <a:pt x="15778" y="32057"/>
                  </a:cubicBezTo>
                  <a:cubicBezTo>
                    <a:pt x="16179" y="32123"/>
                    <a:pt x="16546" y="32123"/>
                    <a:pt x="16946" y="32123"/>
                  </a:cubicBezTo>
                  <a:cubicBezTo>
                    <a:pt x="22750" y="32123"/>
                    <a:pt x="28021" y="29955"/>
                    <a:pt x="31323" y="26152"/>
                  </a:cubicBezTo>
                  <a:cubicBezTo>
                    <a:pt x="33024" y="24151"/>
                    <a:pt x="34258" y="21649"/>
                    <a:pt x="34759" y="18881"/>
                  </a:cubicBezTo>
                  <a:lnTo>
                    <a:pt x="34325" y="18814"/>
                  </a:lnTo>
                  <a:cubicBezTo>
                    <a:pt x="33825" y="21482"/>
                    <a:pt x="32657" y="23951"/>
                    <a:pt x="30989" y="25852"/>
                  </a:cubicBezTo>
                  <a:cubicBezTo>
                    <a:pt x="27811" y="29565"/>
                    <a:pt x="22556" y="31646"/>
                    <a:pt x="16846" y="31646"/>
                  </a:cubicBezTo>
                  <a:cubicBezTo>
                    <a:pt x="16503" y="31646"/>
                    <a:pt x="16158" y="31638"/>
                    <a:pt x="15812" y="31623"/>
                  </a:cubicBezTo>
                  <a:cubicBezTo>
                    <a:pt x="11275" y="31390"/>
                    <a:pt x="7072" y="29021"/>
                    <a:pt x="4304" y="25152"/>
                  </a:cubicBezTo>
                  <a:cubicBezTo>
                    <a:pt x="1335" y="20982"/>
                    <a:pt x="468" y="15845"/>
                    <a:pt x="1902" y="11008"/>
                  </a:cubicBezTo>
                  <a:cubicBezTo>
                    <a:pt x="3503" y="5438"/>
                    <a:pt x="8006" y="1535"/>
                    <a:pt x="14177" y="434"/>
                  </a:cubicBezTo>
                  <a:lnTo>
                    <a:pt x="14111" y="0"/>
                  </a:ln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9"/>
            <p:cNvSpPr/>
            <p:nvPr/>
          </p:nvSpPr>
          <p:spPr>
            <a:xfrm>
              <a:off x="1857325" y="2761575"/>
              <a:ext cx="227700" cy="219350"/>
            </a:xfrm>
            <a:custGeom>
              <a:avLst/>
              <a:gdLst/>
              <a:ahLst/>
              <a:cxnLst/>
              <a:rect l="l" t="t" r="r" b="b"/>
              <a:pathLst>
                <a:path w="9108" h="8774" extrusionOk="0">
                  <a:moveTo>
                    <a:pt x="3870" y="1"/>
                  </a:moveTo>
                  <a:lnTo>
                    <a:pt x="2836" y="3904"/>
                  </a:lnTo>
                  <a:lnTo>
                    <a:pt x="1" y="4938"/>
                  </a:lnTo>
                  <a:lnTo>
                    <a:pt x="2836" y="5972"/>
                  </a:lnTo>
                  <a:lnTo>
                    <a:pt x="3870" y="8774"/>
                  </a:lnTo>
                  <a:lnTo>
                    <a:pt x="4938" y="5972"/>
                  </a:lnTo>
                  <a:lnTo>
                    <a:pt x="9107" y="4938"/>
                  </a:lnTo>
                  <a:lnTo>
                    <a:pt x="4938" y="3904"/>
                  </a:lnTo>
                  <a:lnTo>
                    <a:pt x="3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9"/>
            <p:cNvSpPr/>
            <p:nvPr/>
          </p:nvSpPr>
          <p:spPr>
            <a:xfrm>
              <a:off x="2487775" y="3660575"/>
              <a:ext cx="145975" cy="140950"/>
            </a:xfrm>
            <a:custGeom>
              <a:avLst/>
              <a:gdLst/>
              <a:ahLst/>
              <a:cxnLst/>
              <a:rect l="l" t="t" r="r" b="b"/>
              <a:pathLst>
                <a:path w="5839" h="5638" extrusionOk="0">
                  <a:moveTo>
                    <a:pt x="2469" y="0"/>
                  </a:moveTo>
                  <a:lnTo>
                    <a:pt x="1802" y="2468"/>
                  </a:lnTo>
                  <a:lnTo>
                    <a:pt x="1" y="3136"/>
                  </a:lnTo>
                  <a:lnTo>
                    <a:pt x="1802" y="3803"/>
                  </a:lnTo>
                  <a:lnTo>
                    <a:pt x="2469" y="5637"/>
                  </a:lnTo>
                  <a:lnTo>
                    <a:pt x="3136" y="3803"/>
                  </a:lnTo>
                  <a:lnTo>
                    <a:pt x="5838" y="3136"/>
                  </a:lnTo>
                  <a:lnTo>
                    <a:pt x="3136" y="2468"/>
                  </a:lnTo>
                  <a:lnTo>
                    <a:pt x="24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9"/>
            <p:cNvSpPr/>
            <p:nvPr/>
          </p:nvSpPr>
          <p:spPr>
            <a:xfrm>
              <a:off x="2344350" y="3749800"/>
              <a:ext cx="105100" cy="101750"/>
            </a:xfrm>
            <a:custGeom>
              <a:avLst/>
              <a:gdLst/>
              <a:ahLst/>
              <a:cxnLst/>
              <a:rect l="l" t="t" r="r" b="b"/>
              <a:pathLst>
                <a:path w="4204" h="4070" extrusionOk="0">
                  <a:moveTo>
                    <a:pt x="1802" y="0"/>
                  </a:moveTo>
                  <a:lnTo>
                    <a:pt x="1335" y="1802"/>
                  </a:lnTo>
                  <a:lnTo>
                    <a:pt x="0" y="2302"/>
                  </a:lnTo>
                  <a:lnTo>
                    <a:pt x="1335" y="2769"/>
                  </a:lnTo>
                  <a:lnTo>
                    <a:pt x="1802" y="4070"/>
                  </a:lnTo>
                  <a:lnTo>
                    <a:pt x="2302" y="2769"/>
                  </a:lnTo>
                  <a:lnTo>
                    <a:pt x="4203" y="2302"/>
                  </a:lnTo>
                  <a:lnTo>
                    <a:pt x="2302" y="1802"/>
                  </a:lnTo>
                  <a:lnTo>
                    <a:pt x="1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178;p44"/>
          <p:cNvSpPr txBox="1">
            <a:spLocks/>
          </p:cNvSpPr>
          <p:nvPr/>
        </p:nvSpPr>
        <p:spPr>
          <a:xfrm>
            <a:off x="1822252" y="1609638"/>
            <a:ext cx="2556762" cy="24076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accent3"/>
              </a:buClr>
              <a:buSzPts val="800"/>
              <a:buFont typeface="Open Sans"/>
              <a:buChar char="●"/>
              <a:defRPr sz="1200" b="0" i="0" u="none" strike="noStrike" cap="none">
                <a:solidFill>
                  <a:schemeClr val="dk1"/>
                </a:solidFill>
                <a:latin typeface="Albert Sans"/>
                <a:ea typeface="Albert Sans"/>
                <a:cs typeface="Albert Sans"/>
                <a:sym typeface="Albert Sans"/>
              </a:defRPr>
            </a:lvl1pPr>
            <a:lvl2pPr marL="914400" marR="0" lvl="1" indent="-279400" algn="l" rtl="0">
              <a:lnSpc>
                <a:spcPct val="115000"/>
              </a:lnSpc>
              <a:spcBef>
                <a:spcPts val="0"/>
              </a:spcBef>
              <a:spcAft>
                <a:spcPts val="0"/>
              </a:spcAft>
              <a:buClr>
                <a:srgbClr val="999999"/>
              </a:buClr>
              <a:buSzPts val="800"/>
              <a:buFont typeface="Open Sans"/>
              <a:buChar char="○"/>
              <a:defRPr sz="1200" b="0" i="0" u="none" strike="noStrike" cap="none">
                <a:solidFill>
                  <a:schemeClr val="dk1"/>
                </a:solidFill>
                <a:latin typeface="Albert Sans"/>
                <a:ea typeface="Albert Sans"/>
                <a:cs typeface="Albert Sans"/>
                <a:sym typeface="Albert Sans"/>
              </a:defRPr>
            </a:lvl2pPr>
            <a:lvl3pPr marL="1371600" marR="0" lvl="2" indent="-279400" algn="l" rtl="0">
              <a:lnSpc>
                <a:spcPct val="115000"/>
              </a:lnSpc>
              <a:spcBef>
                <a:spcPts val="0"/>
              </a:spcBef>
              <a:spcAft>
                <a:spcPts val="0"/>
              </a:spcAft>
              <a:buClr>
                <a:srgbClr val="999999"/>
              </a:buClr>
              <a:buSzPts val="800"/>
              <a:buFont typeface="Open Sans"/>
              <a:buChar char="■"/>
              <a:defRPr sz="1200" b="0" i="0" u="none" strike="noStrike" cap="none">
                <a:solidFill>
                  <a:schemeClr val="dk1"/>
                </a:solidFill>
                <a:latin typeface="Albert Sans"/>
                <a:ea typeface="Albert Sans"/>
                <a:cs typeface="Albert Sans"/>
                <a:sym typeface="Albert Sans"/>
              </a:defRPr>
            </a:lvl3pPr>
            <a:lvl4pPr marL="1828800" marR="0" lvl="3" indent="-279400" algn="l" rtl="0">
              <a:lnSpc>
                <a:spcPct val="115000"/>
              </a:lnSpc>
              <a:spcBef>
                <a:spcPts val="0"/>
              </a:spcBef>
              <a:spcAft>
                <a:spcPts val="0"/>
              </a:spcAft>
              <a:buClr>
                <a:srgbClr val="999999"/>
              </a:buClr>
              <a:buSzPts val="800"/>
              <a:buFont typeface="Open Sans"/>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15000"/>
              </a:lnSpc>
              <a:spcBef>
                <a:spcPts val="0"/>
              </a:spcBef>
              <a:spcAft>
                <a:spcPts val="0"/>
              </a:spcAft>
              <a:buClr>
                <a:srgbClr val="999999"/>
              </a:buClr>
              <a:buSzPts val="1200"/>
              <a:buFont typeface="Open Sans"/>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15000"/>
              </a:lnSpc>
              <a:spcBef>
                <a:spcPts val="0"/>
              </a:spcBef>
              <a:spcAft>
                <a:spcPts val="0"/>
              </a:spcAft>
              <a:buClr>
                <a:srgbClr val="999999"/>
              </a:buClr>
              <a:buSzPts val="1200"/>
              <a:buFont typeface="Open Sans"/>
              <a:buChar char="■"/>
              <a:defRPr sz="1200" b="0" i="0" u="none" strike="noStrike" cap="none">
                <a:solidFill>
                  <a:schemeClr val="dk1"/>
                </a:solidFill>
                <a:latin typeface="Albert Sans"/>
                <a:ea typeface="Albert Sans"/>
                <a:cs typeface="Albert Sans"/>
                <a:sym typeface="Albert Sans"/>
              </a:defRPr>
            </a:lvl6pPr>
            <a:lvl7pPr marL="3200400" marR="0" lvl="6" indent="-273050" algn="l" rtl="0">
              <a:lnSpc>
                <a:spcPct val="115000"/>
              </a:lnSpc>
              <a:spcBef>
                <a:spcPts val="0"/>
              </a:spcBef>
              <a:spcAft>
                <a:spcPts val="0"/>
              </a:spcAft>
              <a:buClr>
                <a:srgbClr val="999999"/>
              </a:buClr>
              <a:buSzPts val="700"/>
              <a:buFont typeface="Open Sans"/>
              <a:buChar char="●"/>
              <a:defRPr sz="1200" b="0" i="0" u="none" strike="noStrike" cap="none">
                <a:solidFill>
                  <a:schemeClr val="dk1"/>
                </a:solidFill>
                <a:latin typeface="Albert Sans"/>
                <a:ea typeface="Albert Sans"/>
                <a:cs typeface="Albert Sans"/>
                <a:sym typeface="Albert Sans"/>
              </a:defRPr>
            </a:lvl7pPr>
            <a:lvl8pPr marL="3657600" marR="0" lvl="7" indent="-273050" algn="l" rtl="0">
              <a:lnSpc>
                <a:spcPct val="115000"/>
              </a:lnSpc>
              <a:spcBef>
                <a:spcPts val="0"/>
              </a:spcBef>
              <a:spcAft>
                <a:spcPts val="0"/>
              </a:spcAft>
              <a:buClr>
                <a:srgbClr val="999999"/>
              </a:buClr>
              <a:buSzPts val="700"/>
              <a:buFont typeface="Open Sans"/>
              <a:buChar char="○"/>
              <a:defRPr sz="1200" b="0" i="0" u="none" strike="noStrike" cap="none">
                <a:solidFill>
                  <a:schemeClr val="dk1"/>
                </a:solidFill>
                <a:latin typeface="Albert Sans"/>
                <a:ea typeface="Albert Sans"/>
                <a:cs typeface="Albert Sans"/>
                <a:sym typeface="Albert Sans"/>
              </a:defRPr>
            </a:lvl8pPr>
            <a:lvl9pPr marL="4114800" marR="0" lvl="8" indent="-266700" algn="l" rtl="0">
              <a:lnSpc>
                <a:spcPct val="115000"/>
              </a:lnSpc>
              <a:spcBef>
                <a:spcPts val="0"/>
              </a:spcBef>
              <a:spcAft>
                <a:spcPts val="0"/>
              </a:spcAft>
              <a:buClr>
                <a:srgbClr val="999999"/>
              </a:buClr>
              <a:buSzPts val="600"/>
              <a:buFont typeface="Open Sans"/>
              <a:buChar char="■"/>
              <a:defRPr sz="1200" b="0" i="0" u="none" strike="noStrike" cap="none">
                <a:solidFill>
                  <a:schemeClr val="dk1"/>
                </a:solidFill>
                <a:latin typeface="Albert Sans"/>
                <a:ea typeface="Albert Sans"/>
                <a:cs typeface="Albert Sans"/>
                <a:sym typeface="Albert Sans"/>
              </a:defRPr>
            </a:lvl9pPr>
          </a:lstStyle>
          <a:p>
            <a:pPr marL="171450" indent="-171450">
              <a:buSzPts val="1100"/>
              <a:buFont typeface="Arial" pitchFamily="34" charset="0"/>
              <a:buChar char="•"/>
            </a:pPr>
            <a:r>
              <a:rPr lang="en-US" sz="1400" dirty="0" err="1"/>
              <a:t>Numpy</a:t>
            </a:r>
            <a:endParaRPr lang="en-US" sz="1400" dirty="0"/>
          </a:p>
          <a:p>
            <a:pPr marL="171450" indent="-171450">
              <a:buSzPts val="1100"/>
              <a:buFont typeface="Arial" pitchFamily="34" charset="0"/>
              <a:buChar char="•"/>
            </a:pPr>
            <a:r>
              <a:rPr lang="en-US" sz="1400" dirty="0"/>
              <a:t>Pandas </a:t>
            </a:r>
          </a:p>
          <a:p>
            <a:pPr marL="171450" indent="-171450">
              <a:buSzPts val="1100"/>
              <a:buFont typeface="Arial" pitchFamily="34" charset="0"/>
              <a:buChar char="•"/>
            </a:pPr>
            <a:r>
              <a:rPr lang="en-US" sz="1400" dirty="0" err="1"/>
              <a:t>Matplotlib</a:t>
            </a:r>
            <a:endParaRPr lang="en-US" sz="1400" dirty="0"/>
          </a:p>
          <a:p>
            <a:pPr marL="171450" indent="-171450">
              <a:buSzPts val="1100"/>
              <a:buFont typeface="Arial" pitchFamily="34" charset="0"/>
              <a:buChar char="•"/>
            </a:pPr>
            <a:r>
              <a:rPr lang="en-US" sz="1400" dirty="0" err="1"/>
              <a:t>Seaborn</a:t>
            </a:r>
            <a:endParaRPr lang="en-US" sz="1400" dirty="0"/>
          </a:p>
          <a:p>
            <a:pPr marL="171450" indent="-171450">
              <a:buSzPts val="1100"/>
              <a:buFont typeface="Arial" pitchFamily="34" charset="0"/>
              <a:buChar char="•"/>
            </a:pPr>
            <a:r>
              <a:rPr lang="en-US" sz="1400" dirty="0" err="1"/>
              <a:t>Datetime</a:t>
            </a:r>
            <a:endParaRPr lang="en-US" sz="1400" dirty="0"/>
          </a:p>
          <a:p>
            <a:pPr marL="171450" indent="-171450">
              <a:buSzPts val="1100"/>
              <a:buFont typeface="Arial" pitchFamily="34" charset="0"/>
              <a:buChar char="•"/>
            </a:pPr>
            <a:r>
              <a:rPr lang="en-US" sz="1400" dirty="0" err="1"/>
              <a:t>Yfinance</a:t>
            </a:r>
            <a:endParaRPr lang="en-US" sz="1400" dirty="0"/>
          </a:p>
          <a:p>
            <a:pPr marL="171450" indent="-171450">
              <a:buSzPts val="1100"/>
              <a:buFont typeface="Arial" pitchFamily="34" charset="0"/>
              <a:buChar char="•"/>
            </a:pPr>
            <a:r>
              <a:rPr lang="en-US" sz="1400" dirty="0" err="1"/>
              <a:t>Sklearn</a:t>
            </a:r>
            <a:endParaRPr lang="en-US" sz="1400" dirty="0"/>
          </a:p>
          <a:p>
            <a:pPr marL="171450" indent="-171450">
              <a:buSzPts val="1100"/>
              <a:buFont typeface="Arial" pitchFamily="34" charset="0"/>
              <a:buChar char="•"/>
            </a:pPr>
            <a:r>
              <a:rPr lang="en-US" sz="1400" dirty="0" err="1"/>
              <a:t>keras</a:t>
            </a:r>
            <a:endParaRPr lang="en-US" sz="1400" dirty="0"/>
          </a:p>
        </p:txBody>
      </p:sp>
    </p:spTree>
    <p:extLst>
      <p:ext uri="{BB962C8B-B14F-4D97-AF65-F5344CB8AC3E}">
        <p14:creationId xmlns:p14="http://schemas.microsoft.com/office/powerpoint/2010/main" val="8327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67"/>
          <p:cNvSpPr txBox="1">
            <a:spLocks noGrp="1"/>
          </p:cNvSpPr>
          <p:nvPr>
            <p:ph type="title"/>
          </p:nvPr>
        </p:nvSpPr>
        <p:spPr>
          <a:xfrm>
            <a:off x="2310723" y="2554199"/>
            <a:ext cx="6120152" cy="1302079"/>
          </a:xfrm>
          <a:prstGeom prst="rect">
            <a:avLst/>
          </a:prstGeom>
        </p:spPr>
        <p:txBody>
          <a:bodyPr spcFirstLastPara="1" wrap="square" lIns="91425" tIns="91425" rIns="91425" bIns="91425" anchor="ctr" anchorCtr="0">
            <a:noAutofit/>
          </a:bodyPr>
          <a:lstStyle/>
          <a:p>
            <a:pPr>
              <a:buSzPts val="1100"/>
            </a:pPr>
            <a:r>
              <a:rPr lang="en-US" sz="2800" dirty="0"/>
              <a:t>Exploratory Data Analysis and Risk Management </a:t>
            </a:r>
            <a:br>
              <a:rPr lang="en-US" sz="2800" dirty="0"/>
            </a:br>
            <a:endParaRPr sz="2800" dirty="0"/>
          </a:p>
        </p:txBody>
      </p:sp>
      <p:sp>
        <p:nvSpPr>
          <p:cNvPr id="1964" name="Google Shape;1964;p67"/>
          <p:cNvSpPr txBox="1">
            <a:spLocks noGrp="1"/>
          </p:cNvSpPr>
          <p:nvPr>
            <p:ph type="title" idx="2"/>
          </p:nvPr>
        </p:nvSpPr>
        <p:spPr>
          <a:xfrm>
            <a:off x="4887075" y="11490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045" name="Google Shape;2045;p67"/>
          <p:cNvGrpSpPr/>
          <p:nvPr/>
        </p:nvGrpSpPr>
        <p:grpSpPr>
          <a:xfrm>
            <a:off x="1904434" y="1498492"/>
            <a:ext cx="452039" cy="524114"/>
            <a:chOff x="5815634" y="1650855"/>
            <a:chExt cx="452039" cy="524114"/>
          </a:xfrm>
        </p:grpSpPr>
        <p:sp>
          <p:nvSpPr>
            <p:cNvPr id="2046" name="Google Shape;2046;p6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67"/>
          <p:cNvGrpSpPr/>
          <p:nvPr/>
        </p:nvGrpSpPr>
        <p:grpSpPr>
          <a:xfrm>
            <a:off x="888859" y="1042805"/>
            <a:ext cx="452039" cy="524114"/>
            <a:chOff x="5815634" y="1650855"/>
            <a:chExt cx="452039" cy="524114"/>
          </a:xfrm>
        </p:grpSpPr>
        <p:sp>
          <p:nvSpPr>
            <p:cNvPr id="2053" name="Google Shape;2053;p6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67"/>
          <p:cNvGrpSpPr/>
          <p:nvPr/>
        </p:nvGrpSpPr>
        <p:grpSpPr>
          <a:xfrm>
            <a:off x="7877809" y="680830"/>
            <a:ext cx="452039" cy="524114"/>
            <a:chOff x="5815634" y="1650855"/>
            <a:chExt cx="452039" cy="524114"/>
          </a:xfrm>
        </p:grpSpPr>
        <p:sp>
          <p:nvSpPr>
            <p:cNvPr id="2060" name="Google Shape;2060;p6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67"/>
          <p:cNvGrpSpPr/>
          <p:nvPr/>
        </p:nvGrpSpPr>
        <p:grpSpPr>
          <a:xfrm>
            <a:off x="7222159" y="4237480"/>
            <a:ext cx="452039" cy="524114"/>
            <a:chOff x="5815634" y="1650855"/>
            <a:chExt cx="452039" cy="524114"/>
          </a:xfrm>
        </p:grpSpPr>
        <p:sp>
          <p:nvSpPr>
            <p:cNvPr id="2067" name="Google Shape;2067;p67"/>
            <p:cNvSpPr/>
            <p:nvPr/>
          </p:nvSpPr>
          <p:spPr>
            <a:xfrm>
              <a:off x="5815634" y="1795189"/>
              <a:ext cx="452039" cy="379780"/>
            </a:xfrm>
            <a:custGeom>
              <a:avLst/>
              <a:gdLst/>
              <a:ahLst/>
              <a:cxnLst/>
              <a:rect l="l" t="t" r="r" b="b"/>
              <a:pathLst>
                <a:path w="22083" h="18553" extrusionOk="0">
                  <a:moveTo>
                    <a:pt x="11335" y="1"/>
                  </a:moveTo>
                  <a:cubicBezTo>
                    <a:pt x="7143" y="1"/>
                    <a:pt x="3030" y="2079"/>
                    <a:pt x="1735" y="6426"/>
                  </a:cubicBezTo>
                  <a:cubicBezTo>
                    <a:pt x="0" y="12164"/>
                    <a:pt x="4203" y="18268"/>
                    <a:pt x="10208" y="18535"/>
                  </a:cubicBezTo>
                  <a:cubicBezTo>
                    <a:pt x="10435" y="18546"/>
                    <a:pt x="10664" y="18552"/>
                    <a:pt x="10894" y="18552"/>
                  </a:cubicBezTo>
                  <a:cubicBezTo>
                    <a:pt x="14000" y="18552"/>
                    <a:pt x="17269" y="17495"/>
                    <a:pt x="19381" y="15166"/>
                  </a:cubicBezTo>
                  <a:cubicBezTo>
                    <a:pt x="21583" y="12664"/>
                    <a:pt x="22083" y="9028"/>
                    <a:pt x="21015" y="5992"/>
                  </a:cubicBezTo>
                  <a:cubicBezTo>
                    <a:pt x="20382" y="4258"/>
                    <a:pt x="19214" y="2657"/>
                    <a:pt x="17546" y="1656"/>
                  </a:cubicBezTo>
                  <a:cubicBezTo>
                    <a:pt x="15710" y="561"/>
                    <a:pt x="13512" y="1"/>
                    <a:pt x="11335"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7"/>
            <p:cNvSpPr/>
            <p:nvPr/>
          </p:nvSpPr>
          <p:spPr>
            <a:xfrm>
              <a:off x="5864107" y="1834430"/>
              <a:ext cx="357816" cy="300745"/>
            </a:xfrm>
            <a:custGeom>
              <a:avLst/>
              <a:gdLst/>
              <a:ahLst/>
              <a:cxnLst/>
              <a:rect l="l" t="t" r="r" b="b"/>
              <a:pathLst>
                <a:path w="17480" h="14692" extrusionOk="0">
                  <a:moveTo>
                    <a:pt x="8989" y="0"/>
                  </a:moveTo>
                  <a:cubicBezTo>
                    <a:pt x="5679" y="0"/>
                    <a:pt x="2423" y="1648"/>
                    <a:pt x="1368" y="5076"/>
                  </a:cubicBezTo>
                  <a:cubicBezTo>
                    <a:pt x="1" y="9613"/>
                    <a:pt x="3337" y="14450"/>
                    <a:pt x="8040" y="14683"/>
                  </a:cubicBezTo>
                  <a:cubicBezTo>
                    <a:pt x="8188" y="14689"/>
                    <a:pt x="8337" y="14692"/>
                    <a:pt x="8487" y="14692"/>
                  </a:cubicBezTo>
                  <a:cubicBezTo>
                    <a:pt x="10965" y="14692"/>
                    <a:pt x="13613" y="13900"/>
                    <a:pt x="15312" y="11981"/>
                  </a:cubicBezTo>
                  <a:cubicBezTo>
                    <a:pt x="17113" y="10046"/>
                    <a:pt x="17480" y="7178"/>
                    <a:pt x="16646" y="4743"/>
                  </a:cubicBezTo>
                  <a:cubicBezTo>
                    <a:pt x="16146" y="3375"/>
                    <a:pt x="15212" y="2107"/>
                    <a:pt x="13877" y="1307"/>
                  </a:cubicBezTo>
                  <a:cubicBezTo>
                    <a:pt x="12432" y="442"/>
                    <a:pt x="10704" y="0"/>
                    <a:pt x="8989" y="0"/>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7"/>
            <p:cNvSpPr/>
            <p:nvPr/>
          </p:nvSpPr>
          <p:spPr>
            <a:xfrm>
              <a:off x="5974051" y="1860488"/>
              <a:ext cx="138623" cy="248567"/>
            </a:xfrm>
            <a:custGeom>
              <a:avLst/>
              <a:gdLst/>
              <a:ahLst/>
              <a:cxnLst/>
              <a:rect l="l" t="t" r="r" b="b"/>
              <a:pathLst>
                <a:path w="6772" h="12143" extrusionOk="0">
                  <a:moveTo>
                    <a:pt x="3136" y="0"/>
                  </a:moveTo>
                  <a:cubicBezTo>
                    <a:pt x="3002" y="0"/>
                    <a:pt x="2936" y="67"/>
                    <a:pt x="2836" y="67"/>
                  </a:cubicBezTo>
                  <a:cubicBezTo>
                    <a:pt x="2736" y="101"/>
                    <a:pt x="2602" y="234"/>
                    <a:pt x="2602" y="334"/>
                  </a:cubicBezTo>
                  <a:lnTo>
                    <a:pt x="2602" y="1468"/>
                  </a:lnTo>
                  <a:cubicBezTo>
                    <a:pt x="2269" y="1502"/>
                    <a:pt x="2002" y="1635"/>
                    <a:pt x="1735" y="1768"/>
                  </a:cubicBezTo>
                  <a:cubicBezTo>
                    <a:pt x="1268" y="2002"/>
                    <a:pt x="901" y="2302"/>
                    <a:pt x="634" y="2736"/>
                  </a:cubicBezTo>
                  <a:cubicBezTo>
                    <a:pt x="401" y="3136"/>
                    <a:pt x="267" y="3603"/>
                    <a:pt x="267" y="4070"/>
                  </a:cubicBezTo>
                  <a:cubicBezTo>
                    <a:pt x="267" y="4637"/>
                    <a:pt x="434" y="5137"/>
                    <a:pt x="768" y="5504"/>
                  </a:cubicBezTo>
                  <a:cubicBezTo>
                    <a:pt x="1101" y="5905"/>
                    <a:pt x="1568" y="6238"/>
                    <a:pt x="2169" y="6438"/>
                  </a:cubicBezTo>
                  <a:lnTo>
                    <a:pt x="3770" y="6972"/>
                  </a:lnTo>
                  <a:cubicBezTo>
                    <a:pt x="4137" y="7106"/>
                    <a:pt x="4437" y="7272"/>
                    <a:pt x="4604" y="7473"/>
                  </a:cubicBezTo>
                  <a:cubicBezTo>
                    <a:pt x="4770" y="7673"/>
                    <a:pt x="4837" y="7906"/>
                    <a:pt x="4837" y="8173"/>
                  </a:cubicBezTo>
                  <a:cubicBezTo>
                    <a:pt x="4837" y="8473"/>
                    <a:pt x="4737" y="8740"/>
                    <a:pt x="4470" y="8840"/>
                  </a:cubicBezTo>
                  <a:cubicBezTo>
                    <a:pt x="4170" y="9007"/>
                    <a:pt x="3803" y="9140"/>
                    <a:pt x="3336" y="9140"/>
                  </a:cubicBezTo>
                  <a:cubicBezTo>
                    <a:pt x="2902" y="9140"/>
                    <a:pt x="2469" y="9074"/>
                    <a:pt x="2068" y="8907"/>
                  </a:cubicBezTo>
                  <a:cubicBezTo>
                    <a:pt x="1635" y="8740"/>
                    <a:pt x="1268" y="8507"/>
                    <a:pt x="934" y="8306"/>
                  </a:cubicBezTo>
                  <a:cubicBezTo>
                    <a:pt x="884" y="8273"/>
                    <a:pt x="818" y="8256"/>
                    <a:pt x="755" y="8256"/>
                  </a:cubicBezTo>
                  <a:cubicBezTo>
                    <a:pt x="692" y="8256"/>
                    <a:pt x="634" y="8273"/>
                    <a:pt x="601" y="8306"/>
                  </a:cubicBezTo>
                  <a:cubicBezTo>
                    <a:pt x="467" y="8407"/>
                    <a:pt x="401" y="8473"/>
                    <a:pt x="301" y="8607"/>
                  </a:cubicBezTo>
                  <a:cubicBezTo>
                    <a:pt x="234" y="8740"/>
                    <a:pt x="134" y="8840"/>
                    <a:pt x="100" y="9007"/>
                  </a:cubicBezTo>
                  <a:cubicBezTo>
                    <a:pt x="67" y="9174"/>
                    <a:pt x="0" y="9307"/>
                    <a:pt x="0" y="9474"/>
                  </a:cubicBezTo>
                  <a:cubicBezTo>
                    <a:pt x="0" y="9574"/>
                    <a:pt x="67" y="9674"/>
                    <a:pt x="134" y="9741"/>
                  </a:cubicBezTo>
                  <a:cubicBezTo>
                    <a:pt x="401" y="9908"/>
                    <a:pt x="667" y="10074"/>
                    <a:pt x="1001" y="10241"/>
                  </a:cubicBezTo>
                  <a:cubicBezTo>
                    <a:pt x="1335" y="10408"/>
                    <a:pt x="1735" y="10508"/>
                    <a:pt x="2135" y="10608"/>
                  </a:cubicBezTo>
                  <a:cubicBezTo>
                    <a:pt x="2269" y="10641"/>
                    <a:pt x="2402" y="10641"/>
                    <a:pt x="2502" y="10675"/>
                  </a:cubicBezTo>
                  <a:lnTo>
                    <a:pt x="2502" y="11809"/>
                  </a:lnTo>
                  <a:cubicBezTo>
                    <a:pt x="2502" y="11942"/>
                    <a:pt x="2602" y="12076"/>
                    <a:pt x="2769" y="12109"/>
                  </a:cubicBezTo>
                  <a:cubicBezTo>
                    <a:pt x="2936" y="12143"/>
                    <a:pt x="3103" y="12143"/>
                    <a:pt x="3336" y="12143"/>
                  </a:cubicBezTo>
                  <a:lnTo>
                    <a:pt x="3636" y="12143"/>
                  </a:lnTo>
                  <a:cubicBezTo>
                    <a:pt x="3770" y="12143"/>
                    <a:pt x="3836" y="12109"/>
                    <a:pt x="3936" y="12109"/>
                  </a:cubicBezTo>
                  <a:cubicBezTo>
                    <a:pt x="4070" y="12076"/>
                    <a:pt x="4170" y="11942"/>
                    <a:pt x="4170" y="11809"/>
                  </a:cubicBezTo>
                  <a:lnTo>
                    <a:pt x="4170" y="10675"/>
                  </a:lnTo>
                  <a:cubicBezTo>
                    <a:pt x="4570" y="10641"/>
                    <a:pt x="4904" y="10508"/>
                    <a:pt x="5171" y="10408"/>
                  </a:cubicBezTo>
                  <a:cubicBezTo>
                    <a:pt x="5671" y="10174"/>
                    <a:pt x="6071" y="9841"/>
                    <a:pt x="6338" y="9441"/>
                  </a:cubicBezTo>
                  <a:cubicBezTo>
                    <a:pt x="6638" y="9007"/>
                    <a:pt x="6772" y="8573"/>
                    <a:pt x="6772" y="8073"/>
                  </a:cubicBezTo>
                  <a:cubicBezTo>
                    <a:pt x="6772" y="7439"/>
                    <a:pt x="6572" y="6905"/>
                    <a:pt x="6171" y="6438"/>
                  </a:cubicBezTo>
                  <a:cubicBezTo>
                    <a:pt x="5804" y="6005"/>
                    <a:pt x="5304" y="5671"/>
                    <a:pt x="4637" y="5471"/>
                  </a:cubicBezTo>
                  <a:lnTo>
                    <a:pt x="3136" y="4937"/>
                  </a:lnTo>
                  <a:cubicBezTo>
                    <a:pt x="2802" y="4804"/>
                    <a:pt x="2569" y="4670"/>
                    <a:pt x="2335" y="4504"/>
                  </a:cubicBezTo>
                  <a:cubicBezTo>
                    <a:pt x="2169" y="4404"/>
                    <a:pt x="2135" y="4237"/>
                    <a:pt x="2135" y="3970"/>
                  </a:cubicBezTo>
                  <a:cubicBezTo>
                    <a:pt x="2135" y="3670"/>
                    <a:pt x="2269" y="3470"/>
                    <a:pt x="2469" y="3303"/>
                  </a:cubicBezTo>
                  <a:cubicBezTo>
                    <a:pt x="2736" y="3136"/>
                    <a:pt x="3069" y="3003"/>
                    <a:pt x="3503" y="3003"/>
                  </a:cubicBezTo>
                  <a:cubicBezTo>
                    <a:pt x="3903" y="3003"/>
                    <a:pt x="4237" y="3069"/>
                    <a:pt x="4570" y="3169"/>
                  </a:cubicBezTo>
                  <a:cubicBezTo>
                    <a:pt x="4904" y="3303"/>
                    <a:pt x="5271" y="3436"/>
                    <a:pt x="5571" y="3603"/>
                  </a:cubicBezTo>
                  <a:cubicBezTo>
                    <a:pt x="5609" y="3629"/>
                    <a:pt x="5652" y="3639"/>
                    <a:pt x="5697" y="3639"/>
                  </a:cubicBezTo>
                  <a:cubicBezTo>
                    <a:pt x="5768" y="3639"/>
                    <a:pt x="5843" y="3611"/>
                    <a:pt x="5905" y="3570"/>
                  </a:cubicBezTo>
                  <a:cubicBezTo>
                    <a:pt x="6071" y="3436"/>
                    <a:pt x="6171" y="3236"/>
                    <a:pt x="6271" y="3003"/>
                  </a:cubicBezTo>
                  <a:cubicBezTo>
                    <a:pt x="6338" y="2802"/>
                    <a:pt x="6405" y="2602"/>
                    <a:pt x="6405" y="2402"/>
                  </a:cubicBezTo>
                  <a:cubicBezTo>
                    <a:pt x="6405" y="2269"/>
                    <a:pt x="6338" y="2169"/>
                    <a:pt x="6238" y="2135"/>
                  </a:cubicBezTo>
                  <a:cubicBezTo>
                    <a:pt x="5905" y="1935"/>
                    <a:pt x="5438" y="1768"/>
                    <a:pt x="4971" y="1635"/>
                  </a:cubicBezTo>
                  <a:cubicBezTo>
                    <a:pt x="4770" y="1568"/>
                    <a:pt x="4504" y="1502"/>
                    <a:pt x="4270" y="1468"/>
                  </a:cubicBezTo>
                  <a:lnTo>
                    <a:pt x="4270" y="334"/>
                  </a:lnTo>
                  <a:cubicBezTo>
                    <a:pt x="4270" y="234"/>
                    <a:pt x="4170" y="101"/>
                    <a:pt x="4003" y="67"/>
                  </a:cubicBezTo>
                  <a:cubicBezTo>
                    <a:pt x="3936" y="67"/>
                    <a:pt x="3836" y="0"/>
                    <a:pt x="3736" y="0"/>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7"/>
            <p:cNvSpPr/>
            <p:nvPr/>
          </p:nvSpPr>
          <p:spPr>
            <a:xfrm>
              <a:off x="6040272" y="1650855"/>
              <a:ext cx="8229" cy="59424"/>
            </a:xfrm>
            <a:custGeom>
              <a:avLst/>
              <a:gdLst/>
              <a:ahLst/>
              <a:cxnLst/>
              <a:rect l="l" t="t" r="r" b="b"/>
              <a:pathLst>
                <a:path w="402" h="2903" extrusionOk="0">
                  <a:moveTo>
                    <a:pt x="1" y="1"/>
                  </a:moveTo>
                  <a:lnTo>
                    <a:pt x="1" y="2903"/>
                  </a:lnTo>
                  <a:lnTo>
                    <a:pt x="401" y="2903"/>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7"/>
            <p:cNvSpPr/>
            <p:nvPr/>
          </p:nvSpPr>
          <p:spPr>
            <a:xfrm>
              <a:off x="5989752" y="1681580"/>
              <a:ext cx="8208" cy="84009"/>
            </a:xfrm>
            <a:custGeom>
              <a:avLst/>
              <a:gdLst/>
              <a:ahLst/>
              <a:cxnLst/>
              <a:rect l="l" t="t" r="r" b="b"/>
              <a:pathLst>
                <a:path w="401" h="4104" extrusionOk="0">
                  <a:moveTo>
                    <a:pt x="1" y="1"/>
                  </a:moveTo>
                  <a:lnTo>
                    <a:pt x="1" y="4104"/>
                  </a:lnTo>
                  <a:lnTo>
                    <a:pt x="401" y="4104"/>
                  </a:lnTo>
                  <a:lnTo>
                    <a:pt x="401"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7"/>
            <p:cNvSpPr/>
            <p:nvPr/>
          </p:nvSpPr>
          <p:spPr>
            <a:xfrm>
              <a:off x="6082624" y="1691836"/>
              <a:ext cx="8208" cy="73078"/>
            </a:xfrm>
            <a:custGeom>
              <a:avLst/>
              <a:gdLst/>
              <a:ahLst/>
              <a:cxnLst/>
              <a:rect l="l" t="t" r="r" b="b"/>
              <a:pathLst>
                <a:path w="401" h="3570" extrusionOk="0">
                  <a:moveTo>
                    <a:pt x="0" y="0"/>
                  </a:moveTo>
                  <a:lnTo>
                    <a:pt x="0" y="3569"/>
                  </a:lnTo>
                  <a:lnTo>
                    <a:pt x="400" y="3569"/>
                  </a:lnTo>
                  <a:lnTo>
                    <a:pt x="40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576;p56"/>
          <p:cNvGrpSpPr/>
          <p:nvPr/>
        </p:nvGrpSpPr>
        <p:grpSpPr>
          <a:xfrm>
            <a:off x="-1238848" y="2116780"/>
            <a:ext cx="3812885" cy="3531116"/>
            <a:chOff x="5180613" y="1612392"/>
            <a:chExt cx="3812885" cy="3531116"/>
          </a:xfrm>
        </p:grpSpPr>
        <p:sp>
          <p:nvSpPr>
            <p:cNvPr id="113" name="Google Shape;1577;p56"/>
            <p:cNvSpPr/>
            <p:nvPr/>
          </p:nvSpPr>
          <p:spPr>
            <a:xfrm>
              <a:off x="5180613" y="5134624"/>
              <a:ext cx="3812885" cy="8884"/>
            </a:xfrm>
            <a:custGeom>
              <a:avLst/>
              <a:gdLst/>
              <a:ahLst/>
              <a:cxnLst/>
              <a:rect l="l" t="t" r="r" b="b"/>
              <a:pathLst>
                <a:path w="186267" h="434" extrusionOk="0">
                  <a:moveTo>
                    <a:pt x="0" y="0"/>
                  </a:moveTo>
                  <a:lnTo>
                    <a:pt x="0" y="434"/>
                  </a:lnTo>
                  <a:lnTo>
                    <a:pt x="186267" y="434"/>
                  </a:lnTo>
                  <a:lnTo>
                    <a:pt x="186267"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78;p56"/>
            <p:cNvSpPr/>
            <p:nvPr/>
          </p:nvSpPr>
          <p:spPr>
            <a:xfrm>
              <a:off x="5189477" y="2063223"/>
              <a:ext cx="3757596" cy="2118993"/>
            </a:xfrm>
            <a:custGeom>
              <a:avLst/>
              <a:gdLst/>
              <a:ahLst/>
              <a:cxnLst/>
              <a:rect l="l" t="t" r="r" b="b"/>
              <a:pathLst>
                <a:path w="183566" h="103517" extrusionOk="0">
                  <a:moveTo>
                    <a:pt x="177536" y="1"/>
                  </a:moveTo>
                  <a:cubicBezTo>
                    <a:pt x="169059" y="1"/>
                    <a:pt x="151591" y="1630"/>
                    <a:pt x="150942" y="3239"/>
                  </a:cubicBezTo>
                  <a:cubicBezTo>
                    <a:pt x="150108" y="5341"/>
                    <a:pt x="158314" y="13413"/>
                    <a:pt x="158314" y="13413"/>
                  </a:cubicBezTo>
                  <a:cubicBezTo>
                    <a:pt x="158314" y="13413"/>
                    <a:pt x="126758" y="46070"/>
                    <a:pt x="124390" y="47304"/>
                  </a:cubicBezTo>
                  <a:cubicBezTo>
                    <a:pt x="123600" y="47727"/>
                    <a:pt x="119208" y="47867"/>
                    <a:pt x="113703" y="47867"/>
                  </a:cubicBezTo>
                  <a:cubicBezTo>
                    <a:pt x="102693" y="47867"/>
                    <a:pt x="87230" y="47304"/>
                    <a:pt x="87230" y="47304"/>
                  </a:cubicBezTo>
                  <a:lnTo>
                    <a:pt x="69050" y="65484"/>
                  </a:lnTo>
                  <a:cubicBezTo>
                    <a:pt x="69050" y="65484"/>
                    <a:pt x="52179" y="64891"/>
                    <a:pt x="40111" y="64891"/>
                  </a:cubicBezTo>
                  <a:cubicBezTo>
                    <a:pt x="34077" y="64891"/>
                    <a:pt x="29244" y="65039"/>
                    <a:pt x="28321" y="65484"/>
                  </a:cubicBezTo>
                  <a:cubicBezTo>
                    <a:pt x="25619" y="66818"/>
                    <a:pt x="1" y="91402"/>
                    <a:pt x="1" y="93170"/>
                  </a:cubicBezTo>
                  <a:cubicBezTo>
                    <a:pt x="1" y="94945"/>
                    <a:pt x="8191" y="103517"/>
                    <a:pt x="10252" y="103517"/>
                  </a:cubicBezTo>
                  <a:cubicBezTo>
                    <a:pt x="10284" y="103517"/>
                    <a:pt x="10313" y="103515"/>
                    <a:pt x="10342" y="103511"/>
                  </a:cubicBezTo>
                  <a:cubicBezTo>
                    <a:pt x="12276" y="103278"/>
                    <a:pt x="33325" y="81328"/>
                    <a:pt x="34859" y="80461"/>
                  </a:cubicBezTo>
                  <a:cubicBezTo>
                    <a:pt x="35562" y="80072"/>
                    <a:pt x="43725" y="79965"/>
                    <a:pt x="52519" y="79965"/>
                  </a:cubicBezTo>
                  <a:cubicBezTo>
                    <a:pt x="63343" y="79965"/>
                    <a:pt x="75121" y="80128"/>
                    <a:pt x="75121" y="80128"/>
                  </a:cubicBezTo>
                  <a:lnTo>
                    <a:pt x="93301" y="61948"/>
                  </a:lnTo>
                  <a:cubicBezTo>
                    <a:pt x="93301" y="61948"/>
                    <a:pt x="108897" y="62452"/>
                    <a:pt x="119908" y="62452"/>
                  </a:cubicBezTo>
                  <a:cubicBezTo>
                    <a:pt x="125413" y="62452"/>
                    <a:pt x="129771" y="62326"/>
                    <a:pt x="130461" y="61948"/>
                  </a:cubicBezTo>
                  <a:cubicBezTo>
                    <a:pt x="132496" y="60814"/>
                    <a:pt x="168621" y="23754"/>
                    <a:pt x="168621" y="23754"/>
                  </a:cubicBezTo>
                  <a:cubicBezTo>
                    <a:pt x="168621" y="23754"/>
                    <a:pt x="177100" y="32396"/>
                    <a:pt x="178556" y="32396"/>
                  </a:cubicBezTo>
                  <a:cubicBezTo>
                    <a:pt x="178569" y="32396"/>
                    <a:pt x="178583" y="32395"/>
                    <a:pt x="178595" y="32393"/>
                  </a:cubicBezTo>
                  <a:cubicBezTo>
                    <a:pt x="179929" y="32193"/>
                    <a:pt x="183565" y="1838"/>
                    <a:pt x="181998" y="437"/>
                  </a:cubicBezTo>
                  <a:cubicBezTo>
                    <a:pt x="181642" y="134"/>
                    <a:pt x="179955" y="1"/>
                    <a:pt x="177536" y="1"/>
                  </a:cubicBez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79;p56"/>
            <p:cNvSpPr/>
            <p:nvPr/>
          </p:nvSpPr>
          <p:spPr>
            <a:xfrm>
              <a:off x="8426050" y="2333693"/>
              <a:ext cx="161856" cy="161836"/>
            </a:xfrm>
            <a:custGeom>
              <a:avLst/>
              <a:gdLst/>
              <a:ahLst/>
              <a:cxnLst/>
              <a:rect l="l" t="t" r="r" b="b"/>
              <a:pathLst>
                <a:path w="7907" h="7906" extrusionOk="0">
                  <a:moveTo>
                    <a:pt x="268" y="0"/>
                  </a:moveTo>
                  <a:lnTo>
                    <a:pt x="1" y="300"/>
                  </a:lnTo>
                  <a:lnTo>
                    <a:pt x="7606" y="7906"/>
                  </a:lnTo>
                  <a:lnTo>
                    <a:pt x="7906" y="7605"/>
                  </a:lnTo>
                  <a:lnTo>
                    <a:pt x="2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80;p56"/>
            <p:cNvSpPr/>
            <p:nvPr/>
          </p:nvSpPr>
          <p:spPr>
            <a:xfrm>
              <a:off x="5799237" y="2129525"/>
              <a:ext cx="2266991" cy="1887293"/>
            </a:xfrm>
            <a:custGeom>
              <a:avLst/>
              <a:gdLst/>
              <a:ahLst/>
              <a:cxnLst/>
              <a:rect l="l" t="t" r="r" b="b"/>
              <a:pathLst>
                <a:path w="110747" h="92198" extrusionOk="0">
                  <a:moveTo>
                    <a:pt x="83060" y="0"/>
                  </a:moveTo>
                  <a:cubicBezTo>
                    <a:pt x="78524" y="0"/>
                    <a:pt x="65314" y="134"/>
                    <a:pt x="57575" y="2702"/>
                  </a:cubicBezTo>
                  <a:cubicBezTo>
                    <a:pt x="49870" y="5304"/>
                    <a:pt x="37161" y="71218"/>
                    <a:pt x="1" y="71752"/>
                  </a:cubicBezTo>
                  <a:cubicBezTo>
                    <a:pt x="15955" y="86270"/>
                    <a:pt x="35936" y="92197"/>
                    <a:pt x="55798" y="92197"/>
                  </a:cubicBezTo>
                  <a:cubicBezTo>
                    <a:pt x="66875" y="92197"/>
                    <a:pt x="77914" y="90354"/>
                    <a:pt x="88197" y="87129"/>
                  </a:cubicBezTo>
                  <a:cubicBezTo>
                    <a:pt x="110747" y="58209"/>
                    <a:pt x="90999" y="4403"/>
                    <a:pt x="83060" y="0"/>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81;p56"/>
            <p:cNvSpPr/>
            <p:nvPr/>
          </p:nvSpPr>
          <p:spPr>
            <a:xfrm>
              <a:off x="6094231" y="3161254"/>
              <a:ext cx="648019" cy="687628"/>
            </a:xfrm>
            <a:custGeom>
              <a:avLst/>
              <a:gdLst/>
              <a:ahLst/>
              <a:cxnLst/>
              <a:rect l="l" t="t" r="r" b="b"/>
              <a:pathLst>
                <a:path w="31657" h="33592" extrusionOk="0">
                  <a:moveTo>
                    <a:pt x="31289" y="1"/>
                  </a:moveTo>
                  <a:cubicBezTo>
                    <a:pt x="25352" y="14111"/>
                    <a:pt x="14844" y="24752"/>
                    <a:pt x="0" y="31524"/>
                  </a:cubicBezTo>
                  <a:lnTo>
                    <a:pt x="167" y="31924"/>
                  </a:lnTo>
                  <a:cubicBezTo>
                    <a:pt x="13910" y="25619"/>
                    <a:pt x="23951" y="16113"/>
                    <a:pt x="30122" y="3604"/>
                  </a:cubicBezTo>
                  <a:lnTo>
                    <a:pt x="30122" y="3604"/>
                  </a:lnTo>
                  <a:cubicBezTo>
                    <a:pt x="25385" y="16646"/>
                    <a:pt x="16312" y="26620"/>
                    <a:pt x="3202" y="33191"/>
                  </a:cubicBezTo>
                  <a:lnTo>
                    <a:pt x="3369" y="33592"/>
                  </a:lnTo>
                  <a:cubicBezTo>
                    <a:pt x="17780" y="26353"/>
                    <a:pt x="27320" y="15112"/>
                    <a:pt x="31656" y="134"/>
                  </a:cubicBezTo>
                  <a:lnTo>
                    <a:pt x="31289" y="1"/>
                  </a:lnTo>
                  <a:close/>
                </a:path>
              </a:pathLst>
            </a:custGeom>
            <a:solidFill>
              <a:srgbClr val="C6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82;p56"/>
            <p:cNvSpPr/>
            <p:nvPr/>
          </p:nvSpPr>
          <p:spPr>
            <a:xfrm>
              <a:off x="6589952" y="3695235"/>
              <a:ext cx="210329" cy="294318"/>
            </a:xfrm>
            <a:custGeom>
              <a:avLst/>
              <a:gdLst/>
              <a:ahLst/>
              <a:cxnLst/>
              <a:rect l="l" t="t" r="r" b="b"/>
              <a:pathLst>
                <a:path w="10275" h="14378" extrusionOk="0">
                  <a:moveTo>
                    <a:pt x="9874" y="0"/>
                  </a:moveTo>
                  <a:cubicBezTo>
                    <a:pt x="7406" y="7773"/>
                    <a:pt x="67" y="13977"/>
                    <a:pt x="0" y="14044"/>
                  </a:cubicBezTo>
                  <a:lnTo>
                    <a:pt x="234" y="14377"/>
                  </a:lnTo>
                  <a:cubicBezTo>
                    <a:pt x="334" y="14344"/>
                    <a:pt x="7739" y="8039"/>
                    <a:pt x="10274" y="100"/>
                  </a:cubicBezTo>
                  <a:lnTo>
                    <a:pt x="9874" y="0"/>
                  </a:lnTo>
                  <a:close/>
                </a:path>
              </a:pathLst>
            </a:custGeom>
            <a:solidFill>
              <a:srgbClr val="C6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3;p56"/>
            <p:cNvSpPr/>
            <p:nvPr/>
          </p:nvSpPr>
          <p:spPr>
            <a:xfrm>
              <a:off x="7461238" y="3217936"/>
              <a:ext cx="282711" cy="735426"/>
            </a:xfrm>
            <a:custGeom>
              <a:avLst/>
              <a:gdLst/>
              <a:ahLst/>
              <a:cxnLst/>
              <a:rect l="l" t="t" r="r" b="b"/>
              <a:pathLst>
                <a:path w="13811" h="35927" extrusionOk="0">
                  <a:moveTo>
                    <a:pt x="13376" y="1"/>
                  </a:moveTo>
                  <a:cubicBezTo>
                    <a:pt x="13376" y="201"/>
                    <a:pt x="11842" y="19348"/>
                    <a:pt x="0" y="35693"/>
                  </a:cubicBezTo>
                  <a:lnTo>
                    <a:pt x="334" y="35926"/>
                  </a:lnTo>
                  <a:cubicBezTo>
                    <a:pt x="12242" y="19515"/>
                    <a:pt x="13810" y="234"/>
                    <a:pt x="13810" y="34"/>
                  </a:cubicBezTo>
                  <a:lnTo>
                    <a:pt x="13376" y="1"/>
                  </a:lnTo>
                  <a:close/>
                </a:path>
              </a:pathLst>
            </a:custGeom>
            <a:solidFill>
              <a:srgbClr val="C63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84;p56"/>
            <p:cNvSpPr/>
            <p:nvPr/>
          </p:nvSpPr>
          <p:spPr>
            <a:xfrm>
              <a:off x="8178199" y="1612392"/>
              <a:ext cx="203492" cy="219438"/>
            </a:xfrm>
            <a:custGeom>
              <a:avLst/>
              <a:gdLst/>
              <a:ahLst/>
              <a:cxnLst/>
              <a:rect l="l" t="t" r="r" b="b"/>
              <a:pathLst>
                <a:path w="9941" h="10720" extrusionOk="0">
                  <a:moveTo>
                    <a:pt x="7163" y="0"/>
                  </a:moveTo>
                  <a:cubicBezTo>
                    <a:pt x="7065" y="0"/>
                    <a:pt x="6967" y="15"/>
                    <a:pt x="6872" y="45"/>
                  </a:cubicBezTo>
                  <a:lnTo>
                    <a:pt x="5004" y="879"/>
                  </a:lnTo>
                  <a:cubicBezTo>
                    <a:pt x="4928" y="841"/>
                    <a:pt x="4833" y="823"/>
                    <a:pt x="4725" y="823"/>
                  </a:cubicBezTo>
                  <a:cubicBezTo>
                    <a:pt x="3884" y="823"/>
                    <a:pt x="2211" y="1883"/>
                    <a:pt x="1768" y="2680"/>
                  </a:cubicBezTo>
                  <a:cubicBezTo>
                    <a:pt x="1268" y="3548"/>
                    <a:pt x="1201" y="6383"/>
                    <a:pt x="1201" y="6383"/>
                  </a:cubicBezTo>
                  <a:lnTo>
                    <a:pt x="0" y="8018"/>
                  </a:lnTo>
                  <a:lnTo>
                    <a:pt x="4537" y="10719"/>
                  </a:lnTo>
                  <a:lnTo>
                    <a:pt x="5404" y="9619"/>
                  </a:lnTo>
                  <a:cubicBezTo>
                    <a:pt x="6838" y="9285"/>
                    <a:pt x="8206" y="7617"/>
                    <a:pt x="8206" y="7617"/>
                  </a:cubicBezTo>
                  <a:cubicBezTo>
                    <a:pt x="9707" y="7284"/>
                    <a:pt x="9907" y="6049"/>
                    <a:pt x="9073" y="5449"/>
                  </a:cubicBezTo>
                  <a:cubicBezTo>
                    <a:pt x="9941" y="4782"/>
                    <a:pt x="9407" y="3681"/>
                    <a:pt x="8673" y="3614"/>
                  </a:cubicBezTo>
                  <a:cubicBezTo>
                    <a:pt x="9578" y="2742"/>
                    <a:pt x="8948" y="1743"/>
                    <a:pt x="8089" y="1743"/>
                  </a:cubicBezTo>
                  <a:cubicBezTo>
                    <a:pt x="8061" y="1743"/>
                    <a:pt x="8034" y="1744"/>
                    <a:pt x="8006" y="1746"/>
                  </a:cubicBezTo>
                  <a:cubicBezTo>
                    <a:pt x="8656" y="860"/>
                    <a:pt x="7919" y="0"/>
                    <a:pt x="7163"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85;p56"/>
            <p:cNvSpPr/>
            <p:nvPr/>
          </p:nvSpPr>
          <p:spPr>
            <a:xfrm>
              <a:off x="8263539" y="1720514"/>
              <a:ext cx="30746" cy="70355"/>
            </a:xfrm>
            <a:custGeom>
              <a:avLst/>
              <a:gdLst/>
              <a:ahLst/>
              <a:cxnLst/>
              <a:rect l="l" t="t" r="r" b="b"/>
              <a:pathLst>
                <a:path w="1502" h="3437" extrusionOk="0">
                  <a:moveTo>
                    <a:pt x="1135" y="0"/>
                  </a:moveTo>
                  <a:lnTo>
                    <a:pt x="701" y="100"/>
                  </a:lnTo>
                  <a:cubicBezTo>
                    <a:pt x="701" y="100"/>
                    <a:pt x="1035" y="1768"/>
                    <a:pt x="1" y="3169"/>
                  </a:cubicBezTo>
                  <a:lnTo>
                    <a:pt x="334" y="3436"/>
                  </a:lnTo>
                  <a:cubicBezTo>
                    <a:pt x="1502" y="1902"/>
                    <a:pt x="1135" y="100"/>
                    <a:pt x="1135"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86;p56"/>
            <p:cNvSpPr/>
            <p:nvPr/>
          </p:nvSpPr>
          <p:spPr>
            <a:xfrm>
              <a:off x="8250581" y="1627642"/>
              <a:ext cx="81941" cy="91521"/>
            </a:xfrm>
            <a:custGeom>
              <a:avLst/>
              <a:gdLst/>
              <a:ahLst/>
              <a:cxnLst/>
              <a:rect l="l" t="t" r="r" b="b"/>
              <a:pathLst>
                <a:path w="4003" h="4471" extrusionOk="0">
                  <a:moveTo>
                    <a:pt x="1534" y="1"/>
                  </a:moveTo>
                  <a:lnTo>
                    <a:pt x="1201" y="268"/>
                  </a:lnTo>
                  <a:lnTo>
                    <a:pt x="3503" y="3770"/>
                  </a:lnTo>
                  <a:cubicBezTo>
                    <a:pt x="3369" y="3937"/>
                    <a:pt x="3202" y="4037"/>
                    <a:pt x="3002" y="4037"/>
                  </a:cubicBezTo>
                  <a:cubicBezTo>
                    <a:pt x="2602" y="4037"/>
                    <a:pt x="1768" y="3770"/>
                    <a:pt x="300" y="2169"/>
                  </a:cubicBezTo>
                  <a:lnTo>
                    <a:pt x="0" y="2469"/>
                  </a:lnTo>
                  <a:cubicBezTo>
                    <a:pt x="1268" y="3803"/>
                    <a:pt x="2202" y="4471"/>
                    <a:pt x="2969" y="4471"/>
                  </a:cubicBezTo>
                  <a:cubicBezTo>
                    <a:pt x="3002" y="4471"/>
                    <a:pt x="3036" y="4471"/>
                    <a:pt x="3002" y="4404"/>
                  </a:cubicBezTo>
                  <a:cubicBezTo>
                    <a:pt x="3369" y="4370"/>
                    <a:pt x="3669" y="4204"/>
                    <a:pt x="3903" y="3837"/>
                  </a:cubicBezTo>
                  <a:lnTo>
                    <a:pt x="4003" y="3703"/>
                  </a:lnTo>
                  <a:lnTo>
                    <a:pt x="153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7;p56"/>
            <p:cNvSpPr/>
            <p:nvPr/>
          </p:nvSpPr>
          <p:spPr>
            <a:xfrm>
              <a:off x="8303148" y="1644714"/>
              <a:ext cx="39630" cy="28023"/>
            </a:xfrm>
            <a:custGeom>
              <a:avLst/>
              <a:gdLst/>
              <a:ahLst/>
              <a:cxnLst/>
              <a:rect l="l" t="t" r="r" b="b"/>
              <a:pathLst>
                <a:path w="1936" h="1369" extrusionOk="0">
                  <a:moveTo>
                    <a:pt x="1735" y="1"/>
                  </a:moveTo>
                  <a:lnTo>
                    <a:pt x="1" y="1001"/>
                  </a:lnTo>
                  <a:lnTo>
                    <a:pt x="201" y="1368"/>
                  </a:lnTo>
                  <a:lnTo>
                    <a:pt x="1935" y="368"/>
                  </a:lnTo>
                  <a:lnTo>
                    <a:pt x="1735"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8;p56"/>
            <p:cNvSpPr/>
            <p:nvPr/>
          </p:nvSpPr>
          <p:spPr>
            <a:xfrm>
              <a:off x="8324314" y="1682952"/>
              <a:ext cx="32117" cy="20511"/>
            </a:xfrm>
            <a:custGeom>
              <a:avLst/>
              <a:gdLst/>
              <a:ahLst/>
              <a:cxnLst/>
              <a:rect l="l" t="t" r="r" b="b"/>
              <a:pathLst>
                <a:path w="1569" h="1002" extrusionOk="0">
                  <a:moveTo>
                    <a:pt x="1402" y="1"/>
                  </a:moveTo>
                  <a:lnTo>
                    <a:pt x="1" y="634"/>
                  </a:lnTo>
                  <a:lnTo>
                    <a:pt x="167" y="1001"/>
                  </a:lnTo>
                  <a:lnTo>
                    <a:pt x="1568" y="368"/>
                  </a:lnTo>
                  <a:lnTo>
                    <a:pt x="1402"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9;p56"/>
            <p:cNvSpPr/>
            <p:nvPr/>
          </p:nvSpPr>
          <p:spPr>
            <a:xfrm>
              <a:off x="8288819" y="1708212"/>
              <a:ext cx="77172" cy="36211"/>
            </a:xfrm>
            <a:custGeom>
              <a:avLst/>
              <a:gdLst/>
              <a:ahLst/>
              <a:cxnLst/>
              <a:rect l="l" t="t" r="r" b="b"/>
              <a:pathLst>
                <a:path w="3770" h="1769" extrusionOk="0">
                  <a:moveTo>
                    <a:pt x="334" y="1"/>
                  </a:moveTo>
                  <a:cubicBezTo>
                    <a:pt x="67" y="234"/>
                    <a:pt x="0" y="735"/>
                    <a:pt x="234" y="1168"/>
                  </a:cubicBezTo>
                  <a:cubicBezTo>
                    <a:pt x="434" y="1569"/>
                    <a:pt x="801" y="1769"/>
                    <a:pt x="1234" y="1769"/>
                  </a:cubicBezTo>
                  <a:lnTo>
                    <a:pt x="1601" y="1769"/>
                  </a:lnTo>
                  <a:lnTo>
                    <a:pt x="3769" y="1002"/>
                  </a:lnTo>
                  <a:lnTo>
                    <a:pt x="3636" y="601"/>
                  </a:lnTo>
                  <a:lnTo>
                    <a:pt x="1468" y="1368"/>
                  </a:lnTo>
                  <a:cubicBezTo>
                    <a:pt x="1393" y="1387"/>
                    <a:pt x="1323" y="1395"/>
                    <a:pt x="1259" y="1395"/>
                  </a:cubicBezTo>
                  <a:cubicBezTo>
                    <a:pt x="863" y="1395"/>
                    <a:pt x="658" y="1088"/>
                    <a:pt x="600" y="1002"/>
                  </a:cubicBezTo>
                  <a:cubicBezTo>
                    <a:pt x="467" y="735"/>
                    <a:pt x="467" y="434"/>
                    <a:pt x="634" y="334"/>
                  </a:cubicBezTo>
                  <a:lnTo>
                    <a:pt x="33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90;p56"/>
            <p:cNvSpPr/>
            <p:nvPr/>
          </p:nvSpPr>
          <p:spPr>
            <a:xfrm>
              <a:off x="8306567" y="1736890"/>
              <a:ext cx="40981" cy="37583"/>
            </a:xfrm>
            <a:custGeom>
              <a:avLst/>
              <a:gdLst/>
              <a:ahLst/>
              <a:cxnLst/>
              <a:rect l="l" t="t" r="r" b="b"/>
              <a:pathLst>
                <a:path w="2002" h="1836" extrusionOk="0">
                  <a:moveTo>
                    <a:pt x="334" y="1"/>
                  </a:moveTo>
                  <a:cubicBezTo>
                    <a:pt x="67" y="268"/>
                    <a:pt x="0" y="768"/>
                    <a:pt x="267" y="1168"/>
                  </a:cubicBezTo>
                  <a:cubicBezTo>
                    <a:pt x="467" y="1535"/>
                    <a:pt x="901" y="1835"/>
                    <a:pt x="1435" y="1835"/>
                  </a:cubicBezTo>
                  <a:cubicBezTo>
                    <a:pt x="1635" y="1835"/>
                    <a:pt x="1802" y="1802"/>
                    <a:pt x="2002" y="1702"/>
                  </a:cubicBezTo>
                  <a:lnTo>
                    <a:pt x="1835" y="1335"/>
                  </a:lnTo>
                  <a:cubicBezTo>
                    <a:pt x="1690" y="1386"/>
                    <a:pt x="1551" y="1409"/>
                    <a:pt x="1423" y="1409"/>
                  </a:cubicBezTo>
                  <a:cubicBezTo>
                    <a:pt x="1049" y="1409"/>
                    <a:pt x="758" y="1216"/>
                    <a:pt x="634" y="968"/>
                  </a:cubicBezTo>
                  <a:cubicBezTo>
                    <a:pt x="501" y="768"/>
                    <a:pt x="467" y="501"/>
                    <a:pt x="634" y="334"/>
                  </a:cubicBezTo>
                  <a:lnTo>
                    <a:pt x="33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91;p56"/>
            <p:cNvSpPr/>
            <p:nvPr/>
          </p:nvSpPr>
          <p:spPr>
            <a:xfrm>
              <a:off x="8141312" y="1732796"/>
              <a:ext cx="149574" cy="159809"/>
            </a:xfrm>
            <a:custGeom>
              <a:avLst/>
              <a:gdLst/>
              <a:ahLst/>
              <a:cxnLst/>
              <a:rect l="l" t="t" r="r" b="b"/>
              <a:pathLst>
                <a:path w="7307" h="7807" extrusionOk="0">
                  <a:moveTo>
                    <a:pt x="2770" y="1"/>
                  </a:moveTo>
                  <a:lnTo>
                    <a:pt x="1" y="2402"/>
                  </a:lnTo>
                  <a:cubicBezTo>
                    <a:pt x="701" y="3136"/>
                    <a:pt x="1469" y="3903"/>
                    <a:pt x="2102" y="4804"/>
                  </a:cubicBezTo>
                  <a:cubicBezTo>
                    <a:pt x="2836" y="5805"/>
                    <a:pt x="3503" y="6739"/>
                    <a:pt x="4204" y="7806"/>
                  </a:cubicBezTo>
                  <a:lnTo>
                    <a:pt x="7306" y="4504"/>
                  </a:lnTo>
                  <a:lnTo>
                    <a:pt x="2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92;p56"/>
            <p:cNvSpPr/>
            <p:nvPr/>
          </p:nvSpPr>
          <p:spPr>
            <a:xfrm>
              <a:off x="7291214" y="4324216"/>
              <a:ext cx="381704" cy="150127"/>
            </a:xfrm>
            <a:custGeom>
              <a:avLst/>
              <a:gdLst/>
              <a:ahLst/>
              <a:cxnLst/>
              <a:rect l="l" t="t" r="r" b="b"/>
              <a:pathLst>
                <a:path w="18647" h="7334" extrusionOk="0">
                  <a:moveTo>
                    <a:pt x="6464" y="1"/>
                  </a:moveTo>
                  <a:cubicBezTo>
                    <a:pt x="5067" y="1"/>
                    <a:pt x="3418" y="211"/>
                    <a:pt x="2521" y="211"/>
                  </a:cubicBezTo>
                  <a:cubicBezTo>
                    <a:pt x="2385" y="211"/>
                    <a:pt x="2266" y="207"/>
                    <a:pt x="2168" y="195"/>
                  </a:cubicBezTo>
                  <a:cubicBezTo>
                    <a:pt x="1134" y="1396"/>
                    <a:pt x="134" y="4499"/>
                    <a:pt x="0" y="7334"/>
                  </a:cubicBezTo>
                  <a:lnTo>
                    <a:pt x="18614" y="7334"/>
                  </a:lnTo>
                  <a:cubicBezTo>
                    <a:pt x="18647" y="4298"/>
                    <a:pt x="15711" y="3731"/>
                    <a:pt x="13677" y="3231"/>
                  </a:cubicBezTo>
                  <a:cubicBezTo>
                    <a:pt x="11642" y="2731"/>
                    <a:pt x="8606" y="396"/>
                    <a:pt x="8606" y="396"/>
                  </a:cubicBezTo>
                  <a:cubicBezTo>
                    <a:pt x="8194" y="92"/>
                    <a:pt x="7384" y="1"/>
                    <a:pt x="646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93;p56"/>
            <p:cNvSpPr/>
            <p:nvPr/>
          </p:nvSpPr>
          <p:spPr>
            <a:xfrm>
              <a:off x="6609071" y="4324114"/>
              <a:ext cx="334603" cy="150229"/>
            </a:xfrm>
            <a:custGeom>
              <a:avLst/>
              <a:gdLst/>
              <a:ahLst/>
              <a:cxnLst/>
              <a:rect l="l" t="t" r="r" b="b"/>
              <a:pathLst>
                <a:path w="16346" h="7339" extrusionOk="0">
                  <a:moveTo>
                    <a:pt x="8640" y="0"/>
                  </a:moveTo>
                  <a:cubicBezTo>
                    <a:pt x="8640" y="0"/>
                    <a:pt x="6305" y="2502"/>
                    <a:pt x="4470" y="2969"/>
                  </a:cubicBezTo>
                  <a:cubicBezTo>
                    <a:pt x="2302" y="3503"/>
                    <a:pt x="0" y="4070"/>
                    <a:pt x="67" y="7339"/>
                  </a:cubicBezTo>
                  <a:lnTo>
                    <a:pt x="15912" y="7339"/>
                  </a:lnTo>
                  <a:cubicBezTo>
                    <a:pt x="15912" y="7339"/>
                    <a:pt x="16345" y="2669"/>
                    <a:pt x="14844"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94;p56"/>
            <p:cNvSpPr/>
            <p:nvPr/>
          </p:nvSpPr>
          <p:spPr>
            <a:xfrm>
              <a:off x="7498780" y="1747821"/>
              <a:ext cx="775711" cy="631622"/>
            </a:xfrm>
            <a:custGeom>
              <a:avLst/>
              <a:gdLst/>
              <a:ahLst/>
              <a:cxnLst/>
              <a:rect l="l" t="t" r="r" b="b"/>
              <a:pathLst>
                <a:path w="37895" h="30856" extrusionOk="0">
                  <a:moveTo>
                    <a:pt x="32024" y="1"/>
                  </a:moveTo>
                  <a:lnTo>
                    <a:pt x="17213" y="13477"/>
                  </a:lnTo>
                  <a:lnTo>
                    <a:pt x="1" y="18147"/>
                  </a:lnTo>
                  <a:lnTo>
                    <a:pt x="4637" y="30856"/>
                  </a:lnTo>
                  <a:cubicBezTo>
                    <a:pt x="4637" y="30856"/>
                    <a:pt x="17580" y="26086"/>
                    <a:pt x="23217" y="21850"/>
                  </a:cubicBezTo>
                  <a:cubicBezTo>
                    <a:pt x="28888" y="17647"/>
                    <a:pt x="37895" y="5805"/>
                    <a:pt x="37895" y="5805"/>
                  </a:cubicBezTo>
                  <a:lnTo>
                    <a:pt x="3202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95;p56"/>
            <p:cNvSpPr/>
            <p:nvPr/>
          </p:nvSpPr>
          <p:spPr>
            <a:xfrm>
              <a:off x="7179222" y="1930823"/>
              <a:ext cx="160485" cy="294338"/>
            </a:xfrm>
            <a:custGeom>
              <a:avLst/>
              <a:gdLst/>
              <a:ahLst/>
              <a:cxnLst/>
              <a:rect l="l" t="t" r="r" b="b"/>
              <a:pathLst>
                <a:path w="7840" h="14379" extrusionOk="0">
                  <a:moveTo>
                    <a:pt x="1" y="0"/>
                  </a:moveTo>
                  <a:lnTo>
                    <a:pt x="1" y="12809"/>
                  </a:lnTo>
                  <a:cubicBezTo>
                    <a:pt x="1520" y="13781"/>
                    <a:pt x="2993" y="14379"/>
                    <a:pt x="4379" y="14379"/>
                  </a:cubicBezTo>
                  <a:cubicBezTo>
                    <a:pt x="5610" y="14379"/>
                    <a:pt x="6773" y="13908"/>
                    <a:pt x="7840" y="12809"/>
                  </a:cubicBezTo>
                  <a:lnTo>
                    <a:pt x="7840" y="0"/>
                  </a:ln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96;p56"/>
            <p:cNvSpPr/>
            <p:nvPr/>
          </p:nvSpPr>
          <p:spPr>
            <a:xfrm>
              <a:off x="7179222" y="1930823"/>
              <a:ext cx="160485" cy="187485"/>
            </a:xfrm>
            <a:custGeom>
              <a:avLst/>
              <a:gdLst/>
              <a:ahLst/>
              <a:cxnLst/>
              <a:rect l="l" t="t" r="r" b="b"/>
              <a:pathLst>
                <a:path w="7840" h="9159" extrusionOk="0">
                  <a:moveTo>
                    <a:pt x="1" y="0"/>
                  </a:moveTo>
                  <a:lnTo>
                    <a:pt x="1" y="7539"/>
                  </a:lnTo>
                  <a:cubicBezTo>
                    <a:pt x="984" y="8586"/>
                    <a:pt x="2122" y="9159"/>
                    <a:pt x="3386" y="9159"/>
                  </a:cubicBezTo>
                  <a:cubicBezTo>
                    <a:pt x="4739" y="9159"/>
                    <a:pt x="6236" y="8503"/>
                    <a:pt x="7840" y="7072"/>
                  </a:cubicBezTo>
                  <a:lnTo>
                    <a:pt x="7840" y="0"/>
                  </a:lnTo>
                  <a:close/>
                </a:path>
              </a:pathLst>
            </a:custGeom>
            <a:solidFill>
              <a:srgbClr val="D8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97;p56"/>
            <p:cNvSpPr/>
            <p:nvPr/>
          </p:nvSpPr>
          <p:spPr>
            <a:xfrm>
              <a:off x="6758605" y="2935245"/>
              <a:ext cx="800295" cy="1395706"/>
            </a:xfrm>
            <a:custGeom>
              <a:avLst/>
              <a:gdLst/>
              <a:ahLst/>
              <a:cxnLst/>
              <a:rect l="l" t="t" r="r" b="b"/>
              <a:pathLst>
                <a:path w="39096" h="68183" extrusionOk="0">
                  <a:moveTo>
                    <a:pt x="12109" y="1"/>
                  </a:moveTo>
                  <a:cubicBezTo>
                    <a:pt x="8106" y="12977"/>
                    <a:pt x="1" y="67883"/>
                    <a:pt x="1" y="67883"/>
                  </a:cubicBezTo>
                  <a:lnTo>
                    <a:pt x="8440" y="67916"/>
                  </a:lnTo>
                  <a:cubicBezTo>
                    <a:pt x="14478" y="49570"/>
                    <a:pt x="24351" y="11175"/>
                    <a:pt x="24351" y="11175"/>
                  </a:cubicBezTo>
                  <a:lnTo>
                    <a:pt x="27187" y="68183"/>
                  </a:lnTo>
                  <a:lnTo>
                    <a:pt x="35626" y="68183"/>
                  </a:lnTo>
                  <a:cubicBezTo>
                    <a:pt x="35626" y="68183"/>
                    <a:pt x="38528" y="13610"/>
                    <a:pt x="38828" y="9107"/>
                  </a:cubicBezTo>
                  <a:cubicBezTo>
                    <a:pt x="39095" y="4604"/>
                    <a:pt x="37694" y="1"/>
                    <a:pt x="3769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98;p56"/>
            <p:cNvSpPr/>
            <p:nvPr/>
          </p:nvSpPr>
          <p:spPr>
            <a:xfrm>
              <a:off x="6882203" y="2128154"/>
              <a:ext cx="759314" cy="823877"/>
            </a:xfrm>
            <a:custGeom>
              <a:avLst/>
              <a:gdLst/>
              <a:ahLst/>
              <a:cxnLst/>
              <a:rect l="l" t="t" r="r" b="b"/>
              <a:pathLst>
                <a:path w="37094" h="40248" extrusionOk="0">
                  <a:moveTo>
                    <a:pt x="23150" y="1"/>
                  </a:moveTo>
                  <a:lnTo>
                    <a:pt x="19347" y="1402"/>
                  </a:lnTo>
                  <a:lnTo>
                    <a:pt x="14477" y="334"/>
                  </a:lnTo>
                  <a:cubicBezTo>
                    <a:pt x="14477" y="334"/>
                    <a:pt x="6338" y="2202"/>
                    <a:pt x="3169" y="4837"/>
                  </a:cubicBezTo>
                  <a:cubicBezTo>
                    <a:pt x="0" y="7439"/>
                    <a:pt x="4103" y="38361"/>
                    <a:pt x="6171" y="39395"/>
                  </a:cubicBezTo>
                  <a:cubicBezTo>
                    <a:pt x="7077" y="39935"/>
                    <a:pt x="13552" y="40248"/>
                    <a:pt x="19784" y="40248"/>
                  </a:cubicBezTo>
                  <a:cubicBezTo>
                    <a:pt x="25491" y="40248"/>
                    <a:pt x="30994" y="39985"/>
                    <a:pt x="31823" y="39395"/>
                  </a:cubicBezTo>
                  <a:cubicBezTo>
                    <a:pt x="33424" y="38461"/>
                    <a:pt x="37093" y="5605"/>
                    <a:pt x="34158" y="2936"/>
                  </a:cubicBezTo>
                  <a:cubicBezTo>
                    <a:pt x="31690" y="768"/>
                    <a:pt x="23150" y="1"/>
                    <a:pt x="23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99;p56"/>
            <p:cNvSpPr/>
            <p:nvPr/>
          </p:nvSpPr>
          <p:spPr>
            <a:xfrm>
              <a:off x="6871272" y="2135666"/>
              <a:ext cx="319578" cy="987370"/>
            </a:xfrm>
            <a:custGeom>
              <a:avLst/>
              <a:gdLst/>
              <a:ahLst/>
              <a:cxnLst/>
              <a:rect l="l" t="t" r="r" b="b"/>
              <a:pathLst>
                <a:path w="15612" h="48235" extrusionOk="0">
                  <a:moveTo>
                    <a:pt x="15011" y="0"/>
                  </a:moveTo>
                  <a:cubicBezTo>
                    <a:pt x="15011" y="0"/>
                    <a:pt x="6338" y="1035"/>
                    <a:pt x="3170" y="3670"/>
                  </a:cubicBezTo>
                  <a:cubicBezTo>
                    <a:pt x="1" y="6305"/>
                    <a:pt x="2102" y="46367"/>
                    <a:pt x="4170" y="47401"/>
                  </a:cubicBezTo>
                  <a:cubicBezTo>
                    <a:pt x="4871" y="47835"/>
                    <a:pt x="9874" y="48102"/>
                    <a:pt x="15612" y="48235"/>
                  </a:cubicBezTo>
                  <a:lnTo>
                    <a:pt x="15612" y="134"/>
                  </a:lnTo>
                  <a:lnTo>
                    <a:pt x="1501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00;p56"/>
            <p:cNvSpPr/>
            <p:nvPr/>
          </p:nvSpPr>
          <p:spPr>
            <a:xfrm>
              <a:off x="7254327" y="3102546"/>
              <a:ext cx="81962" cy="64890"/>
            </a:xfrm>
            <a:custGeom>
              <a:avLst/>
              <a:gdLst/>
              <a:ahLst/>
              <a:cxnLst/>
              <a:rect l="l" t="t" r="r" b="b"/>
              <a:pathLst>
                <a:path w="4004" h="3170" extrusionOk="0">
                  <a:moveTo>
                    <a:pt x="3770" y="0"/>
                  </a:moveTo>
                  <a:lnTo>
                    <a:pt x="1" y="2836"/>
                  </a:lnTo>
                  <a:lnTo>
                    <a:pt x="234" y="3169"/>
                  </a:lnTo>
                  <a:lnTo>
                    <a:pt x="4004" y="334"/>
                  </a:lnTo>
                  <a:lnTo>
                    <a:pt x="3770"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01;p56"/>
            <p:cNvSpPr/>
            <p:nvPr/>
          </p:nvSpPr>
          <p:spPr>
            <a:xfrm>
              <a:off x="6783189" y="4318648"/>
              <a:ext cx="133853" cy="8904"/>
            </a:xfrm>
            <a:custGeom>
              <a:avLst/>
              <a:gdLst/>
              <a:ahLst/>
              <a:cxnLst/>
              <a:rect l="l" t="t" r="r" b="b"/>
              <a:pathLst>
                <a:path w="6539" h="435" extrusionOk="0">
                  <a:moveTo>
                    <a:pt x="1" y="0"/>
                  </a:moveTo>
                  <a:lnTo>
                    <a:pt x="1" y="434"/>
                  </a:lnTo>
                  <a:lnTo>
                    <a:pt x="6539" y="434"/>
                  </a:lnTo>
                  <a:lnTo>
                    <a:pt x="6539"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02;p56"/>
            <p:cNvSpPr/>
            <p:nvPr/>
          </p:nvSpPr>
          <p:spPr>
            <a:xfrm>
              <a:off x="7332870" y="4324114"/>
              <a:ext cx="133157" cy="8208"/>
            </a:xfrm>
            <a:custGeom>
              <a:avLst/>
              <a:gdLst/>
              <a:ahLst/>
              <a:cxnLst/>
              <a:rect l="l" t="t" r="r" b="b"/>
              <a:pathLst>
                <a:path w="6505" h="401" extrusionOk="0">
                  <a:moveTo>
                    <a:pt x="0" y="0"/>
                  </a:moveTo>
                  <a:lnTo>
                    <a:pt x="0" y="401"/>
                  </a:lnTo>
                  <a:lnTo>
                    <a:pt x="6505" y="401"/>
                  </a:lnTo>
                  <a:lnTo>
                    <a:pt x="6505"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3;p56"/>
            <p:cNvSpPr/>
            <p:nvPr/>
          </p:nvSpPr>
          <p:spPr>
            <a:xfrm>
              <a:off x="6700572" y="4379956"/>
              <a:ext cx="85360" cy="54798"/>
            </a:xfrm>
            <a:custGeom>
              <a:avLst/>
              <a:gdLst/>
              <a:ahLst/>
              <a:cxnLst/>
              <a:rect l="l" t="t" r="r" b="b"/>
              <a:pathLst>
                <a:path w="4170" h="2677" extrusionOk="0">
                  <a:moveTo>
                    <a:pt x="233" y="1"/>
                  </a:moveTo>
                  <a:cubicBezTo>
                    <a:pt x="90" y="1"/>
                    <a:pt x="6" y="8"/>
                    <a:pt x="0" y="8"/>
                  </a:cubicBezTo>
                  <a:lnTo>
                    <a:pt x="34" y="441"/>
                  </a:lnTo>
                  <a:cubicBezTo>
                    <a:pt x="57" y="441"/>
                    <a:pt x="158" y="433"/>
                    <a:pt x="314" y="433"/>
                  </a:cubicBezTo>
                  <a:cubicBezTo>
                    <a:pt x="1043" y="433"/>
                    <a:pt x="2978" y="614"/>
                    <a:pt x="3803" y="2676"/>
                  </a:cubicBezTo>
                  <a:lnTo>
                    <a:pt x="4170" y="2509"/>
                  </a:lnTo>
                  <a:cubicBezTo>
                    <a:pt x="3275" y="188"/>
                    <a:pt x="973" y="1"/>
                    <a:pt x="233"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04;p56"/>
            <p:cNvSpPr/>
            <p:nvPr/>
          </p:nvSpPr>
          <p:spPr>
            <a:xfrm>
              <a:off x="7356083" y="2119741"/>
              <a:ext cx="288156" cy="1002621"/>
            </a:xfrm>
            <a:custGeom>
              <a:avLst/>
              <a:gdLst/>
              <a:ahLst/>
              <a:cxnLst/>
              <a:rect l="l" t="t" r="r" b="b"/>
              <a:pathLst>
                <a:path w="14077" h="48980" extrusionOk="0">
                  <a:moveTo>
                    <a:pt x="6323" y="1"/>
                  </a:moveTo>
                  <a:cubicBezTo>
                    <a:pt x="3275" y="1"/>
                    <a:pt x="0" y="412"/>
                    <a:pt x="0" y="412"/>
                  </a:cubicBezTo>
                  <a:lnTo>
                    <a:pt x="701" y="48980"/>
                  </a:lnTo>
                  <a:cubicBezTo>
                    <a:pt x="5604" y="48880"/>
                    <a:pt x="11475" y="47679"/>
                    <a:pt x="12109" y="47212"/>
                  </a:cubicBezTo>
                  <a:cubicBezTo>
                    <a:pt x="13777" y="46278"/>
                    <a:pt x="14077" y="3514"/>
                    <a:pt x="11141" y="845"/>
                  </a:cubicBezTo>
                  <a:cubicBezTo>
                    <a:pt x="10395" y="194"/>
                    <a:pt x="8412" y="1"/>
                    <a:pt x="632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05;p56"/>
            <p:cNvSpPr/>
            <p:nvPr/>
          </p:nvSpPr>
          <p:spPr>
            <a:xfrm>
              <a:off x="7059739" y="2136342"/>
              <a:ext cx="211005" cy="82760"/>
            </a:xfrm>
            <a:custGeom>
              <a:avLst/>
              <a:gdLst/>
              <a:ahLst/>
              <a:cxnLst/>
              <a:rect l="l" t="t" r="r" b="b"/>
              <a:pathLst>
                <a:path w="10308" h="4043" extrusionOk="0">
                  <a:moveTo>
                    <a:pt x="4904" y="1"/>
                  </a:moveTo>
                  <a:cubicBezTo>
                    <a:pt x="3903" y="101"/>
                    <a:pt x="901" y="601"/>
                    <a:pt x="0" y="1035"/>
                  </a:cubicBezTo>
                  <a:cubicBezTo>
                    <a:pt x="1621" y="2211"/>
                    <a:pt x="5923" y="4042"/>
                    <a:pt x="8577" y="4042"/>
                  </a:cubicBezTo>
                  <a:cubicBezTo>
                    <a:pt x="9310" y="4042"/>
                    <a:pt x="9918" y="3902"/>
                    <a:pt x="10308" y="3570"/>
                  </a:cubicBezTo>
                  <a:lnTo>
                    <a:pt x="4904" y="1"/>
                  </a:ln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06;p56"/>
            <p:cNvSpPr/>
            <p:nvPr/>
          </p:nvSpPr>
          <p:spPr>
            <a:xfrm>
              <a:off x="7287795" y="2121112"/>
              <a:ext cx="143413" cy="94326"/>
            </a:xfrm>
            <a:custGeom>
              <a:avLst/>
              <a:gdLst/>
              <a:ahLst/>
              <a:cxnLst/>
              <a:rect l="l" t="t" r="r" b="b"/>
              <a:pathLst>
                <a:path w="7006" h="4608" extrusionOk="0">
                  <a:moveTo>
                    <a:pt x="6515" y="1"/>
                  </a:moveTo>
                  <a:cubicBezTo>
                    <a:pt x="5850" y="1"/>
                    <a:pt x="4602" y="48"/>
                    <a:pt x="3370" y="345"/>
                  </a:cubicBezTo>
                  <a:lnTo>
                    <a:pt x="0" y="4381"/>
                  </a:lnTo>
                  <a:cubicBezTo>
                    <a:pt x="308" y="4537"/>
                    <a:pt x="628" y="4607"/>
                    <a:pt x="955" y="4607"/>
                  </a:cubicBezTo>
                  <a:cubicBezTo>
                    <a:pt x="3074" y="4607"/>
                    <a:pt x="5503" y="1658"/>
                    <a:pt x="7005" y="11"/>
                  </a:cubicBezTo>
                  <a:cubicBezTo>
                    <a:pt x="7005" y="11"/>
                    <a:pt x="6823" y="1"/>
                    <a:pt x="6515"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07;p56"/>
            <p:cNvSpPr/>
            <p:nvPr/>
          </p:nvSpPr>
          <p:spPr>
            <a:xfrm>
              <a:off x="7229763" y="2156832"/>
              <a:ext cx="98338" cy="681487"/>
            </a:xfrm>
            <a:custGeom>
              <a:avLst/>
              <a:gdLst/>
              <a:ahLst/>
              <a:cxnLst/>
              <a:rect l="l" t="t" r="r" b="b"/>
              <a:pathLst>
                <a:path w="4804" h="33292" extrusionOk="0">
                  <a:moveTo>
                    <a:pt x="2368" y="1"/>
                  </a:moveTo>
                  <a:lnTo>
                    <a:pt x="934" y="2002"/>
                  </a:lnTo>
                  <a:lnTo>
                    <a:pt x="1468" y="2369"/>
                  </a:lnTo>
                  <a:lnTo>
                    <a:pt x="0" y="29355"/>
                  </a:lnTo>
                  <a:lnTo>
                    <a:pt x="2435" y="33291"/>
                  </a:lnTo>
                  <a:lnTo>
                    <a:pt x="4804" y="29288"/>
                  </a:lnTo>
                  <a:lnTo>
                    <a:pt x="3336" y="2369"/>
                  </a:lnTo>
                  <a:lnTo>
                    <a:pt x="3836" y="2002"/>
                  </a:lnTo>
                  <a:lnTo>
                    <a:pt x="2368" y="1"/>
                  </a:ln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08;p56"/>
            <p:cNvSpPr/>
            <p:nvPr/>
          </p:nvSpPr>
          <p:spPr>
            <a:xfrm>
              <a:off x="7257745" y="2201211"/>
              <a:ext cx="42352" cy="10951"/>
            </a:xfrm>
            <a:custGeom>
              <a:avLst/>
              <a:gdLst/>
              <a:ahLst/>
              <a:cxnLst/>
              <a:rect l="l" t="t" r="r" b="b"/>
              <a:pathLst>
                <a:path w="2069" h="535" extrusionOk="0">
                  <a:moveTo>
                    <a:pt x="134" y="1"/>
                  </a:moveTo>
                  <a:lnTo>
                    <a:pt x="1" y="434"/>
                  </a:lnTo>
                  <a:cubicBezTo>
                    <a:pt x="401" y="501"/>
                    <a:pt x="735" y="534"/>
                    <a:pt x="1068" y="534"/>
                  </a:cubicBezTo>
                  <a:cubicBezTo>
                    <a:pt x="1368" y="534"/>
                    <a:pt x="1735" y="501"/>
                    <a:pt x="2069" y="434"/>
                  </a:cubicBezTo>
                  <a:lnTo>
                    <a:pt x="1935" y="1"/>
                  </a:lnTo>
                  <a:cubicBezTo>
                    <a:pt x="1635" y="84"/>
                    <a:pt x="1343" y="126"/>
                    <a:pt x="1047" y="126"/>
                  </a:cubicBezTo>
                  <a:cubicBezTo>
                    <a:pt x="751" y="126"/>
                    <a:pt x="451" y="84"/>
                    <a:pt x="134" y="1"/>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09;p56"/>
            <p:cNvSpPr/>
            <p:nvPr/>
          </p:nvSpPr>
          <p:spPr>
            <a:xfrm>
              <a:off x="7363596" y="2951641"/>
              <a:ext cx="191210" cy="174814"/>
            </a:xfrm>
            <a:custGeom>
              <a:avLst/>
              <a:gdLst/>
              <a:ahLst/>
              <a:cxnLst/>
              <a:rect l="l" t="t" r="r" b="b"/>
              <a:pathLst>
                <a:path w="9341" h="8540" extrusionOk="0">
                  <a:moveTo>
                    <a:pt x="0" y="0"/>
                  </a:moveTo>
                  <a:lnTo>
                    <a:pt x="134" y="8540"/>
                  </a:lnTo>
                  <a:lnTo>
                    <a:pt x="334" y="8540"/>
                  </a:lnTo>
                  <a:cubicBezTo>
                    <a:pt x="367" y="8540"/>
                    <a:pt x="5004" y="8373"/>
                    <a:pt x="9340" y="7506"/>
                  </a:cubicBezTo>
                  <a:lnTo>
                    <a:pt x="9273" y="7072"/>
                  </a:lnTo>
                  <a:cubicBezTo>
                    <a:pt x="5504" y="7873"/>
                    <a:pt x="1501" y="8073"/>
                    <a:pt x="567" y="8139"/>
                  </a:cubicBezTo>
                  <a:lnTo>
                    <a:pt x="434"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10;p56"/>
            <p:cNvSpPr/>
            <p:nvPr/>
          </p:nvSpPr>
          <p:spPr>
            <a:xfrm>
              <a:off x="6963448" y="2950945"/>
              <a:ext cx="231495" cy="175510"/>
            </a:xfrm>
            <a:custGeom>
              <a:avLst/>
              <a:gdLst/>
              <a:ahLst/>
              <a:cxnLst/>
              <a:rect l="l" t="t" r="r" b="b"/>
              <a:pathLst>
                <a:path w="11309" h="8574" extrusionOk="0">
                  <a:moveTo>
                    <a:pt x="10875" y="1"/>
                  </a:moveTo>
                  <a:lnTo>
                    <a:pt x="10875" y="8107"/>
                  </a:lnTo>
                  <a:cubicBezTo>
                    <a:pt x="10409" y="8114"/>
                    <a:pt x="9951" y="8118"/>
                    <a:pt x="9500" y="8118"/>
                  </a:cubicBezTo>
                  <a:cubicBezTo>
                    <a:pt x="5921" y="8118"/>
                    <a:pt x="2827" y="7884"/>
                    <a:pt x="101" y="7440"/>
                  </a:cubicBezTo>
                  <a:lnTo>
                    <a:pt x="1" y="7873"/>
                  </a:lnTo>
                  <a:cubicBezTo>
                    <a:pt x="2970" y="8374"/>
                    <a:pt x="6305" y="8574"/>
                    <a:pt x="10175" y="8574"/>
                  </a:cubicBezTo>
                  <a:cubicBezTo>
                    <a:pt x="10475" y="8574"/>
                    <a:pt x="10742" y="8574"/>
                    <a:pt x="11109" y="8540"/>
                  </a:cubicBezTo>
                  <a:lnTo>
                    <a:pt x="11309" y="8540"/>
                  </a:lnTo>
                  <a:lnTo>
                    <a:pt x="11309"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11;p56"/>
            <p:cNvSpPr/>
            <p:nvPr/>
          </p:nvSpPr>
          <p:spPr>
            <a:xfrm>
              <a:off x="7612142" y="2262662"/>
              <a:ext cx="13674" cy="108593"/>
            </a:xfrm>
            <a:custGeom>
              <a:avLst/>
              <a:gdLst/>
              <a:ahLst/>
              <a:cxnLst/>
              <a:rect l="l" t="t" r="r" b="b"/>
              <a:pathLst>
                <a:path w="668" h="5305" extrusionOk="0">
                  <a:moveTo>
                    <a:pt x="0" y="1"/>
                  </a:moveTo>
                  <a:lnTo>
                    <a:pt x="234" y="5305"/>
                  </a:lnTo>
                  <a:lnTo>
                    <a:pt x="667" y="5271"/>
                  </a:lnTo>
                  <a:lnTo>
                    <a:pt x="434"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12;p56"/>
            <p:cNvSpPr/>
            <p:nvPr/>
          </p:nvSpPr>
          <p:spPr>
            <a:xfrm>
              <a:off x="7848387" y="2020952"/>
              <a:ext cx="28023" cy="32793"/>
            </a:xfrm>
            <a:custGeom>
              <a:avLst/>
              <a:gdLst/>
              <a:ahLst/>
              <a:cxnLst/>
              <a:rect l="l" t="t" r="r" b="b"/>
              <a:pathLst>
                <a:path w="1369" h="1602" extrusionOk="0">
                  <a:moveTo>
                    <a:pt x="334" y="0"/>
                  </a:moveTo>
                  <a:lnTo>
                    <a:pt x="1" y="267"/>
                  </a:lnTo>
                  <a:lnTo>
                    <a:pt x="1035" y="1602"/>
                  </a:lnTo>
                  <a:lnTo>
                    <a:pt x="1368" y="1368"/>
                  </a:lnTo>
                  <a:lnTo>
                    <a:pt x="334" y="0"/>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13;p56"/>
            <p:cNvSpPr/>
            <p:nvPr/>
          </p:nvSpPr>
          <p:spPr>
            <a:xfrm>
              <a:off x="7278236" y="2085146"/>
              <a:ext cx="77868" cy="125645"/>
            </a:xfrm>
            <a:custGeom>
              <a:avLst/>
              <a:gdLst/>
              <a:ahLst/>
              <a:cxnLst/>
              <a:rect l="l" t="t" r="r" b="b"/>
              <a:pathLst>
                <a:path w="3804" h="6138" extrusionOk="0">
                  <a:moveTo>
                    <a:pt x="3003" y="0"/>
                  </a:moveTo>
                  <a:cubicBezTo>
                    <a:pt x="2736" y="1434"/>
                    <a:pt x="2302" y="2602"/>
                    <a:pt x="0" y="3536"/>
                  </a:cubicBezTo>
                  <a:lnTo>
                    <a:pt x="1668" y="6138"/>
                  </a:lnTo>
                  <a:cubicBezTo>
                    <a:pt x="3103" y="5004"/>
                    <a:pt x="3436" y="3636"/>
                    <a:pt x="3803" y="2102"/>
                  </a:cubicBezTo>
                  <a:lnTo>
                    <a:pt x="30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14;p56"/>
            <p:cNvSpPr/>
            <p:nvPr/>
          </p:nvSpPr>
          <p:spPr>
            <a:xfrm>
              <a:off x="7160103" y="2085146"/>
              <a:ext cx="118153" cy="129739"/>
            </a:xfrm>
            <a:custGeom>
              <a:avLst/>
              <a:gdLst/>
              <a:ahLst/>
              <a:cxnLst/>
              <a:rect l="l" t="t" r="r" b="b"/>
              <a:pathLst>
                <a:path w="5772" h="6338" extrusionOk="0">
                  <a:moveTo>
                    <a:pt x="935" y="0"/>
                  </a:moveTo>
                  <a:lnTo>
                    <a:pt x="1" y="2535"/>
                  </a:lnTo>
                  <a:cubicBezTo>
                    <a:pt x="1" y="2535"/>
                    <a:pt x="1235" y="4837"/>
                    <a:pt x="4070" y="6338"/>
                  </a:cubicBezTo>
                  <a:lnTo>
                    <a:pt x="5771" y="3536"/>
                  </a:lnTo>
                  <a:cubicBezTo>
                    <a:pt x="3570" y="2835"/>
                    <a:pt x="1502" y="1635"/>
                    <a:pt x="9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15;p56"/>
            <p:cNvSpPr/>
            <p:nvPr/>
          </p:nvSpPr>
          <p:spPr>
            <a:xfrm>
              <a:off x="7106840" y="1691836"/>
              <a:ext cx="312761" cy="389913"/>
            </a:xfrm>
            <a:custGeom>
              <a:avLst/>
              <a:gdLst/>
              <a:ahLst/>
              <a:cxnLst/>
              <a:rect l="l" t="t" r="r" b="b"/>
              <a:pathLst>
                <a:path w="15279" h="19048" extrusionOk="0">
                  <a:moveTo>
                    <a:pt x="7640" y="0"/>
                  </a:moveTo>
                  <a:cubicBezTo>
                    <a:pt x="401" y="0"/>
                    <a:pt x="1" y="6138"/>
                    <a:pt x="1" y="6138"/>
                  </a:cubicBezTo>
                  <a:lnTo>
                    <a:pt x="1" y="11242"/>
                  </a:lnTo>
                  <a:cubicBezTo>
                    <a:pt x="234" y="13176"/>
                    <a:pt x="901" y="15178"/>
                    <a:pt x="1702" y="16078"/>
                  </a:cubicBezTo>
                  <a:cubicBezTo>
                    <a:pt x="2503" y="17012"/>
                    <a:pt x="5305" y="19047"/>
                    <a:pt x="7606" y="19047"/>
                  </a:cubicBezTo>
                  <a:cubicBezTo>
                    <a:pt x="9941" y="19047"/>
                    <a:pt x="12677" y="17012"/>
                    <a:pt x="13477" y="16078"/>
                  </a:cubicBezTo>
                  <a:cubicBezTo>
                    <a:pt x="14278" y="15178"/>
                    <a:pt x="14945" y="13176"/>
                    <a:pt x="15178" y="11242"/>
                  </a:cubicBezTo>
                  <a:lnTo>
                    <a:pt x="15178" y="6138"/>
                  </a:lnTo>
                  <a:lnTo>
                    <a:pt x="15278" y="6138"/>
                  </a:lnTo>
                  <a:cubicBezTo>
                    <a:pt x="15278" y="6138"/>
                    <a:pt x="14845" y="0"/>
                    <a:pt x="764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16;p56"/>
            <p:cNvSpPr/>
            <p:nvPr/>
          </p:nvSpPr>
          <p:spPr>
            <a:xfrm>
              <a:off x="7079820" y="1896761"/>
              <a:ext cx="119217" cy="89167"/>
            </a:xfrm>
            <a:custGeom>
              <a:avLst/>
              <a:gdLst/>
              <a:ahLst/>
              <a:cxnLst/>
              <a:rect l="l" t="t" r="r" b="b"/>
              <a:pathLst>
                <a:path w="5824" h="4356" extrusionOk="0">
                  <a:moveTo>
                    <a:pt x="1517" y="1"/>
                  </a:moveTo>
                  <a:cubicBezTo>
                    <a:pt x="1235" y="1"/>
                    <a:pt x="906" y="111"/>
                    <a:pt x="620" y="497"/>
                  </a:cubicBezTo>
                  <a:cubicBezTo>
                    <a:pt x="0" y="1303"/>
                    <a:pt x="302" y="4355"/>
                    <a:pt x="2489" y="4355"/>
                  </a:cubicBezTo>
                  <a:cubicBezTo>
                    <a:pt x="2656" y="4355"/>
                    <a:pt x="2833" y="4337"/>
                    <a:pt x="3022" y="4299"/>
                  </a:cubicBezTo>
                  <a:cubicBezTo>
                    <a:pt x="5824" y="3695"/>
                    <a:pt x="2943" y="172"/>
                    <a:pt x="2269" y="172"/>
                  </a:cubicBezTo>
                  <a:cubicBezTo>
                    <a:pt x="2236" y="172"/>
                    <a:pt x="2209" y="180"/>
                    <a:pt x="2188" y="197"/>
                  </a:cubicBezTo>
                  <a:cubicBezTo>
                    <a:pt x="2188" y="197"/>
                    <a:pt x="1894" y="1"/>
                    <a:pt x="1517"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17;p56"/>
            <p:cNvSpPr/>
            <p:nvPr/>
          </p:nvSpPr>
          <p:spPr>
            <a:xfrm>
              <a:off x="7096605" y="1911008"/>
              <a:ext cx="18464" cy="39630"/>
            </a:xfrm>
            <a:custGeom>
              <a:avLst/>
              <a:gdLst/>
              <a:ahLst/>
              <a:cxnLst/>
              <a:rect l="l" t="t" r="r" b="b"/>
              <a:pathLst>
                <a:path w="902" h="1936" extrusionOk="0">
                  <a:moveTo>
                    <a:pt x="868" y="1"/>
                  </a:moveTo>
                  <a:cubicBezTo>
                    <a:pt x="834" y="1"/>
                    <a:pt x="467" y="68"/>
                    <a:pt x="201" y="468"/>
                  </a:cubicBezTo>
                  <a:cubicBezTo>
                    <a:pt x="0" y="835"/>
                    <a:pt x="0" y="1302"/>
                    <a:pt x="201" y="1936"/>
                  </a:cubicBezTo>
                  <a:lnTo>
                    <a:pt x="568" y="1735"/>
                  </a:lnTo>
                  <a:cubicBezTo>
                    <a:pt x="401" y="1302"/>
                    <a:pt x="401" y="902"/>
                    <a:pt x="534" y="668"/>
                  </a:cubicBezTo>
                  <a:cubicBezTo>
                    <a:pt x="668" y="468"/>
                    <a:pt x="901" y="435"/>
                    <a:pt x="901" y="435"/>
                  </a:cubicBezTo>
                  <a:lnTo>
                    <a:pt x="868"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18;p56"/>
            <p:cNvSpPr/>
            <p:nvPr/>
          </p:nvSpPr>
          <p:spPr>
            <a:xfrm>
              <a:off x="7100699" y="1930127"/>
              <a:ext cx="20511" cy="17788"/>
            </a:xfrm>
            <a:custGeom>
              <a:avLst/>
              <a:gdLst/>
              <a:ahLst/>
              <a:cxnLst/>
              <a:rect l="l" t="t" r="r" b="b"/>
              <a:pathLst>
                <a:path w="1002" h="869" extrusionOk="0">
                  <a:moveTo>
                    <a:pt x="67" y="1"/>
                  </a:moveTo>
                  <a:lnTo>
                    <a:pt x="1" y="401"/>
                  </a:lnTo>
                  <a:cubicBezTo>
                    <a:pt x="434" y="435"/>
                    <a:pt x="634" y="868"/>
                    <a:pt x="634" y="868"/>
                  </a:cubicBezTo>
                  <a:lnTo>
                    <a:pt x="1001" y="668"/>
                  </a:lnTo>
                  <a:cubicBezTo>
                    <a:pt x="1001" y="601"/>
                    <a:pt x="668" y="34"/>
                    <a:pt x="67"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19;p56"/>
            <p:cNvSpPr/>
            <p:nvPr/>
          </p:nvSpPr>
          <p:spPr>
            <a:xfrm>
              <a:off x="7329083" y="1896761"/>
              <a:ext cx="118419" cy="88697"/>
            </a:xfrm>
            <a:custGeom>
              <a:avLst/>
              <a:gdLst/>
              <a:ahLst/>
              <a:cxnLst/>
              <a:rect l="l" t="t" r="r" b="b"/>
              <a:pathLst>
                <a:path w="5785" h="4333" extrusionOk="0">
                  <a:moveTo>
                    <a:pt x="4258" y="1"/>
                  </a:moveTo>
                  <a:cubicBezTo>
                    <a:pt x="3882" y="1"/>
                    <a:pt x="3587" y="197"/>
                    <a:pt x="3587" y="197"/>
                  </a:cubicBezTo>
                  <a:cubicBezTo>
                    <a:pt x="3583" y="194"/>
                    <a:pt x="3577" y="193"/>
                    <a:pt x="3571" y="193"/>
                  </a:cubicBezTo>
                  <a:cubicBezTo>
                    <a:pt x="3205" y="193"/>
                    <a:pt x="0" y="3841"/>
                    <a:pt x="2754" y="4299"/>
                  </a:cubicBezTo>
                  <a:cubicBezTo>
                    <a:pt x="2904" y="4322"/>
                    <a:pt x="3046" y="4333"/>
                    <a:pt x="3182" y="4333"/>
                  </a:cubicBezTo>
                  <a:cubicBezTo>
                    <a:pt x="5464" y="4333"/>
                    <a:pt x="5785" y="1315"/>
                    <a:pt x="5155" y="497"/>
                  </a:cubicBezTo>
                  <a:cubicBezTo>
                    <a:pt x="4869" y="111"/>
                    <a:pt x="4541" y="1"/>
                    <a:pt x="4258"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20;p56"/>
            <p:cNvSpPr/>
            <p:nvPr/>
          </p:nvSpPr>
          <p:spPr>
            <a:xfrm>
              <a:off x="7411393" y="1911704"/>
              <a:ext cx="19815" cy="38934"/>
            </a:xfrm>
            <a:custGeom>
              <a:avLst/>
              <a:gdLst/>
              <a:ahLst/>
              <a:cxnLst/>
              <a:rect l="l" t="t" r="r" b="b"/>
              <a:pathLst>
                <a:path w="968" h="1902" extrusionOk="0">
                  <a:moveTo>
                    <a:pt x="67" y="0"/>
                  </a:moveTo>
                  <a:lnTo>
                    <a:pt x="0" y="434"/>
                  </a:lnTo>
                  <a:cubicBezTo>
                    <a:pt x="67" y="434"/>
                    <a:pt x="267" y="467"/>
                    <a:pt x="400" y="667"/>
                  </a:cubicBezTo>
                  <a:cubicBezTo>
                    <a:pt x="500" y="901"/>
                    <a:pt x="500" y="1268"/>
                    <a:pt x="334" y="1768"/>
                  </a:cubicBezTo>
                  <a:lnTo>
                    <a:pt x="734" y="1902"/>
                  </a:lnTo>
                  <a:cubicBezTo>
                    <a:pt x="967" y="1268"/>
                    <a:pt x="934" y="801"/>
                    <a:pt x="734" y="467"/>
                  </a:cubicBezTo>
                  <a:cubicBezTo>
                    <a:pt x="467" y="67"/>
                    <a:pt x="67" y="0"/>
                    <a:pt x="67"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21;p56"/>
            <p:cNvSpPr/>
            <p:nvPr/>
          </p:nvSpPr>
          <p:spPr>
            <a:xfrm>
              <a:off x="7405928" y="1930127"/>
              <a:ext cx="20490" cy="17788"/>
            </a:xfrm>
            <a:custGeom>
              <a:avLst/>
              <a:gdLst/>
              <a:ahLst/>
              <a:cxnLst/>
              <a:rect l="l" t="t" r="r" b="b"/>
              <a:pathLst>
                <a:path w="1001" h="869" extrusionOk="0">
                  <a:moveTo>
                    <a:pt x="934" y="1"/>
                  </a:moveTo>
                  <a:cubicBezTo>
                    <a:pt x="334" y="34"/>
                    <a:pt x="0" y="601"/>
                    <a:pt x="0" y="668"/>
                  </a:cubicBezTo>
                  <a:lnTo>
                    <a:pt x="367" y="868"/>
                  </a:lnTo>
                  <a:cubicBezTo>
                    <a:pt x="367" y="868"/>
                    <a:pt x="567" y="435"/>
                    <a:pt x="1001" y="401"/>
                  </a:cubicBezTo>
                  <a:lnTo>
                    <a:pt x="93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22;p56"/>
            <p:cNvSpPr/>
            <p:nvPr/>
          </p:nvSpPr>
          <p:spPr>
            <a:xfrm>
              <a:off x="7127331" y="1721865"/>
              <a:ext cx="273152" cy="383772"/>
            </a:xfrm>
            <a:custGeom>
              <a:avLst/>
              <a:gdLst/>
              <a:ahLst/>
              <a:cxnLst/>
              <a:rect l="l" t="t" r="r" b="b"/>
              <a:pathLst>
                <a:path w="13344" h="18748" extrusionOk="0">
                  <a:moveTo>
                    <a:pt x="6672" y="1"/>
                  </a:moveTo>
                  <a:cubicBezTo>
                    <a:pt x="367" y="1"/>
                    <a:pt x="1" y="5371"/>
                    <a:pt x="1" y="5371"/>
                  </a:cubicBezTo>
                  <a:lnTo>
                    <a:pt x="1" y="10642"/>
                  </a:lnTo>
                  <a:cubicBezTo>
                    <a:pt x="267" y="12643"/>
                    <a:pt x="801" y="14712"/>
                    <a:pt x="1502" y="15679"/>
                  </a:cubicBezTo>
                  <a:cubicBezTo>
                    <a:pt x="2202" y="16613"/>
                    <a:pt x="4637" y="18748"/>
                    <a:pt x="6672" y="18748"/>
                  </a:cubicBezTo>
                  <a:cubicBezTo>
                    <a:pt x="8707" y="18748"/>
                    <a:pt x="11142" y="16613"/>
                    <a:pt x="11842" y="15679"/>
                  </a:cubicBezTo>
                  <a:cubicBezTo>
                    <a:pt x="12543" y="14712"/>
                    <a:pt x="13143" y="12643"/>
                    <a:pt x="13343" y="10642"/>
                  </a:cubicBezTo>
                  <a:lnTo>
                    <a:pt x="13343" y="5371"/>
                  </a:lnTo>
                  <a:cubicBezTo>
                    <a:pt x="13343" y="5371"/>
                    <a:pt x="12976" y="1"/>
                    <a:pt x="6672"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23;p56"/>
            <p:cNvSpPr/>
            <p:nvPr/>
          </p:nvSpPr>
          <p:spPr>
            <a:xfrm>
              <a:off x="7126655" y="1955407"/>
              <a:ext cx="12302" cy="30746"/>
            </a:xfrm>
            <a:custGeom>
              <a:avLst/>
              <a:gdLst/>
              <a:ahLst/>
              <a:cxnLst/>
              <a:rect l="l" t="t" r="r" b="b"/>
              <a:pathLst>
                <a:path w="601" h="1502" extrusionOk="0">
                  <a:moveTo>
                    <a:pt x="400" y="0"/>
                  </a:moveTo>
                  <a:lnTo>
                    <a:pt x="0" y="33"/>
                  </a:lnTo>
                  <a:lnTo>
                    <a:pt x="167" y="1501"/>
                  </a:lnTo>
                  <a:lnTo>
                    <a:pt x="601" y="1434"/>
                  </a:lnTo>
                  <a:lnTo>
                    <a:pt x="400"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24;p56"/>
            <p:cNvSpPr/>
            <p:nvPr/>
          </p:nvSpPr>
          <p:spPr>
            <a:xfrm>
              <a:off x="7388856" y="1956083"/>
              <a:ext cx="11627" cy="29374"/>
            </a:xfrm>
            <a:custGeom>
              <a:avLst/>
              <a:gdLst/>
              <a:ahLst/>
              <a:cxnLst/>
              <a:rect l="l" t="t" r="r" b="b"/>
              <a:pathLst>
                <a:path w="568" h="1435" extrusionOk="0">
                  <a:moveTo>
                    <a:pt x="134" y="0"/>
                  </a:moveTo>
                  <a:lnTo>
                    <a:pt x="0" y="1368"/>
                  </a:lnTo>
                  <a:lnTo>
                    <a:pt x="401" y="1435"/>
                  </a:lnTo>
                  <a:lnTo>
                    <a:pt x="567" y="67"/>
                  </a:lnTo>
                  <a:lnTo>
                    <a:pt x="134"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25;p56"/>
            <p:cNvSpPr/>
            <p:nvPr/>
          </p:nvSpPr>
          <p:spPr>
            <a:xfrm>
              <a:off x="7121190" y="1715049"/>
              <a:ext cx="285434" cy="207586"/>
            </a:xfrm>
            <a:custGeom>
              <a:avLst/>
              <a:gdLst/>
              <a:ahLst/>
              <a:cxnLst/>
              <a:rect l="l" t="t" r="r" b="b"/>
              <a:pathLst>
                <a:path w="13944" h="10141" extrusionOk="0">
                  <a:moveTo>
                    <a:pt x="7005" y="0"/>
                  </a:moveTo>
                  <a:lnTo>
                    <a:pt x="4303" y="334"/>
                  </a:lnTo>
                  <a:lnTo>
                    <a:pt x="2302" y="1368"/>
                  </a:lnTo>
                  <a:lnTo>
                    <a:pt x="801" y="2902"/>
                  </a:lnTo>
                  <a:lnTo>
                    <a:pt x="0" y="5271"/>
                  </a:lnTo>
                  <a:lnTo>
                    <a:pt x="0" y="8073"/>
                  </a:lnTo>
                  <a:lnTo>
                    <a:pt x="167" y="9074"/>
                  </a:lnTo>
                  <a:cubicBezTo>
                    <a:pt x="601" y="9307"/>
                    <a:pt x="934" y="10141"/>
                    <a:pt x="934" y="10141"/>
                  </a:cubicBezTo>
                  <a:cubicBezTo>
                    <a:pt x="934" y="10141"/>
                    <a:pt x="667" y="5004"/>
                    <a:pt x="1935" y="4237"/>
                  </a:cubicBezTo>
                  <a:cubicBezTo>
                    <a:pt x="3296" y="5100"/>
                    <a:pt x="5161" y="5525"/>
                    <a:pt x="7024" y="5525"/>
                  </a:cubicBezTo>
                  <a:cubicBezTo>
                    <a:pt x="8905" y="5525"/>
                    <a:pt x="10785" y="5092"/>
                    <a:pt x="12142" y="4237"/>
                  </a:cubicBezTo>
                  <a:cubicBezTo>
                    <a:pt x="13276" y="5438"/>
                    <a:pt x="13043" y="9941"/>
                    <a:pt x="13043" y="9941"/>
                  </a:cubicBezTo>
                  <a:cubicBezTo>
                    <a:pt x="13143" y="9574"/>
                    <a:pt x="13410" y="9274"/>
                    <a:pt x="13743" y="9074"/>
                  </a:cubicBezTo>
                  <a:lnTo>
                    <a:pt x="13944" y="5171"/>
                  </a:lnTo>
                  <a:lnTo>
                    <a:pt x="12443" y="1868"/>
                  </a:lnTo>
                  <a:lnTo>
                    <a:pt x="9641" y="401"/>
                  </a:lnTo>
                  <a:lnTo>
                    <a:pt x="700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6;p56"/>
            <p:cNvSpPr/>
            <p:nvPr/>
          </p:nvSpPr>
          <p:spPr>
            <a:xfrm>
              <a:off x="7216785" y="1996368"/>
              <a:ext cx="97662" cy="19815"/>
            </a:xfrm>
            <a:custGeom>
              <a:avLst/>
              <a:gdLst/>
              <a:ahLst/>
              <a:cxnLst/>
              <a:rect l="l" t="t" r="r" b="b"/>
              <a:pathLst>
                <a:path w="4771" h="968" extrusionOk="0">
                  <a:moveTo>
                    <a:pt x="167" y="1"/>
                  </a:moveTo>
                  <a:lnTo>
                    <a:pt x="0" y="368"/>
                  </a:lnTo>
                  <a:cubicBezTo>
                    <a:pt x="834" y="768"/>
                    <a:pt x="1635" y="968"/>
                    <a:pt x="2435" y="968"/>
                  </a:cubicBezTo>
                  <a:cubicBezTo>
                    <a:pt x="3236" y="968"/>
                    <a:pt x="4003" y="768"/>
                    <a:pt x="4770" y="368"/>
                  </a:cubicBezTo>
                  <a:lnTo>
                    <a:pt x="4570" y="1"/>
                  </a:lnTo>
                  <a:cubicBezTo>
                    <a:pt x="3853" y="351"/>
                    <a:pt x="3136" y="526"/>
                    <a:pt x="2406" y="526"/>
                  </a:cubicBezTo>
                  <a:cubicBezTo>
                    <a:pt x="1677" y="526"/>
                    <a:pt x="934" y="351"/>
                    <a:pt x="167"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27;p56"/>
            <p:cNvSpPr/>
            <p:nvPr/>
          </p:nvSpPr>
          <p:spPr>
            <a:xfrm>
              <a:off x="7242720" y="2018905"/>
              <a:ext cx="45771" cy="12302"/>
            </a:xfrm>
            <a:custGeom>
              <a:avLst/>
              <a:gdLst/>
              <a:ahLst/>
              <a:cxnLst/>
              <a:rect l="l" t="t" r="r" b="b"/>
              <a:pathLst>
                <a:path w="2236" h="601" extrusionOk="0">
                  <a:moveTo>
                    <a:pt x="168" y="0"/>
                  </a:moveTo>
                  <a:lnTo>
                    <a:pt x="1" y="367"/>
                  </a:lnTo>
                  <a:cubicBezTo>
                    <a:pt x="368" y="534"/>
                    <a:pt x="735" y="601"/>
                    <a:pt x="1135" y="601"/>
                  </a:cubicBezTo>
                  <a:cubicBezTo>
                    <a:pt x="1502" y="601"/>
                    <a:pt x="1869" y="534"/>
                    <a:pt x="2236" y="367"/>
                  </a:cubicBezTo>
                  <a:lnTo>
                    <a:pt x="2036" y="0"/>
                  </a:lnTo>
                  <a:cubicBezTo>
                    <a:pt x="1719" y="134"/>
                    <a:pt x="1419" y="201"/>
                    <a:pt x="1114" y="201"/>
                  </a:cubicBezTo>
                  <a:cubicBezTo>
                    <a:pt x="810" y="201"/>
                    <a:pt x="501" y="134"/>
                    <a:pt x="168"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28;p56"/>
            <p:cNvSpPr/>
            <p:nvPr/>
          </p:nvSpPr>
          <p:spPr>
            <a:xfrm>
              <a:off x="7259117" y="1911008"/>
              <a:ext cx="30746" cy="77192"/>
            </a:xfrm>
            <a:custGeom>
              <a:avLst/>
              <a:gdLst/>
              <a:ahLst/>
              <a:cxnLst/>
              <a:rect l="l" t="t" r="r" b="b"/>
              <a:pathLst>
                <a:path w="1502" h="3771" extrusionOk="0">
                  <a:moveTo>
                    <a:pt x="67" y="1"/>
                  </a:moveTo>
                  <a:lnTo>
                    <a:pt x="67" y="1"/>
                  </a:lnTo>
                  <a:cubicBezTo>
                    <a:pt x="0" y="635"/>
                    <a:pt x="434" y="1402"/>
                    <a:pt x="768" y="2036"/>
                  </a:cubicBezTo>
                  <a:cubicBezTo>
                    <a:pt x="901" y="2303"/>
                    <a:pt x="1068" y="2569"/>
                    <a:pt x="1068" y="2669"/>
                  </a:cubicBezTo>
                  <a:cubicBezTo>
                    <a:pt x="1068" y="2803"/>
                    <a:pt x="668" y="3136"/>
                    <a:pt x="201" y="3370"/>
                  </a:cubicBezTo>
                  <a:lnTo>
                    <a:pt x="401" y="3770"/>
                  </a:lnTo>
                  <a:cubicBezTo>
                    <a:pt x="734" y="3537"/>
                    <a:pt x="1502" y="3070"/>
                    <a:pt x="1435" y="2703"/>
                  </a:cubicBezTo>
                  <a:cubicBezTo>
                    <a:pt x="1502" y="2536"/>
                    <a:pt x="1368" y="2303"/>
                    <a:pt x="1101" y="1869"/>
                  </a:cubicBezTo>
                  <a:cubicBezTo>
                    <a:pt x="834" y="1335"/>
                    <a:pt x="401" y="568"/>
                    <a:pt x="501" y="68"/>
                  </a:cubicBezTo>
                  <a:lnTo>
                    <a:pt x="67"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29;p56"/>
            <p:cNvSpPr/>
            <p:nvPr/>
          </p:nvSpPr>
          <p:spPr>
            <a:xfrm>
              <a:off x="7188106" y="1921939"/>
              <a:ext cx="17092" cy="17092"/>
            </a:xfrm>
            <a:custGeom>
              <a:avLst/>
              <a:gdLst/>
              <a:ahLst/>
              <a:cxnLst/>
              <a:rect l="l" t="t" r="r" b="b"/>
              <a:pathLst>
                <a:path w="835" h="835" extrusionOk="0">
                  <a:moveTo>
                    <a:pt x="401" y="1"/>
                  </a:moveTo>
                  <a:cubicBezTo>
                    <a:pt x="167" y="1"/>
                    <a:pt x="0" y="234"/>
                    <a:pt x="0" y="434"/>
                  </a:cubicBezTo>
                  <a:cubicBezTo>
                    <a:pt x="0" y="668"/>
                    <a:pt x="200" y="835"/>
                    <a:pt x="401" y="835"/>
                  </a:cubicBezTo>
                  <a:cubicBezTo>
                    <a:pt x="667" y="835"/>
                    <a:pt x="834" y="634"/>
                    <a:pt x="834" y="434"/>
                  </a:cubicBezTo>
                  <a:cubicBezTo>
                    <a:pt x="834" y="167"/>
                    <a:pt x="667" y="1"/>
                    <a:pt x="401"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30;p56"/>
            <p:cNvSpPr/>
            <p:nvPr/>
          </p:nvSpPr>
          <p:spPr>
            <a:xfrm>
              <a:off x="7319892" y="1921939"/>
              <a:ext cx="17092" cy="17092"/>
            </a:xfrm>
            <a:custGeom>
              <a:avLst/>
              <a:gdLst/>
              <a:ahLst/>
              <a:cxnLst/>
              <a:rect l="l" t="t" r="r" b="b"/>
              <a:pathLst>
                <a:path w="835" h="835" extrusionOk="0">
                  <a:moveTo>
                    <a:pt x="434" y="1"/>
                  </a:moveTo>
                  <a:cubicBezTo>
                    <a:pt x="167" y="1"/>
                    <a:pt x="0" y="234"/>
                    <a:pt x="0" y="434"/>
                  </a:cubicBezTo>
                  <a:cubicBezTo>
                    <a:pt x="0" y="668"/>
                    <a:pt x="234" y="835"/>
                    <a:pt x="434" y="835"/>
                  </a:cubicBezTo>
                  <a:cubicBezTo>
                    <a:pt x="701" y="835"/>
                    <a:pt x="834" y="634"/>
                    <a:pt x="834" y="434"/>
                  </a:cubicBezTo>
                  <a:cubicBezTo>
                    <a:pt x="834" y="167"/>
                    <a:pt x="634" y="1"/>
                    <a:pt x="43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31;p56"/>
            <p:cNvSpPr/>
            <p:nvPr/>
          </p:nvSpPr>
          <p:spPr>
            <a:xfrm>
              <a:off x="7175128" y="1916146"/>
              <a:ext cx="43048" cy="12650"/>
            </a:xfrm>
            <a:custGeom>
              <a:avLst/>
              <a:gdLst/>
              <a:ahLst/>
              <a:cxnLst/>
              <a:rect l="l" t="t" r="r" b="b"/>
              <a:pathLst>
                <a:path w="2103" h="618" extrusionOk="0">
                  <a:moveTo>
                    <a:pt x="1101" y="0"/>
                  </a:moveTo>
                  <a:cubicBezTo>
                    <a:pt x="751" y="0"/>
                    <a:pt x="384" y="83"/>
                    <a:pt x="1" y="250"/>
                  </a:cubicBezTo>
                  <a:lnTo>
                    <a:pt x="167" y="617"/>
                  </a:lnTo>
                  <a:cubicBezTo>
                    <a:pt x="501" y="500"/>
                    <a:pt x="801" y="442"/>
                    <a:pt x="1080" y="442"/>
                  </a:cubicBezTo>
                  <a:cubicBezTo>
                    <a:pt x="1360" y="442"/>
                    <a:pt x="1618" y="500"/>
                    <a:pt x="1869" y="617"/>
                  </a:cubicBezTo>
                  <a:lnTo>
                    <a:pt x="2102" y="250"/>
                  </a:lnTo>
                  <a:cubicBezTo>
                    <a:pt x="1785" y="83"/>
                    <a:pt x="1452" y="0"/>
                    <a:pt x="110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32;p56"/>
            <p:cNvSpPr/>
            <p:nvPr/>
          </p:nvSpPr>
          <p:spPr>
            <a:xfrm>
              <a:off x="7307590" y="1916146"/>
              <a:ext cx="42352" cy="12650"/>
            </a:xfrm>
            <a:custGeom>
              <a:avLst/>
              <a:gdLst/>
              <a:ahLst/>
              <a:cxnLst/>
              <a:rect l="l" t="t" r="r" b="b"/>
              <a:pathLst>
                <a:path w="2069" h="618" extrusionOk="0">
                  <a:moveTo>
                    <a:pt x="985" y="0"/>
                  </a:moveTo>
                  <a:cubicBezTo>
                    <a:pt x="635" y="0"/>
                    <a:pt x="301" y="83"/>
                    <a:pt x="1" y="250"/>
                  </a:cubicBezTo>
                  <a:lnTo>
                    <a:pt x="201" y="617"/>
                  </a:lnTo>
                  <a:cubicBezTo>
                    <a:pt x="451" y="467"/>
                    <a:pt x="710" y="392"/>
                    <a:pt x="989" y="392"/>
                  </a:cubicBezTo>
                  <a:cubicBezTo>
                    <a:pt x="1268" y="392"/>
                    <a:pt x="1569" y="467"/>
                    <a:pt x="1902" y="617"/>
                  </a:cubicBezTo>
                  <a:lnTo>
                    <a:pt x="2069" y="250"/>
                  </a:lnTo>
                  <a:cubicBezTo>
                    <a:pt x="1702" y="83"/>
                    <a:pt x="1335" y="0"/>
                    <a:pt x="985"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33;p56"/>
            <p:cNvSpPr/>
            <p:nvPr/>
          </p:nvSpPr>
          <p:spPr>
            <a:xfrm>
              <a:off x="7168987" y="1877990"/>
              <a:ext cx="61185" cy="15967"/>
            </a:xfrm>
            <a:custGeom>
              <a:avLst/>
              <a:gdLst/>
              <a:ahLst/>
              <a:cxnLst/>
              <a:rect l="l" t="t" r="r" b="b"/>
              <a:pathLst>
                <a:path w="2989" h="780" extrusionOk="0">
                  <a:moveTo>
                    <a:pt x="977" y="0"/>
                  </a:moveTo>
                  <a:cubicBezTo>
                    <a:pt x="922" y="0"/>
                    <a:pt x="874" y="4"/>
                    <a:pt x="834" y="13"/>
                  </a:cubicBezTo>
                  <a:cubicBezTo>
                    <a:pt x="401" y="246"/>
                    <a:pt x="0" y="580"/>
                    <a:pt x="100" y="713"/>
                  </a:cubicBezTo>
                  <a:cubicBezTo>
                    <a:pt x="128" y="755"/>
                    <a:pt x="573" y="779"/>
                    <a:pt x="1098" y="779"/>
                  </a:cubicBezTo>
                  <a:cubicBezTo>
                    <a:pt x="1839" y="779"/>
                    <a:pt x="2738" y="730"/>
                    <a:pt x="2836" y="613"/>
                  </a:cubicBezTo>
                  <a:cubicBezTo>
                    <a:pt x="2988" y="461"/>
                    <a:pt x="1576" y="0"/>
                    <a:pt x="97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34;p56"/>
            <p:cNvSpPr/>
            <p:nvPr/>
          </p:nvSpPr>
          <p:spPr>
            <a:xfrm>
              <a:off x="7297641" y="1877990"/>
              <a:ext cx="61185" cy="15967"/>
            </a:xfrm>
            <a:custGeom>
              <a:avLst/>
              <a:gdLst/>
              <a:ahLst/>
              <a:cxnLst/>
              <a:rect l="l" t="t" r="r" b="b"/>
              <a:pathLst>
                <a:path w="2989" h="780" extrusionOk="0">
                  <a:moveTo>
                    <a:pt x="2012" y="0"/>
                  </a:moveTo>
                  <a:cubicBezTo>
                    <a:pt x="1413" y="0"/>
                    <a:pt x="1" y="461"/>
                    <a:pt x="153" y="613"/>
                  </a:cubicBezTo>
                  <a:cubicBezTo>
                    <a:pt x="251" y="730"/>
                    <a:pt x="1150" y="779"/>
                    <a:pt x="1891" y="779"/>
                  </a:cubicBezTo>
                  <a:cubicBezTo>
                    <a:pt x="2415" y="779"/>
                    <a:pt x="2861" y="755"/>
                    <a:pt x="2889" y="713"/>
                  </a:cubicBezTo>
                  <a:cubicBezTo>
                    <a:pt x="2989" y="580"/>
                    <a:pt x="2622" y="246"/>
                    <a:pt x="2155" y="13"/>
                  </a:cubicBezTo>
                  <a:cubicBezTo>
                    <a:pt x="2115" y="4"/>
                    <a:pt x="2067" y="0"/>
                    <a:pt x="2012"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35;p56"/>
            <p:cNvSpPr/>
            <p:nvPr/>
          </p:nvSpPr>
          <p:spPr>
            <a:xfrm>
              <a:off x="7148497" y="1900097"/>
              <a:ext cx="100405" cy="56006"/>
            </a:xfrm>
            <a:custGeom>
              <a:avLst/>
              <a:gdLst/>
              <a:ahLst/>
              <a:cxnLst/>
              <a:rect l="l" t="t" r="r" b="b"/>
              <a:pathLst>
                <a:path w="4905" h="2736" extrusionOk="0">
                  <a:moveTo>
                    <a:pt x="3503" y="467"/>
                  </a:moveTo>
                  <a:cubicBezTo>
                    <a:pt x="4070" y="467"/>
                    <a:pt x="4470" y="901"/>
                    <a:pt x="4470" y="1401"/>
                  </a:cubicBezTo>
                  <a:cubicBezTo>
                    <a:pt x="4470" y="1935"/>
                    <a:pt x="4003" y="2369"/>
                    <a:pt x="3503" y="2369"/>
                  </a:cubicBezTo>
                  <a:lnTo>
                    <a:pt x="1402" y="2369"/>
                  </a:lnTo>
                  <a:cubicBezTo>
                    <a:pt x="835" y="2369"/>
                    <a:pt x="434" y="1902"/>
                    <a:pt x="434" y="1401"/>
                  </a:cubicBezTo>
                  <a:cubicBezTo>
                    <a:pt x="434" y="867"/>
                    <a:pt x="901" y="467"/>
                    <a:pt x="1402" y="467"/>
                  </a:cubicBezTo>
                  <a:close/>
                  <a:moveTo>
                    <a:pt x="1368" y="0"/>
                  </a:moveTo>
                  <a:cubicBezTo>
                    <a:pt x="634" y="0"/>
                    <a:pt x="1" y="634"/>
                    <a:pt x="1" y="1368"/>
                  </a:cubicBezTo>
                  <a:cubicBezTo>
                    <a:pt x="1" y="2135"/>
                    <a:pt x="634" y="2735"/>
                    <a:pt x="1368" y="2735"/>
                  </a:cubicBezTo>
                  <a:lnTo>
                    <a:pt x="3503" y="2735"/>
                  </a:lnTo>
                  <a:cubicBezTo>
                    <a:pt x="4270" y="2735"/>
                    <a:pt x="4904" y="2135"/>
                    <a:pt x="4904" y="1368"/>
                  </a:cubicBezTo>
                  <a:cubicBezTo>
                    <a:pt x="4904" y="634"/>
                    <a:pt x="4270" y="0"/>
                    <a:pt x="3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36;p56"/>
            <p:cNvSpPr/>
            <p:nvPr/>
          </p:nvSpPr>
          <p:spPr>
            <a:xfrm>
              <a:off x="7276189" y="1900097"/>
              <a:ext cx="99709" cy="56006"/>
            </a:xfrm>
            <a:custGeom>
              <a:avLst/>
              <a:gdLst/>
              <a:ahLst/>
              <a:cxnLst/>
              <a:rect l="l" t="t" r="r" b="b"/>
              <a:pathLst>
                <a:path w="4871" h="2736" extrusionOk="0">
                  <a:moveTo>
                    <a:pt x="3503" y="467"/>
                  </a:moveTo>
                  <a:cubicBezTo>
                    <a:pt x="4037" y="467"/>
                    <a:pt x="4437" y="901"/>
                    <a:pt x="4437" y="1401"/>
                  </a:cubicBezTo>
                  <a:cubicBezTo>
                    <a:pt x="4437" y="1935"/>
                    <a:pt x="4037" y="2369"/>
                    <a:pt x="3503" y="2369"/>
                  </a:cubicBezTo>
                  <a:lnTo>
                    <a:pt x="1368" y="2369"/>
                  </a:lnTo>
                  <a:cubicBezTo>
                    <a:pt x="834" y="2369"/>
                    <a:pt x="401" y="1902"/>
                    <a:pt x="401" y="1401"/>
                  </a:cubicBezTo>
                  <a:cubicBezTo>
                    <a:pt x="401" y="867"/>
                    <a:pt x="868" y="467"/>
                    <a:pt x="1368" y="467"/>
                  </a:cubicBezTo>
                  <a:close/>
                  <a:moveTo>
                    <a:pt x="1368" y="0"/>
                  </a:moveTo>
                  <a:cubicBezTo>
                    <a:pt x="601" y="0"/>
                    <a:pt x="0" y="634"/>
                    <a:pt x="0" y="1368"/>
                  </a:cubicBezTo>
                  <a:cubicBezTo>
                    <a:pt x="0" y="2135"/>
                    <a:pt x="601" y="2735"/>
                    <a:pt x="1368" y="2735"/>
                  </a:cubicBezTo>
                  <a:lnTo>
                    <a:pt x="3503" y="2735"/>
                  </a:lnTo>
                  <a:cubicBezTo>
                    <a:pt x="4237" y="2735"/>
                    <a:pt x="4871" y="2135"/>
                    <a:pt x="4871" y="1368"/>
                  </a:cubicBezTo>
                  <a:cubicBezTo>
                    <a:pt x="4871" y="634"/>
                    <a:pt x="4237" y="0"/>
                    <a:pt x="3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37;p56"/>
            <p:cNvSpPr/>
            <p:nvPr/>
          </p:nvSpPr>
          <p:spPr>
            <a:xfrm>
              <a:off x="7236579" y="1900773"/>
              <a:ext cx="49189" cy="17768"/>
            </a:xfrm>
            <a:custGeom>
              <a:avLst/>
              <a:gdLst/>
              <a:ahLst/>
              <a:cxnLst/>
              <a:rect l="l" t="t" r="r" b="b"/>
              <a:pathLst>
                <a:path w="2403" h="868" extrusionOk="0">
                  <a:moveTo>
                    <a:pt x="1135" y="1"/>
                  </a:moveTo>
                  <a:cubicBezTo>
                    <a:pt x="701" y="1"/>
                    <a:pt x="301" y="234"/>
                    <a:pt x="1" y="634"/>
                  </a:cubicBezTo>
                  <a:lnTo>
                    <a:pt x="334" y="868"/>
                  </a:lnTo>
                  <a:cubicBezTo>
                    <a:pt x="534" y="601"/>
                    <a:pt x="835" y="434"/>
                    <a:pt x="1168" y="434"/>
                  </a:cubicBezTo>
                  <a:cubicBezTo>
                    <a:pt x="1502" y="434"/>
                    <a:pt x="1869" y="568"/>
                    <a:pt x="2136" y="868"/>
                  </a:cubicBezTo>
                  <a:lnTo>
                    <a:pt x="2402" y="634"/>
                  </a:lnTo>
                  <a:cubicBezTo>
                    <a:pt x="2069" y="201"/>
                    <a:pt x="1568" y="1"/>
                    <a:pt x="11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38;p56"/>
            <p:cNvSpPr/>
            <p:nvPr/>
          </p:nvSpPr>
          <p:spPr>
            <a:xfrm>
              <a:off x="7134168" y="1912379"/>
              <a:ext cx="22537" cy="19815"/>
            </a:xfrm>
            <a:custGeom>
              <a:avLst/>
              <a:gdLst/>
              <a:ahLst/>
              <a:cxnLst/>
              <a:rect l="l" t="t" r="r" b="b"/>
              <a:pathLst>
                <a:path w="1101" h="968" extrusionOk="0">
                  <a:moveTo>
                    <a:pt x="267" y="1"/>
                  </a:moveTo>
                  <a:lnTo>
                    <a:pt x="0" y="334"/>
                  </a:lnTo>
                  <a:lnTo>
                    <a:pt x="867" y="968"/>
                  </a:lnTo>
                  <a:lnTo>
                    <a:pt x="1101" y="634"/>
                  </a:lnTo>
                  <a:lnTo>
                    <a:pt x="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39;p56"/>
            <p:cNvSpPr/>
            <p:nvPr/>
          </p:nvSpPr>
          <p:spPr>
            <a:xfrm>
              <a:off x="7368365" y="1912379"/>
              <a:ext cx="22558" cy="19815"/>
            </a:xfrm>
            <a:custGeom>
              <a:avLst/>
              <a:gdLst/>
              <a:ahLst/>
              <a:cxnLst/>
              <a:rect l="l" t="t" r="r" b="b"/>
              <a:pathLst>
                <a:path w="1102" h="968" extrusionOk="0">
                  <a:moveTo>
                    <a:pt x="835" y="1"/>
                  </a:moveTo>
                  <a:lnTo>
                    <a:pt x="1" y="634"/>
                  </a:lnTo>
                  <a:lnTo>
                    <a:pt x="267" y="968"/>
                  </a:lnTo>
                  <a:lnTo>
                    <a:pt x="1101" y="334"/>
                  </a:lnTo>
                  <a:lnTo>
                    <a:pt x="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40;p56"/>
            <p:cNvSpPr/>
            <p:nvPr/>
          </p:nvSpPr>
          <p:spPr>
            <a:xfrm>
              <a:off x="8257398" y="1820879"/>
              <a:ext cx="13674" cy="13674"/>
            </a:xfrm>
            <a:custGeom>
              <a:avLst/>
              <a:gdLst/>
              <a:ahLst/>
              <a:cxnLst/>
              <a:rect l="l" t="t" r="r" b="b"/>
              <a:pathLst>
                <a:path w="668" h="668" extrusionOk="0">
                  <a:moveTo>
                    <a:pt x="334" y="1"/>
                  </a:moveTo>
                  <a:cubicBezTo>
                    <a:pt x="167" y="1"/>
                    <a:pt x="1" y="101"/>
                    <a:pt x="1" y="334"/>
                  </a:cubicBezTo>
                  <a:cubicBezTo>
                    <a:pt x="1" y="501"/>
                    <a:pt x="167" y="668"/>
                    <a:pt x="334" y="668"/>
                  </a:cubicBezTo>
                  <a:cubicBezTo>
                    <a:pt x="501" y="668"/>
                    <a:pt x="668" y="534"/>
                    <a:pt x="668" y="334"/>
                  </a:cubicBezTo>
                  <a:cubicBezTo>
                    <a:pt x="668" y="101"/>
                    <a:pt x="501" y="1"/>
                    <a:pt x="334" y="1"/>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41;p56"/>
            <p:cNvSpPr/>
            <p:nvPr/>
          </p:nvSpPr>
          <p:spPr>
            <a:xfrm>
              <a:off x="6853524" y="3060992"/>
              <a:ext cx="602944" cy="459306"/>
            </a:xfrm>
            <a:custGeom>
              <a:avLst/>
              <a:gdLst/>
              <a:ahLst/>
              <a:cxnLst/>
              <a:rect l="l" t="t" r="r" b="b"/>
              <a:pathLst>
                <a:path w="29455" h="22438" extrusionOk="0">
                  <a:moveTo>
                    <a:pt x="13872" y="1"/>
                  </a:moveTo>
                  <a:cubicBezTo>
                    <a:pt x="7907" y="1"/>
                    <a:pt x="2191" y="408"/>
                    <a:pt x="1635" y="1330"/>
                  </a:cubicBezTo>
                  <a:cubicBezTo>
                    <a:pt x="467" y="3198"/>
                    <a:pt x="0" y="19676"/>
                    <a:pt x="1635" y="21311"/>
                  </a:cubicBezTo>
                  <a:cubicBezTo>
                    <a:pt x="2441" y="22085"/>
                    <a:pt x="8251" y="22438"/>
                    <a:pt x="14213" y="22438"/>
                  </a:cubicBezTo>
                  <a:cubicBezTo>
                    <a:pt x="20584" y="22438"/>
                    <a:pt x="27128" y="22034"/>
                    <a:pt x="27920" y="21311"/>
                  </a:cubicBezTo>
                  <a:cubicBezTo>
                    <a:pt x="29455" y="19843"/>
                    <a:pt x="29188" y="2864"/>
                    <a:pt x="27920" y="1330"/>
                  </a:cubicBezTo>
                  <a:cubicBezTo>
                    <a:pt x="27274" y="492"/>
                    <a:pt x="20423" y="1"/>
                    <a:pt x="13872"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42;p56"/>
            <p:cNvSpPr/>
            <p:nvPr/>
          </p:nvSpPr>
          <p:spPr>
            <a:xfrm>
              <a:off x="6846687" y="3061074"/>
              <a:ext cx="614571" cy="268485"/>
            </a:xfrm>
            <a:custGeom>
              <a:avLst/>
              <a:gdLst/>
              <a:ahLst/>
              <a:cxnLst/>
              <a:rect l="l" t="t" r="r" b="b"/>
              <a:pathLst>
                <a:path w="30023" h="13116" extrusionOk="0">
                  <a:moveTo>
                    <a:pt x="14144" y="1"/>
                  </a:moveTo>
                  <a:cubicBezTo>
                    <a:pt x="7974" y="1"/>
                    <a:pt x="2073" y="425"/>
                    <a:pt x="1502" y="1392"/>
                  </a:cubicBezTo>
                  <a:cubicBezTo>
                    <a:pt x="968" y="2326"/>
                    <a:pt x="1" y="11900"/>
                    <a:pt x="401" y="12667"/>
                  </a:cubicBezTo>
                  <a:cubicBezTo>
                    <a:pt x="602" y="12992"/>
                    <a:pt x="6833" y="13116"/>
                    <a:pt x="13495" y="13116"/>
                  </a:cubicBezTo>
                  <a:cubicBezTo>
                    <a:pt x="21221" y="13116"/>
                    <a:pt x="29527" y="12949"/>
                    <a:pt x="29689" y="12734"/>
                  </a:cubicBezTo>
                  <a:cubicBezTo>
                    <a:pt x="30022" y="12367"/>
                    <a:pt x="29355" y="2160"/>
                    <a:pt x="28755" y="1392"/>
                  </a:cubicBezTo>
                  <a:cubicBezTo>
                    <a:pt x="28090" y="518"/>
                    <a:pt x="20953" y="1"/>
                    <a:pt x="14144"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43;p56"/>
            <p:cNvSpPr/>
            <p:nvPr/>
          </p:nvSpPr>
          <p:spPr>
            <a:xfrm>
              <a:off x="6864455" y="3318320"/>
              <a:ext cx="582453" cy="16396"/>
            </a:xfrm>
            <a:custGeom>
              <a:avLst/>
              <a:gdLst/>
              <a:ahLst/>
              <a:cxnLst/>
              <a:rect l="l" t="t" r="r" b="b"/>
              <a:pathLst>
                <a:path w="28454" h="801" extrusionOk="0">
                  <a:moveTo>
                    <a:pt x="33" y="0"/>
                  </a:moveTo>
                  <a:lnTo>
                    <a:pt x="0" y="434"/>
                  </a:lnTo>
                  <a:cubicBezTo>
                    <a:pt x="2935" y="667"/>
                    <a:pt x="9006" y="801"/>
                    <a:pt x="15011" y="801"/>
                  </a:cubicBezTo>
                  <a:cubicBezTo>
                    <a:pt x="20348" y="801"/>
                    <a:pt x="25552" y="734"/>
                    <a:pt x="28454" y="467"/>
                  </a:cubicBezTo>
                  <a:lnTo>
                    <a:pt x="28387" y="67"/>
                  </a:lnTo>
                  <a:cubicBezTo>
                    <a:pt x="25610" y="296"/>
                    <a:pt x="20594" y="399"/>
                    <a:pt x="15442" y="399"/>
                  </a:cubicBezTo>
                  <a:cubicBezTo>
                    <a:pt x="9327" y="399"/>
                    <a:pt x="3020" y="254"/>
                    <a:pt x="33"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44;p56"/>
            <p:cNvSpPr/>
            <p:nvPr/>
          </p:nvSpPr>
          <p:spPr>
            <a:xfrm>
              <a:off x="6943654" y="3304114"/>
              <a:ext cx="47142" cy="59977"/>
            </a:xfrm>
            <a:custGeom>
              <a:avLst/>
              <a:gdLst/>
              <a:ahLst/>
              <a:cxnLst/>
              <a:rect l="l" t="t" r="r" b="b"/>
              <a:pathLst>
                <a:path w="2303" h="2930" extrusionOk="0">
                  <a:moveTo>
                    <a:pt x="1038" y="1"/>
                  </a:moveTo>
                  <a:cubicBezTo>
                    <a:pt x="611" y="1"/>
                    <a:pt x="209" y="37"/>
                    <a:pt x="134" y="127"/>
                  </a:cubicBezTo>
                  <a:cubicBezTo>
                    <a:pt x="0" y="327"/>
                    <a:pt x="101" y="2696"/>
                    <a:pt x="334" y="2829"/>
                  </a:cubicBezTo>
                  <a:cubicBezTo>
                    <a:pt x="467" y="2896"/>
                    <a:pt x="843" y="2929"/>
                    <a:pt x="1214" y="2929"/>
                  </a:cubicBezTo>
                  <a:cubicBezTo>
                    <a:pt x="1585" y="2929"/>
                    <a:pt x="1952" y="2896"/>
                    <a:pt x="2069" y="2829"/>
                  </a:cubicBezTo>
                  <a:cubicBezTo>
                    <a:pt x="2269" y="2662"/>
                    <a:pt x="2302" y="260"/>
                    <a:pt x="2169"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45;p56"/>
            <p:cNvSpPr/>
            <p:nvPr/>
          </p:nvSpPr>
          <p:spPr>
            <a:xfrm>
              <a:off x="7319892" y="3304114"/>
              <a:ext cx="47122" cy="59977"/>
            </a:xfrm>
            <a:custGeom>
              <a:avLst/>
              <a:gdLst/>
              <a:ahLst/>
              <a:cxnLst/>
              <a:rect l="l" t="t" r="r" b="b"/>
              <a:pathLst>
                <a:path w="2302" h="2930" extrusionOk="0">
                  <a:moveTo>
                    <a:pt x="1038" y="1"/>
                  </a:moveTo>
                  <a:cubicBezTo>
                    <a:pt x="611" y="1"/>
                    <a:pt x="209" y="37"/>
                    <a:pt x="134" y="127"/>
                  </a:cubicBezTo>
                  <a:cubicBezTo>
                    <a:pt x="0" y="327"/>
                    <a:pt x="100" y="2696"/>
                    <a:pt x="367" y="2829"/>
                  </a:cubicBezTo>
                  <a:cubicBezTo>
                    <a:pt x="484" y="2896"/>
                    <a:pt x="859" y="2929"/>
                    <a:pt x="1230" y="2929"/>
                  </a:cubicBezTo>
                  <a:cubicBezTo>
                    <a:pt x="1601" y="2929"/>
                    <a:pt x="1968" y="2896"/>
                    <a:pt x="2068" y="2829"/>
                  </a:cubicBezTo>
                  <a:cubicBezTo>
                    <a:pt x="2269" y="2662"/>
                    <a:pt x="2302" y="260"/>
                    <a:pt x="2168" y="127"/>
                  </a:cubicBezTo>
                  <a:cubicBezTo>
                    <a:pt x="2114" y="54"/>
                    <a:pt x="1557" y="1"/>
                    <a:pt x="1038"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46;p56"/>
            <p:cNvSpPr/>
            <p:nvPr/>
          </p:nvSpPr>
          <p:spPr>
            <a:xfrm>
              <a:off x="6941607" y="3337501"/>
              <a:ext cx="52587" cy="14390"/>
            </a:xfrm>
            <a:custGeom>
              <a:avLst/>
              <a:gdLst/>
              <a:ahLst/>
              <a:cxnLst/>
              <a:rect l="l" t="t" r="r" b="b"/>
              <a:pathLst>
                <a:path w="2569" h="703" extrusionOk="0">
                  <a:moveTo>
                    <a:pt x="1148" y="1"/>
                  </a:moveTo>
                  <a:cubicBezTo>
                    <a:pt x="636" y="1"/>
                    <a:pt x="161" y="19"/>
                    <a:pt x="100" y="64"/>
                  </a:cubicBezTo>
                  <a:cubicBezTo>
                    <a:pt x="0" y="164"/>
                    <a:pt x="34" y="564"/>
                    <a:pt x="100" y="664"/>
                  </a:cubicBezTo>
                  <a:cubicBezTo>
                    <a:pt x="143" y="692"/>
                    <a:pt x="560" y="703"/>
                    <a:pt x="1036" y="703"/>
                  </a:cubicBezTo>
                  <a:cubicBezTo>
                    <a:pt x="1686" y="703"/>
                    <a:pt x="2444" y="684"/>
                    <a:pt x="2502" y="664"/>
                  </a:cubicBezTo>
                  <a:cubicBezTo>
                    <a:pt x="2569" y="631"/>
                    <a:pt x="2569" y="164"/>
                    <a:pt x="2502" y="64"/>
                  </a:cubicBezTo>
                  <a:cubicBezTo>
                    <a:pt x="2447"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647;p56"/>
            <p:cNvSpPr/>
            <p:nvPr/>
          </p:nvSpPr>
          <p:spPr>
            <a:xfrm>
              <a:off x="7317149" y="3337501"/>
              <a:ext cx="52608" cy="14390"/>
            </a:xfrm>
            <a:custGeom>
              <a:avLst/>
              <a:gdLst/>
              <a:ahLst/>
              <a:cxnLst/>
              <a:rect l="l" t="t" r="r" b="b"/>
              <a:pathLst>
                <a:path w="2570" h="703" extrusionOk="0">
                  <a:moveTo>
                    <a:pt x="1148" y="1"/>
                  </a:moveTo>
                  <a:cubicBezTo>
                    <a:pt x="636" y="1"/>
                    <a:pt x="161" y="19"/>
                    <a:pt x="101" y="64"/>
                  </a:cubicBezTo>
                  <a:cubicBezTo>
                    <a:pt x="1" y="164"/>
                    <a:pt x="34" y="564"/>
                    <a:pt x="101" y="664"/>
                  </a:cubicBezTo>
                  <a:cubicBezTo>
                    <a:pt x="143" y="692"/>
                    <a:pt x="561" y="703"/>
                    <a:pt x="1037" y="703"/>
                  </a:cubicBezTo>
                  <a:cubicBezTo>
                    <a:pt x="1687" y="703"/>
                    <a:pt x="2445" y="684"/>
                    <a:pt x="2503" y="664"/>
                  </a:cubicBezTo>
                  <a:cubicBezTo>
                    <a:pt x="2569" y="631"/>
                    <a:pt x="2569" y="164"/>
                    <a:pt x="2503" y="64"/>
                  </a:cubicBezTo>
                  <a:cubicBezTo>
                    <a:pt x="2448" y="27"/>
                    <a:pt x="1770" y="1"/>
                    <a:pt x="1148"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648;p56"/>
            <p:cNvSpPr/>
            <p:nvPr/>
          </p:nvSpPr>
          <p:spPr>
            <a:xfrm>
              <a:off x="7026271" y="3007791"/>
              <a:ext cx="255404" cy="60632"/>
            </a:xfrm>
            <a:custGeom>
              <a:avLst/>
              <a:gdLst/>
              <a:ahLst/>
              <a:cxnLst/>
              <a:rect l="l" t="t" r="r" b="b"/>
              <a:pathLst>
                <a:path w="12477" h="2962" extrusionOk="0">
                  <a:moveTo>
                    <a:pt x="6151" y="1"/>
                  </a:moveTo>
                  <a:cubicBezTo>
                    <a:pt x="4913" y="1"/>
                    <a:pt x="3687" y="76"/>
                    <a:pt x="3270" y="226"/>
                  </a:cubicBezTo>
                  <a:cubicBezTo>
                    <a:pt x="2569" y="460"/>
                    <a:pt x="1769" y="1560"/>
                    <a:pt x="1468" y="1994"/>
                  </a:cubicBezTo>
                  <a:lnTo>
                    <a:pt x="1" y="2161"/>
                  </a:lnTo>
                  <a:lnTo>
                    <a:pt x="101" y="2961"/>
                  </a:lnTo>
                  <a:lnTo>
                    <a:pt x="1969" y="2761"/>
                  </a:lnTo>
                  <a:lnTo>
                    <a:pt x="2102" y="2594"/>
                  </a:lnTo>
                  <a:cubicBezTo>
                    <a:pt x="2469" y="1994"/>
                    <a:pt x="3136" y="1093"/>
                    <a:pt x="3570" y="960"/>
                  </a:cubicBezTo>
                  <a:cubicBezTo>
                    <a:pt x="3891" y="848"/>
                    <a:pt x="4960" y="797"/>
                    <a:pt x="6068" y="797"/>
                  </a:cubicBezTo>
                  <a:cubicBezTo>
                    <a:pt x="7265" y="797"/>
                    <a:pt x="8509" y="856"/>
                    <a:pt x="8907" y="960"/>
                  </a:cubicBezTo>
                  <a:cubicBezTo>
                    <a:pt x="9407" y="1127"/>
                    <a:pt x="10108" y="2094"/>
                    <a:pt x="10441" y="2661"/>
                  </a:cubicBezTo>
                  <a:lnTo>
                    <a:pt x="10575" y="2895"/>
                  </a:lnTo>
                  <a:lnTo>
                    <a:pt x="12476" y="2961"/>
                  </a:lnTo>
                  <a:lnTo>
                    <a:pt x="12443" y="2161"/>
                  </a:lnTo>
                  <a:lnTo>
                    <a:pt x="10975" y="2094"/>
                  </a:lnTo>
                  <a:cubicBezTo>
                    <a:pt x="10675" y="1594"/>
                    <a:pt x="9908" y="460"/>
                    <a:pt x="9107" y="226"/>
                  </a:cubicBezTo>
                  <a:cubicBezTo>
                    <a:pt x="8640" y="76"/>
                    <a:pt x="7389" y="1"/>
                    <a:pt x="6151" y="1"/>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649;p56"/>
            <p:cNvSpPr/>
            <p:nvPr/>
          </p:nvSpPr>
          <p:spPr>
            <a:xfrm>
              <a:off x="7029014" y="3060214"/>
              <a:ext cx="38934" cy="12302"/>
            </a:xfrm>
            <a:custGeom>
              <a:avLst/>
              <a:gdLst/>
              <a:ahLst/>
              <a:cxnLst/>
              <a:rect l="l" t="t" r="r" b="b"/>
              <a:pathLst>
                <a:path w="1902" h="601" extrusionOk="0">
                  <a:moveTo>
                    <a:pt x="1868" y="0"/>
                  </a:moveTo>
                  <a:lnTo>
                    <a:pt x="0" y="200"/>
                  </a:lnTo>
                  <a:lnTo>
                    <a:pt x="33" y="601"/>
                  </a:lnTo>
                  <a:lnTo>
                    <a:pt x="1901" y="434"/>
                  </a:lnTo>
                  <a:lnTo>
                    <a:pt x="1868"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650;p56"/>
            <p:cNvSpPr/>
            <p:nvPr/>
          </p:nvSpPr>
          <p:spPr>
            <a:xfrm>
              <a:off x="7242720" y="3062261"/>
              <a:ext cx="39630" cy="10255"/>
            </a:xfrm>
            <a:custGeom>
              <a:avLst/>
              <a:gdLst/>
              <a:ahLst/>
              <a:cxnLst/>
              <a:rect l="l" t="t" r="r" b="b"/>
              <a:pathLst>
                <a:path w="1936" h="501" extrusionOk="0">
                  <a:moveTo>
                    <a:pt x="34" y="0"/>
                  </a:moveTo>
                  <a:lnTo>
                    <a:pt x="1" y="400"/>
                  </a:lnTo>
                  <a:lnTo>
                    <a:pt x="1936" y="501"/>
                  </a:lnTo>
                  <a:lnTo>
                    <a:pt x="1936" y="100"/>
                  </a:lnTo>
                  <a:lnTo>
                    <a:pt x="34"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51;p56"/>
            <p:cNvSpPr/>
            <p:nvPr/>
          </p:nvSpPr>
          <p:spPr>
            <a:xfrm>
              <a:off x="7035830" y="2877540"/>
              <a:ext cx="211701" cy="180648"/>
            </a:xfrm>
            <a:custGeom>
              <a:avLst/>
              <a:gdLst/>
              <a:ahLst/>
              <a:cxnLst/>
              <a:rect l="l" t="t" r="r" b="b"/>
              <a:pathLst>
                <a:path w="10342" h="8825" extrusionOk="0">
                  <a:moveTo>
                    <a:pt x="3628" y="0"/>
                  </a:moveTo>
                  <a:cubicBezTo>
                    <a:pt x="3227" y="0"/>
                    <a:pt x="2815" y="83"/>
                    <a:pt x="2402" y="285"/>
                  </a:cubicBezTo>
                  <a:cubicBezTo>
                    <a:pt x="1" y="1452"/>
                    <a:pt x="835" y="4521"/>
                    <a:pt x="901" y="4921"/>
                  </a:cubicBezTo>
                  <a:cubicBezTo>
                    <a:pt x="1101" y="6923"/>
                    <a:pt x="2236" y="8023"/>
                    <a:pt x="2236" y="8023"/>
                  </a:cubicBezTo>
                  <a:cubicBezTo>
                    <a:pt x="2395" y="8288"/>
                    <a:pt x="2995" y="8722"/>
                    <a:pt x="3620" y="8722"/>
                  </a:cubicBezTo>
                  <a:cubicBezTo>
                    <a:pt x="3782" y="8722"/>
                    <a:pt x="3946" y="8693"/>
                    <a:pt x="4104" y="8624"/>
                  </a:cubicBezTo>
                  <a:cubicBezTo>
                    <a:pt x="4338" y="8765"/>
                    <a:pt x="4668" y="8825"/>
                    <a:pt x="4991" y="8825"/>
                  </a:cubicBezTo>
                  <a:cubicBezTo>
                    <a:pt x="5355" y="8825"/>
                    <a:pt x="5710" y="8748"/>
                    <a:pt x="5905" y="8624"/>
                  </a:cubicBezTo>
                  <a:cubicBezTo>
                    <a:pt x="6128" y="8719"/>
                    <a:pt x="6354" y="8758"/>
                    <a:pt x="6564" y="8758"/>
                  </a:cubicBezTo>
                  <a:cubicBezTo>
                    <a:pt x="7012" y="8758"/>
                    <a:pt x="7382" y="8583"/>
                    <a:pt x="7473" y="8424"/>
                  </a:cubicBezTo>
                  <a:cubicBezTo>
                    <a:pt x="7560" y="8431"/>
                    <a:pt x="7643" y="8435"/>
                    <a:pt x="7721" y="8435"/>
                  </a:cubicBezTo>
                  <a:cubicBezTo>
                    <a:pt x="8683" y="8435"/>
                    <a:pt x="8930" y="7893"/>
                    <a:pt x="8807" y="7523"/>
                  </a:cubicBezTo>
                  <a:cubicBezTo>
                    <a:pt x="7639" y="6989"/>
                    <a:pt x="7506" y="4421"/>
                    <a:pt x="7506" y="4421"/>
                  </a:cubicBezTo>
                  <a:cubicBezTo>
                    <a:pt x="7532" y="4409"/>
                    <a:pt x="7559" y="4403"/>
                    <a:pt x="7587" y="4403"/>
                  </a:cubicBezTo>
                  <a:cubicBezTo>
                    <a:pt x="8055" y="4403"/>
                    <a:pt x="8804" y="5998"/>
                    <a:pt x="9899" y="5998"/>
                  </a:cubicBezTo>
                  <a:cubicBezTo>
                    <a:pt x="9999" y="5998"/>
                    <a:pt x="10102" y="5984"/>
                    <a:pt x="10208" y="5955"/>
                  </a:cubicBezTo>
                  <a:cubicBezTo>
                    <a:pt x="10341" y="5855"/>
                    <a:pt x="10341" y="5755"/>
                    <a:pt x="10341" y="5655"/>
                  </a:cubicBezTo>
                  <a:cubicBezTo>
                    <a:pt x="8674" y="2620"/>
                    <a:pt x="6839" y="1452"/>
                    <a:pt x="6238" y="985"/>
                  </a:cubicBezTo>
                  <a:cubicBezTo>
                    <a:pt x="5549" y="510"/>
                    <a:pt x="4623" y="0"/>
                    <a:pt x="3628"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52;p56"/>
            <p:cNvSpPr/>
            <p:nvPr/>
          </p:nvSpPr>
          <p:spPr>
            <a:xfrm>
              <a:off x="7018083" y="2855350"/>
              <a:ext cx="136576" cy="152297"/>
            </a:xfrm>
            <a:custGeom>
              <a:avLst/>
              <a:gdLst/>
              <a:ahLst/>
              <a:cxnLst/>
              <a:rect l="l" t="t" r="r" b="b"/>
              <a:pathLst>
                <a:path w="6672" h="7440" extrusionOk="0">
                  <a:moveTo>
                    <a:pt x="4837" y="1"/>
                  </a:moveTo>
                  <a:lnTo>
                    <a:pt x="0" y="6172"/>
                  </a:lnTo>
                  <a:lnTo>
                    <a:pt x="1968" y="7440"/>
                  </a:lnTo>
                  <a:cubicBezTo>
                    <a:pt x="3836" y="6005"/>
                    <a:pt x="5438" y="4071"/>
                    <a:pt x="6672" y="1535"/>
                  </a:cubicBezTo>
                  <a:lnTo>
                    <a:pt x="48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53;p56"/>
            <p:cNvSpPr/>
            <p:nvPr/>
          </p:nvSpPr>
          <p:spPr>
            <a:xfrm>
              <a:off x="6648681" y="2198673"/>
              <a:ext cx="489090" cy="794645"/>
            </a:xfrm>
            <a:custGeom>
              <a:avLst/>
              <a:gdLst/>
              <a:ahLst/>
              <a:cxnLst/>
              <a:rect l="l" t="t" r="r" b="b"/>
              <a:pathLst>
                <a:path w="23893" h="38820" extrusionOk="0">
                  <a:moveTo>
                    <a:pt x="16003" y="1"/>
                  </a:moveTo>
                  <a:cubicBezTo>
                    <a:pt x="15348" y="1"/>
                    <a:pt x="14688" y="181"/>
                    <a:pt x="14044" y="592"/>
                  </a:cubicBezTo>
                  <a:cubicBezTo>
                    <a:pt x="9474" y="3527"/>
                    <a:pt x="0" y="18404"/>
                    <a:pt x="234" y="25143"/>
                  </a:cubicBezTo>
                  <a:cubicBezTo>
                    <a:pt x="534" y="31881"/>
                    <a:pt x="18146" y="38819"/>
                    <a:pt x="18146" y="38819"/>
                  </a:cubicBezTo>
                  <a:cubicBezTo>
                    <a:pt x="20148" y="36951"/>
                    <a:pt x="21916" y="34516"/>
                    <a:pt x="23083" y="31914"/>
                  </a:cubicBezTo>
                  <a:lnTo>
                    <a:pt x="12743" y="22441"/>
                  </a:lnTo>
                  <a:lnTo>
                    <a:pt x="22149" y="9498"/>
                  </a:lnTo>
                  <a:cubicBezTo>
                    <a:pt x="22316" y="9298"/>
                    <a:pt x="22483" y="9064"/>
                    <a:pt x="22683" y="8798"/>
                  </a:cubicBezTo>
                  <a:lnTo>
                    <a:pt x="22716" y="8764"/>
                  </a:lnTo>
                  <a:cubicBezTo>
                    <a:pt x="23893" y="6813"/>
                    <a:pt x="20035" y="1"/>
                    <a:pt x="16003"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54;p56"/>
            <p:cNvSpPr/>
            <p:nvPr/>
          </p:nvSpPr>
          <p:spPr>
            <a:xfrm>
              <a:off x="6868549" y="2533746"/>
              <a:ext cx="255384" cy="320274"/>
            </a:xfrm>
            <a:custGeom>
              <a:avLst/>
              <a:gdLst/>
              <a:ahLst/>
              <a:cxnLst/>
              <a:rect l="l" t="t" r="r" b="b"/>
              <a:pathLst>
                <a:path w="12476" h="15646" extrusionOk="0">
                  <a:moveTo>
                    <a:pt x="4437" y="1"/>
                  </a:moveTo>
                  <a:lnTo>
                    <a:pt x="0" y="5905"/>
                  </a:lnTo>
                  <a:lnTo>
                    <a:pt x="12242" y="15645"/>
                  </a:lnTo>
                  <a:lnTo>
                    <a:pt x="12476" y="15312"/>
                  </a:lnTo>
                  <a:lnTo>
                    <a:pt x="601" y="5805"/>
                  </a:lnTo>
                  <a:lnTo>
                    <a:pt x="4770" y="268"/>
                  </a:lnTo>
                  <a:lnTo>
                    <a:pt x="4437"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55;p56"/>
            <p:cNvSpPr/>
            <p:nvPr/>
          </p:nvSpPr>
          <p:spPr>
            <a:xfrm>
              <a:off x="6772954" y="2649320"/>
              <a:ext cx="101756" cy="46958"/>
            </a:xfrm>
            <a:custGeom>
              <a:avLst/>
              <a:gdLst/>
              <a:ahLst/>
              <a:cxnLst/>
              <a:rect l="l" t="t" r="r" b="b"/>
              <a:pathLst>
                <a:path w="4971" h="2294" extrusionOk="0">
                  <a:moveTo>
                    <a:pt x="4430" y="0"/>
                  </a:moveTo>
                  <a:cubicBezTo>
                    <a:pt x="2494" y="0"/>
                    <a:pt x="856" y="960"/>
                    <a:pt x="0" y="2060"/>
                  </a:cubicBezTo>
                  <a:lnTo>
                    <a:pt x="334" y="2294"/>
                  </a:lnTo>
                  <a:cubicBezTo>
                    <a:pt x="1154" y="1322"/>
                    <a:pt x="2666" y="433"/>
                    <a:pt x="4415" y="433"/>
                  </a:cubicBezTo>
                  <a:cubicBezTo>
                    <a:pt x="4587" y="433"/>
                    <a:pt x="4761" y="441"/>
                    <a:pt x="4937" y="459"/>
                  </a:cubicBezTo>
                  <a:lnTo>
                    <a:pt x="4970" y="25"/>
                  </a:lnTo>
                  <a:cubicBezTo>
                    <a:pt x="4788" y="9"/>
                    <a:pt x="4608" y="0"/>
                    <a:pt x="4430" y="0"/>
                  </a:cubicBez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56;p56"/>
            <p:cNvSpPr/>
            <p:nvPr/>
          </p:nvSpPr>
          <p:spPr>
            <a:xfrm>
              <a:off x="7096605" y="3026746"/>
              <a:ext cx="26652" cy="31442"/>
            </a:xfrm>
            <a:custGeom>
              <a:avLst/>
              <a:gdLst/>
              <a:ahLst/>
              <a:cxnLst/>
              <a:rect l="l" t="t" r="r" b="b"/>
              <a:pathLst>
                <a:path w="1302" h="1536" extrusionOk="0">
                  <a:moveTo>
                    <a:pt x="367" y="1"/>
                  </a:moveTo>
                  <a:lnTo>
                    <a:pt x="0" y="167"/>
                  </a:lnTo>
                  <a:cubicBezTo>
                    <a:pt x="0" y="201"/>
                    <a:pt x="467" y="1302"/>
                    <a:pt x="1168" y="1535"/>
                  </a:cubicBezTo>
                  <a:lnTo>
                    <a:pt x="1301" y="1101"/>
                  </a:lnTo>
                  <a:cubicBezTo>
                    <a:pt x="868" y="1001"/>
                    <a:pt x="501" y="234"/>
                    <a:pt x="367"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57;p56"/>
            <p:cNvSpPr/>
            <p:nvPr/>
          </p:nvSpPr>
          <p:spPr>
            <a:xfrm>
              <a:off x="7167616" y="3021976"/>
              <a:ext cx="25976" cy="32097"/>
            </a:xfrm>
            <a:custGeom>
              <a:avLst/>
              <a:gdLst/>
              <a:ahLst/>
              <a:cxnLst/>
              <a:rect l="l" t="t" r="r" b="b"/>
              <a:pathLst>
                <a:path w="1269" h="1568" extrusionOk="0">
                  <a:moveTo>
                    <a:pt x="368" y="0"/>
                  </a:moveTo>
                  <a:lnTo>
                    <a:pt x="1" y="200"/>
                  </a:lnTo>
                  <a:cubicBezTo>
                    <a:pt x="1" y="234"/>
                    <a:pt x="468" y="1301"/>
                    <a:pt x="1168" y="1568"/>
                  </a:cubicBezTo>
                  <a:lnTo>
                    <a:pt x="1268" y="1134"/>
                  </a:lnTo>
                  <a:cubicBezTo>
                    <a:pt x="868" y="1034"/>
                    <a:pt x="501" y="267"/>
                    <a:pt x="368"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58;p56"/>
            <p:cNvSpPr/>
            <p:nvPr/>
          </p:nvSpPr>
          <p:spPr>
            <a:xfrm>
              <a:off x="7134168" y="3026746"/>
              <a:ext cx="26652" cy="31442"/>
            </a:xfrm>
            <a:custGeom>
              <a:avLst/>
              <a:gdLst/>
              <a:ahLst/>
              <a:cxnLst/>
              <a:rect l="l" t="t" r="r" b="b"/>
              <a:pathLst>
                <a:path w="1302" h="1536" extrusionOk="0">
                  <a:moveTo>
                    <a:pt x="367" y="1"/>
                  </a:moveTo>
                  <a:lnTo>
                    <a:pt x="0" y="167"/>
                  </a:lnTo>
                  <a:cubicBezTo>
                    <a:pt x="0" y="201"/>
                    <a:pt x="467" y="1302"/>
                    <a:pt x="1168" y="1535"/>
                  </a:cubicBezTo>
                  <a:lnTo>
                    <a:pt x="1301" y="1101"/>
                  </a:lnTo>
                  <a:cubicBezTo>
                    <a:pt x="867" y="1001"/>
                    <a:pt x="500" y="234"/>
                    <a:pt x="367"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659;p56"/>
            <p:cNvSpPr/>
            <p:nvPr/>
          </p:nvSpPr>
          <p:spPr>
            <a:xfrm>
              <a:off x="7046761" y="2979542"/>
              <a:ext cx="14349" cy="13776"/>
            </a:xfrm>
            <a:custGeom>
              <a:avLst/>
              <a:gdLst/>
              <a:ahLst/>
              <a:cxnLst/>
              <a:rect l="l" t="t" r="r" b="b"/>
              <a:pathLst>
                <a:path w="701" h="673" extrusionOk="0">
                  <a:moveTo>
                    <a:pt x="410" y="1"/>
                  </a:moveTo>
                  <a:cubicBezTo>
                    <a:pt x="396" y="1"/>
                    <a:pt x="382" y="2"/>
                    <a:pt x="367" y="5"/>
                  </a:cubicBezTo>
                  <a:cubicBezTo>
                    <a:pt x="201" y="5"/>
                    <a:pt x="0" y="138"/>
                    <a:pt x="0" y="339"/>
                  </a:cubicBezTo>
                  <a:cubicBezTo>
                    <a:pt x="0" y="505"/>
                    <a:pt x="134" y="672"/>
                    <a:pt x="367" y="672"/>
                  </a:cubicBezTo>
                  <a:cubicBezTo>
                    <a:pt x="534" y="672"/>
                    <a:pt x="701" y="539"/>
                    <a:pt x="701" y="339"/>
                  </a:cubicBezTo>
                  <a:cubicBezTo>
                    <a:pt x="701" y="156"/>
                    <a:pt x="562" y="1"/>
                    <a:pt x="410" y="1"/>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660;p56"/>
            <p:cNvSpPr/>
            <p:nvPr/>
          </p:nvSpPr>
          <p:spPr>
            <a:xfrm>
              <a:off x="5249577" y="4474323"/>
              <a:ext cx="3673587" cy="665091"/>
            </a:xfrm>
            <a:custGeom>
              <a:avLst/>
              <a:gdLst/>
              <a:ahLst/>
              <a:cxnLst/>
              <a:rect l="l" t="t" r="r" b="b"/>
              <a:pathLst>
                <a:path w="179462" h="32491" extrusionOk="0">
                  <a:moveTo>
                    <a:pt x="59843" y="1"/>
                  </a:moveTo>
                  <a:lnTo>
                    <a:pt x="59843" y="8073"/>
                  </a:lnTo>
                  <a:lnTo>
                    <a:pt x="0" y="8073"/>
                  </a:lnTo>
                  <a:lnTo>
                    <a:pt x="0" y="16213"/>
                  </a:lnTo>
                  <a:lnTo>
                    <a:pt x="0" y="32491"/>
                  </a:lnTo>
                  <a:lnTo>
                    <a:pt x="179462" y="32491"/>
                  </a:lnTo>
                  <a:lnTo>
                    <a:pt x="179462" y="16213"/>
                  </a:lnTo>
                  <a:lnTo>
                    <a:pt x="119686" y="16213"/>
                  </a:lnTo>
                  <a:lnTo>
                    <a:pt x="119686" y="1"/>
                  </a:lnTo>
                  <a:close/>
                </a:path>
              </a:pathLst>
            </a:custGeom>
            <a:solidFill>
              <a:srgbClr val="7DB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661;p56"/>
            <p:cNvSpPr/>
            <p:nvPr/>
          </p:nvSpPr>
          <p:spPr>
            <a:xfrm>
              <a:off x="6470449" y="4636159"/>
              <a:ext cx="8229" cy="395378"/>
            </a:xfrm>
            <a:custGeom>
              <a:avLst/>
              <a:gdLst/>
              <a:ahLst/>
              <a:cxnLst/>
              <a:rect l="l" t="t" r="r" b="b"/>
              <a:pathLst>
                <a:path w="402" h="19315" extrusionOk="0">
                  <a:moveTo>
                    <a:pt x="1" y="1"/>
                  </a:moveTo>
                  <a:lnTo>
                    <a:pt x="1" y="19314"/>
                  </a:lnTo>
                  <a:lnTo>
                    <a:pt x="401" y="19314"/>
                  </a:lnTo>
                  <a:lnTo>
                    <a:pt x="40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662;p56"/>
            <p:cNvSpPr/>
            <p:nvPr/>
          </p:nvSpPr>
          <p:spPr>
            <a:xfrm>
              <a:off x="7694759" y="4806182"/>
              <a:ext cx="8884" cy="208958"/>
            </a:xfrm>
            <a:custGeom>
              <a:avLst/>
              <a:gdLst/>
              <a:ahLst/>
              <a:cxnLst/>
              <a:rect l="l" t="t" r="r" b="b"/>
              <a:pathLst>
                <a:path w="434" h="10208" extrusionOk="0">
                  <a:moveTo>
                    <a:pt x="0" y="1"/>
                  </a:moveTo>
                  <a:lnTo>
                    <a:pt x="0" y="10208"/>
                  </a:lnTo>
                  <a:lnTo>
                    <a:pt x="434" y="10208"/>
                  </a:lnTo>
                  <a:lnTo>
                    <a:pt x="43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63;p56"/>
            <p:cNvSpPr/>
            <p:nvPr/>
          </p:nvSpPr>
          <p:spPr>
            <a:xfrm>
              <a:off x="7034459" y="4703075"/>
              <a:ext cx="98358" cy="206235"/>
            </a:xfrm>
            <a:custGeom>
              <a:avLst/>
              <a:gdLst/>
              <a:ahLst/>
              <a:cxnLst/>
              <a:rect l="l" t="t" r="r" b="b"/>
              <a:pathLst>
                <a:path w="4805" h="10075" extrusionOk="0">
                  <a:moveTo>
                    <a:pt x="3470" y="1"/>
                  </a:moveTo>
                  <a:cubicBezTo>
                    <a:pt x="3170" y="1"/>
                    <a:pt x="2903" y="134"/>
                    <a:pt x="2670" y="367"/>
                  </a:cubicBezTo>
                  <a:lnTo>
                    <a:pt x="501" y="2369"/>
                  </a:lnTo>
                  <a:cubicBezTo>
                    <a:pt x="168" y="2669"/>
                    <a:pt x="1" y="2903"/>
                    <a:pt x="1" y="3169"/>
                  </a:cubicBezTo>
                  <a:cubicBezTo>
                    <a:pt x="1" y="3403"/>
                    <a:pt x="134" y="3670"/>
                    <a:pt x="401" y="4003"/>
                  </a:cubicBezTo>
                  <a:cubicBezTo>
                    <a:pt x="701" y="4337"/>
                    <a:pt x="1002" y="4504"/>
                    <a:pt x="1235" y="4504"/>
                  </a:cubicBezTo>
                  <a:cubicBezTo>
                    <a:pt x="1502" y="4504"/>
                    <a:pt x="1836" y="4370"/>
                    <a:pt x="2203" y="4070"/>
                  </a:cubicBezTo>
                  <a:lnTo>
                    <a:pt x="2369" y="3903"/>
                  </a:lnTo>
                  <a:lnTo>
                    <a:pt x="2369" y="8840"/>
                  </a:lnTo>
                  <a:lnTo>
                    <a:pt x="2369" y="9341"/>
                  </a:lnTo>
                  <a:cubicBezTo>
                    <a:pt x="2369" y="9441"/>
                    <a:pt x="2403" y="9574"/>
                    <a:pt x="2503" y="9708"/>
                  </a:cubicBezTo>
                  <a:cubicBezTo>
                    <a:pt x="2636" y="9941"/>
                    <a:pt x="2970" y="10074"/>
                    <a:pt x="3537" y="10074"/>
                  </a:cubicBezTo>
                  <a:cubicBezTo>
                    <a:pt x="4137" y="10074"/>
                    <a:pt x="4504" y="9974"/>
                    <a:pt x="4638" y="9708"/>
                  </a:cubicBezTo>
                  <a:cubicBezTo>
                    <a:pt x="4704" y="9541"/>
                    <a:pt x="4738" y="9474"/>
                    <a:pt x="4738" y="9341"/>
                  </a:cubicBezTo>
                  <a:cubicBezTo>
                    <a:pt x="4804" y="9241"/>
                    <a:pt x="4804" y="9074"/>
                    <a:pt x="4804" y="8874"/>
                  </a:cubicBezTo>
                  <a:lnTo>
                    <a:pt x="4804" y="1235"/>
                  </a:lnTo>
                  <a:cubicBezTo>
                    <a:pt x="4804" y="968"/>
                    <a:pt x="4738" y="701"/>
                    <a:pt x="4704" y="534"/>
                  </a:cubicBezTo>
                  <a:cubicBezTo>
                    <a:pt x="4671" y="401"/>
                    <a:pt x="4571" y="301"/>
                    <a:pt x="4504" y="234"/>
                  </a:cubicBezTo>
                  <a:cubicBezTo>
                    <a:pt x="4404" y="167"/>
                    <a:pt x="4304" y="134"/>
                    <a:pt x="4137" y="67"/>
                  </a:cubicBezTo>
                  <a:cubicBezTo>
                    <a:pt x="3970" y="34"/>
                    <a:pt x="3737" y="1"/>
                    <a:pt x="3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64;p56"/>
            <p:cNvSpPr/>
            <p:nvPr/>
          </p:nvSpPr>
          <p:spPr>
            <a:xfrm>
              <a:off x="5818356" y="4773410"/>
              <a:ext cx="159134" cy="210329"/>
            </a:xfrm>
            <a:custGeom>
              <a:avLst/>
              <a:gdLst/>
              <a:ahLst/>
              <a:cxnLst/>
              <a:rect l="l" t="t" r="r" b="b"/>
              <a:pathLst>
                <a:path w="7774" h="10275" extrusionOk="0">
                  <a:moveTo>
                    <a:pt x="3737" y="0"/>
                  </a:moveTo>
                  <a:cubicBezTo>
                    <a:pt x="2669" y="0"/>
                    <a:pt x="1735" y="401"/>
                    <a:pt x="1068" y="1134"/>
                  </a:cubicBezTo>
                  <a:cubicBezTo>
                    <a:pt x="368" y="1902"/>
                    <a:pt x="34" y="2736"/>
                    <a:pt x="34" y="3670"/>
                  </a:cubicBezTo>
                  <a:cubicBezTo>
                    <a:pt x="34" y="4003"/>
                    <a:pt x="68" y="4237"/>
                    <a:pt x="101" y="4404"/>
                  </a:cubicBezTo>
                  <a:cubicBezTo>
                    <a:pt x="234" y="4770"/>
                    <a:pt x="601" y="4937"/>
                    <a:pt x="1235" y="4937"/>
                  </a:cubicBezTo>
                  <a:cubicBezTo>
                    <a:pt x="1836" y="4937"/>
                    <a:pt x="2202" y="4804"/>
                    <a:pt x="2336" y="4604"/>
                  </a:cubicBezTo>
                  <a:cubicBezTo>
                    <a:pt x="2403" y="4470"/>
                    <a:pt x="2436" y="4337"/>
                    <a:pt x="2436" y="4270"/>
                  </a:cubicBezTo>
                  <a:lnTo>
                    <a:pt x="2436" y="3803"/>
                  </a:lnTo>
                  <a:lnTo>
                    <a:pt x="2436" y="3736"/>
                  </a:lnTo>
                  <a:lnTo>
                    <a:pt x="2503" y="3403"/>
                  </a:lnTo>
                  <a:cubicBezTo>
                    <a:pt x="2536" y="3169"/>
                    <a:pt x="2669" y="2969"/>
                    <a:pt x="2870" y="2769"/>
                  </a:cubicBezTo>
                  <a:cubicBezTo>
                    <a:pt x="3070" y="2569"/>
                    <a:pt x="3337" y="2435"/>
                    <a:pt x="3603" y="2435"/>
                  </a:cubicBezTo>
                  <a:cubicBezTo>
                    <a:pt x="3904" y="2435"/>
                    <a:pt x="4104" y="2469"/>
                    <a:pt x="4271" y="2569"/>
                  </a:cubicBezTo>
                  <a:cubicBezTo>
                    <a:pt x="4437" y="2636"/>
                    <a:pt x="4571" y="2736"/>
                    <a:pt x="4671" y="2802"/>
                  </a:cubicBezTo>
                  <a:cubicBezTo>
                    <a:pt x="4738" y="2902"/>
                    <a:pt x="4771" y="3003"/>
                    <a:pt x="4871" y="3169"/>
                  </a:cubicBezTo>
                  <a:cubicBezTo>
                    <a:pt x="4904" y="3303"/>
                    <a:pt x="4938" y="3436"/>
                    <a:pt x="4938" y="3503"/>
                  </a:cubicBezTo>
                  <a:cubicBezTo>
                    <a:pt x="4938" y="3937"/>
                    <a:pt x="4771" y="4303"/>
                    <a:pt x="4437" y="4670"/>
                  </a:cubicBezTo>
                  <a:cubicBezTo>
                    <a:pt x="4104" y="5071"/>
                    <a:pt x="3704" y="5404"/>
                    <a:pt x="3203" y="5671"/>
                  </a:cubicBezTo>
                  <a:cubicBezTo>
                    <a:pt x="2703" y="5971"/>
                    <a:pt x="2236" y="6272"/>
                    <a:pt x="1735" y="6572"/>
                  </a:cubicBezTo>
                  <a:cubicBezTo>
                    <a:pt x="1235" y="6839"/>
                    <a:pt x="835" y="7239"/>
                    <a:pt x="501" y="7639"/>
                  </a:cubicBezTo>
                  <a:cubicBezTo>
                    <a:pt x="168" y="8073"/>
                    <a:pt x="1" y="8506"/>
                    <a:pt x="1" y="9007"/>
                  </a:cubicBezTo>
                  <a:cubicBezTo>
                    <a:pt x="1" y="9340"/>
                    <a:pt x="101" y="9641"/>
                    <a:pt x="368" y="9907"/>
                  </a:cubicBezTo>
                  <a:cubicBezTo>
                    <a:pt x="568" y="10141"/>
                    <a:pt x="868" y="10274"/>
                    <a:pt x="1202" y="10274"/>
                  </a:cubicBezTo>
                  <a:lnTo>
                    <a:pt x="6572" y="10274"/>
                  </a:lnTo>
                  <a:cubicBezTo>
                    <a:pt x="6906" y="10274"/>
                    <a:pt x="7206" y="10241"/>
                    <a:pt x="7406" y="10108"/>
                  </a:cubicBezTo>
                  <a:cubicBezTo>
                    <a:pt x="7540" y="10041"/>
                    <a:pt x="7673" y="9907"/>
                    <a:pt x="7706" y="9741"/>
                  </a:cubicBezTo>
                  <a:cubicBezTo>
                    <a:pt x="7740" y="9541"/>
                    <a:pt x="7773" y="9307"/>
                    <a:pt x="7773" y="9040"/>
                  </a:cubicBezTo>
                  <a:cubicBezTo>
                    <a:pt x="7773" y="8740"/>
                    <a:pt x="7740" y="8473"/>
                    <a:pt x="7706" y="8306"/>
                  </a:cubicBezTo>
                  <a:cubicBezTo>
                    <a:pt x="7606" y="8106"/>
                    <a:pt x="7540" y="7973"/>
                    <a:pt x="7373" y="7906"/>
                  </a:cubicBezTo>
                  <a:cubicBezTo>
                    <a:pt x="7206" y="7806"/>
                    <a:pt x="6939" y="7773"/>
                    <a:pt x="6572" y="7773"/>
                  </a:cubicBezTo>
                  <a:lnTo>
                    <a:pt x="6572" y="7839"/>
                  </a:lnTo>
                  <a:lnTo>
                    <a:pt x="4171" y="7839"/>
                  </a:lnTo>
                  <a:lnTo>
                    <a:pt x="4171" y="7773"/>
                  </a:lnTo>
                  <a:lnTo>
                    <a:pt x="4504" y="7639"/>
                  </a:lnTo>
                  <a:cubicBezTo>
                    <a:pt x="5004" y="7439"/>
                    <a:pt x="5605" y="7005"/>
                    <a:pt x="6272" y="6438"/>
                  </a:cubicBezTo>
                  <a:cubicBezTo>
                    <a:pt x="6606" y="6138"/>
                    <a:pt x="6906" y="5771"/>
                    <a:pt x="7106" y="5304"/>
                  </a:cubicBezTo>
                  <a:cubicBezTo>
                    <a:pt x="7339" y="4804"/>
                    <a:pt x="7440" y="4337"/>
                    <a:pt x="7440" y="3803"/>
                  </a:cubicBezTo>
                  <a:cubicBezTo>
                    <a:pt x="7440" y="2802"/>
                    <a:pt x="7073" y="1935"/>
                    <a:pt x="6405" y="1168"/>
                  </a:cubicBezTo>
                  <a:cubicBezTo>
                    <a:pt x="5738" y="401"/>
                    <a:pt x="4838" y="0"/>
                    <a:pt x="3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65;p56"/>
            <p:cNvSpPr/>
            <p:nvPr/>
          </p:nvSpPr>
          <p:spPr>
            <a:xfrm>
              <a:off x="8234185" y="4863478"/>
              <a:ext cx="157066" cy="212438"/>
            </a:xfrm>
            <a:custGeom>
              <a:avLst/>
              <a:gdLst/>
              <a:ahLst/>
              <a:cxnLst/>
              <a:rect l="l" t="t" r="r" b="b"/>
              <a:pathLst>
                <a:path w="7673" h="10378" extrusionOk="0">
                  <a:moveTo>
                    <a:pt x="3965" y="1"/>
                  </a:moveTo>
                  <a:cubicBezTo>
                    <a:pt x="3901" y="1"/>
                    <a:pt x="3836" y="2"/>
                    <a:pt x="3770" y="4"/>
                  </a:cubicBezTo>
                  <a:cubicBezTo>
                    <a:pt x="3303" y="4"/>
                    <a:pt x="2836" y="70"/>
                    <a:pt x="2469" y="204"/>
                  </a:cubicBezTo>
                  <a:cubicBezTo>
                    <a:pt x="2069" y="337"/>
                    <a:pt x="1768" y="437"/>
                    <a:pt x="1568" y="604"/>
                  </a:cubicBezTo>
                  <a:cubicBezTo>
                    <a:pt x="1301" y="771"/>
                    <a:pt x="1135" y="938"/>
                    <a:pt x="968" y="1171"/>
                  </a:cubicBezTo>
                  <a:cubicBezTo>
                    <a:pt x="801" y="1371"/>
                    <a:pt x="734" y="1505"/>
                    <a:pt x="668" y="1571"/>
                  </a:cubicBezTo>
                  <a:cubicBezTo>
                    <a:pt x="467" y="2038"/>
                    <a:pt x="334" y="2372"/>
                    <a:pt x="334" y="2505"/>
                  </a:cubicBezTo>
                  <a:cubicBezTo>
                    <a:pt x="334" y="2839"/>
                    <a:pt x="568" y="3172"/>
                    <a:pt x="1001" y="3406"/>
                  </a:cubicBezTo>
                  <a:cubicBezTo>
                    <a:pt x="1268" y="3573"/>
                    <a:pt x="1568" y="3673"/>
                    <a:pt x="1768" y="3673"/>
                  </a:cubicBezTo>
                  <a:cubicBezTo>
                    <a:pt x="2169" y="3673"/>
                    <a:pt x="2469" y="3439"/>
                    <a:pt x="2669" y="3006"/>
                  </a:cubicBezTo>
                  <a:lnTo>
                    <a:pt x="2769" y="2839"/>
                  </a:lnTo>
                  <a:cubicBezTo>
                    <a:pt x="2836" y="2705"/>
                    <a:pt x="2936" y="2605"/>
                    <a:pt x="3136" y="2505"/>
                  </a:cubicBezTo>
                  <a:cubicBezTo>
                    <a:pt x="3336" y="2372"/>
                    <a:pt x="3603" y="2339"/>
                    <a:pt x="3937" y="2339"/>
                  </a:cubicBezTo>
                  <a:cubicBezTo>
                    <a:pt x="4237" y="2339"/>
                    <a:pt x="4504" y="2405"/>
                    <a:pt x="4670" y="2572"/>
                  </a:cubicBezTo>
                  <a:cubicBezTo>
                    <a:pt x="4904" y="2739"/>
                    <a:pt x="4971" y="2906"/>
                    <a:pt x="4971" y="3139"/>
                  </a:cubicBezTo>
                  <a:cubicBezTo>
                    <a:pt x="4971" y="3506"/>
                    <a:pt x="4637" y="3673"/>
                    <a:pt x="3937" y="3673"/>
                  </a:cubicBezTo>
                  <a:cubicBezTo>
                    <a:pt x="3603" y="3673"/>
                    <a:pt x="3403" y="3706"/>
                    <a:pt x="3236" y="3740"/>
                  </a:cubicBezTo>
                  <a:cubicBezTo>
                    <a:pt x="2903" y="3873"/>
                    <a:pt x="2736" y="4240"/>
                    <a:pt x="2736" y="4874"/>
                  </a:cubicBezTo>
                  <a:cubicBezTo>
                    <a:pt x="2736" y="5441"/>
                    <a:pt x="2836" y="5774"/>
                    <a:pt x="3103" y="5908"/>
                  </a:cubicBezTo>
                  <a:cubicBezTo>
                    <a:pt x="3269" y="5974"/>
                    <a:pt x="3336" y="6041"/>
                    <a:pt x="3470" y="6041"/>
                  </a:cubicBezTo>
                  <a:cubicBezTo>
                    <a:pt x="3603" y="6075"/>
                    <a:pt x="3803" y="6075"/>
                    <a:pt x="4103" y="6075"/>
                  </a:cubicBezTo>
                  <a:cubicBezTo>
                    <a:pt x="4404" y="6075"/>
                    <a:pt x="4670" y="6208"/>
                    <a:pt x="4904" y="6375"/>
                  </a:cubicBezTo>
                  <a:cubicBezTo>
                    <a:pt x="5104" y="6575"/>
                    <a:pt x="5238" y="6808"/>
                    <a:pt x="5238" y="7042"/>
                  </a:cubicBezTo>
                  <a:cubicBezTo>
                    <a:pt x="5238" y="7309"/>
                    <a:pt x="5104" y="7509"/>
                    <a:pt x="4904" y="7709"/>
                  </a:cubicBezTo>
                  <a:cubicBezTo>
                    <a:pt x="4637" y="7909"/>
                    <a:pt x="4304" y="8009"/>
                    <a:pt x="3803" y="8009"/>
                  </a:cubicBezTo>
                  <a:cubicBezTo>
                    <a:pt x="3603" y="8009"/>
                    <a:pt x="3403" y="7976"/>
                    <a:pt x="3236" y="7909"/>
                  </a:cubicBezTo>
                  <a:cubicBezTo>
                    <a:pt x="2802" y="7742"/>
                    <a:pt x="2569" y="7542"/>
                    <a:pt x="2469" y="7242"/>
                  </a:cubicBezTo>
                  <a:cubicBezTo>
                    <a:pt x="2335" y="6908"/>
                    <a:pt x="2202" y="6675"/>
                    <a:pt x="2069" y="6542"/>
                  </a:cubicBezTo>
                  <a:cubicBezTo>
                    <a:pt x="1969" y="6475"/>
                    <a:pt x="1735" y="6408"/>
                    <a:pt x="1335" y="6408"/>
                  </a:cubicBezTo>
                  <a:cubicBezTo>
                    <a:pt x="467" y="6408"/>
                    <a:pt x="0" y="6675"/>
                    <a:pt x="0" y="7209"/>
                  </a:cubicBezTo>
                  <a:cubicBezTo>
                    <a:pt x="0" y="7409"/>
                    <a:pt x="101" y="7676"/>
                    <a:pt x="167" y="7976"/>
                  </a:cubicBezTo>
                  <a:lnTo>
                    <a:pt x="234" y="8076"/>
                  </a:lnTo>
                  <a:cubicBezTo>
                    <a:pt x="267" y="8209"/>
                    <a:pt x="301" y="8309"/>
                    <a:pt x="401" y="8476"/>
                  </a:cubicBezTo>
                  <a:cubicBezTo>
                    <a:pt x="601" y="8843"/>
                    <a:pt x="801" y="9177"/>
                    <a:pt x="1101" y="9410"/>
                  </a:cubicBezTo>
                  <a:cubicBezTo>
                    <a:pt x="1835" y="10044"/>
                    <a:pt x="2769" y="10378"/>
                    <a:pt x="3837" y="10378"/>
                  </a:cubicBezTo>
                  <a:cubicBezTo>
                    <a:pt x="4937" y="10378"/>
                    <a:pt x="5838" y="10044"/>
                    <a:pt x="6605" y="9410"/>
                  </a:cubicBezTo>
                  <a:cubicBezTo>
                    <a:pt x="7306" y="8810"/>
                    <a:pt x="7673" y="7976"/>
                    <a:pt x="7673" y="7009"/>
                  </a:cubicBezTo>
                  <a:cubicBezTo>
                    <a:pt x="7673" y="6508"/>
                    <a:pt x="7506" y="6041"/>
                    <a:pt x="7239" y="5674"/>
                  </a:cubicBezTo>
                  <a:cubicBezTo>
                    <a:pt x="7139" y="5507"/>
                    <a:pt x="6972" y="5374"/>
                    <a:pt x="6805" y="5207"/>
                  </a:cubicBezTo>
                  <a:cubicBezTo>
                    <a:pt x="6605" y="5040"/>
                    <a:pt x="6472" y="4974"/>
                    <a:pt x="6405" y="4907"/>
                  </a:cubicBezTo>
                  <a:lnTo>
                    <a:pt x="6405" y="4840"/>
                  </a:lnTo>
                  <a:cubicBezTo>
                    <a:pt x="7106" y="4473"/>
                    <a:pt x="7472" y="3873"/>
                    <a:pt x="7472" y="3072"/>
                  </a:cubicBezTo>
                  <a:cubicBezTo>
                    <a:pt x="7472" y="2305"/>
                    <a:pt x="7172" y="1538"/>
                    <a:pt x="6505" y="904"/>
                  </a:cubicBezTo>
                  <a:cubicBezTo>
                    <a:pt x="5875" y="274"/>
                    <a:pt x="5066" y="1"/>
                    <a:pt x="3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66;p56"/>
            <p:cNvSpPr/>
            <p:nvPr/>
          </p:nvSpPr>
          <p:spPr>
            <a:xfrm>
              <a:off x="6789330" y="4092885"/>
              <a:ext cx="452735" cy="379780"/>
            </a:xfrm>
            <a:custGeom>
              <a:avLst/>
              <a:gdLst/>
              <a:ahLst/>
              <a:cxnLst/>
              <a:rect l="l" t="t" r="r" b="b"/>
              <a:pathLst>
                <a:path w="22117" h="18553" extrusionOk="0">
                  <a:moveTo>
                    <a:pt x="11337" y="1"/>
                  </a:moveTo>
                  <a:cubicBezTo>
                    <a:pt x="7148" y="1"/>
                    <a:pt x="3042" y="2079"/>
                    <a:pt x="1769" y="6426"/>
                  </a:cubicBezTo>
                  <a:cubicBezTo>
                    <a:pt x="1" y="12164"/>
                    <a:pt x="4204" y="18268"/>
                    <a:pt x="10208" y="18535"/>
                  </a:cubicBezTo>
                  <a:cubicBezTo>
                    <a:pt x="10436" y="18546"/>
                    <a:pt x="10665" y="18552"/>
                    <a:pt x="10895" y="18552"/>
                  </a:cubicBezTo>
                  <a:cubicBezTo>
                    <a:pt x="14005" y="18552"/>
                    <a:pt x="17300" y="17495"/>
                    <a:pt x="19381" y="15166"/>
                  </a:cubicBezTo>
                  <a:cubicBezTo>
                    <a:pt x="21616" y="12664"/>
                    <a:pt x="22117" y="9028"/>
                    <a:pt x="21016" y="5993"/>
                  </a:cubicBezTo>
                  <a:cubicBezTo>
                    <a:pt x="20382" y="4258"/>
                    <a:pt x="19214" y="2657"/>
                    <a:pt x="17547" y="1656"/>
                  </a:cubicBezTo>
                  <a:cubicBezTo>
                    <a:pt x="15711" y="561"/>
                    <a:pt x="13512" y="1"/>
                    <a:pt x="11337" y="1"/>
                  </a:cubicBezTo>
                  <a:close/>
                </a:path>
              </a:pathLst>
            </a:custGeom>
            <a:solidFill>
              <a:srgbClr val="EFA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67;p56"/>
            <p:cNvSpPr/>
            <p:nvPr/>
          </p:nvSpPr>
          <p:spPr>
            <a:xfrm>
              <a:off x="6837824" y="4133293"/>
              <a:ext cx="357816" cy="300377"/>
            </a:xfrm>
            <a:custGeom>
              <a:avLst/>
              <a:gdLst/>
              <a:ahLst/>
              <a:cxnLst/>
              <a:rect l="l" t="t" r="r" b="b"/>
              <a:pathLst>
                <a:path w="17480" h="14674" extrusionOk="0">
                  <a:moveTo>
                    <a:pt x="8970" y="1"/>
                  </a:moveTo>
                  <a:cubicBezTo>
                    <a:pt x="5663" y="1"/>
                    <a:pt x="2431" y="1634"/>
                    <a:pt x="1401" y="5053"/>
                  </a:cubicBezTo>
                  <a:cubicBezTo>
                    <a:pt x="0" y="9623"/>
                    <a:pt x="3336" y="14459"/>
                    <a:pt x="8073" y="14659"/>
                  </a:cubicBezTo>
                  <a:cubicBezTo>
                    <a:pt x="8254" y="14669"/>
                    <a:pt x="8437" y="14674"/>
                    <a:pt x="8621" y="14674"/>
                  </a:cubicBezTo>
                  <a:cubicBezTo>
                    <a:pt x="11041" y="14674"/>
                    <a:pt x="13637" y="13851"/>
                    <a:pt x="15311" y="11991"/>
                  </a:cubicBezTo>
                  <a:cubicBezTo>
                    <a:pt x="17112" y="9989"/>
                    <a:pt x="17479" y="7121"/>
                    <a:pt x="16645" y="4719"/>
                  </a:cubicBezTo>
                  <a:cubicBezTo>
                    <a:pt x="16145" y="3351"/>
                    <a:pt x="15244" y="2117"/>
                    <a:pt x="13910" y="1317"/>
                  </a:cubicBezTo>
                  <a:cubicBezTo>
                    <a:pt x="12445" y="447"/>
                    <a:pt x="10697" y="1"/>
                    <a:pt x="8970" y="1"/>
                  </a:cubicBezTo>
                  <a:close/>
                </a:path>
              </a:pathLst>
            </a:custGeom>
            <a:solidFill>
              <a:srgbClr val="E593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68;p56"/>
            <p:cNvSpPr/>
            <p:nvPr/>
          </p:nvSpPr>
          <p:spPr>
            <a:xfrm>
              <a:off x="6948423" y="4158184"/>
              <a:ext cx="137968" cy="248567"/>
            </a:xfrm>
            <a:custGeom>
              <a:avLst/>
              <a:gdLst/>
              <a:ahLst/>
              <a:cxnLst/>
              <a:rect l="l" t="t" r="r" b="b"/>
              <a:pathLst>
                <a:path w="6740" h="12143" extrusionOk="0">
                  <a:moveTo>
                    <a:pt x="3103" y="1"/>
                  </a:moveTo>
                  <a:cubicBezTo>
                    <a:pt x="3003" y="1"/>
                    <a:pt x="2903" y="34"/>
                    <a:pt x="2836" y="34"/>
                  </a:cubicBezTo>
                  <a:cubicBezTo>
                    <a:pt x="2703" y="101"/>
                    <a:pt x="2569" y="201"/>
                    <a:pt x="2569" y="334"/>
                  </a:cubicBezTo>
                  <a:lnTo>
                    <a:pt x="2569" y="1468"/>
                  </a:lnTo>
                  <a:cubicBezTo>
                    <a:pt x="2236" y="1502"/>
                    <a:pt x="2002" y="1635"/>
                    <a:pt x="1702" y="1768"/>
                  </a:cubicBezTo>
                  <a:cubicBezTo>
                    <a:pt x="1235" y="2002"/>
                    <a:pt x="868" y="2302"/>
                    <a:pt x="601" y="2702"/>
                  </a:cubicBezTo>
                  <a:cubicBezTo>
                    <a:pt x="368" y="3136"/>
                    <a:pt x="234" y="3603"/>
                    <a:pt x="234" y="4037"/>
                  </a:cubicBezTo>
                  <a:cubicBezTo>
                    <a:pt x="234" y="4637"/>
                    <a:pt x="401" y="5138"/>
                    <a:pt x="735" y="5504"/>
                  </a:cubicBezTo>
                  <a:cubicBezTo>
                    <a:pt x="1068" y="5871"/>
                    <a:pt x="1535" y="6205"/>
                    <a:pt x="2169" y="6438"/>
                  </a:cubicBezTo>
                  <a:lnTo>
                    <a:pt x="3737" y="6972"/>
                  </a:lnTo>
                  <a:cubicBezTo>
                    <a:pt x="4104" y="7106"/>
                    <a:pt x="4404" y="7272"/>
                    <a:pt x="4571" y="7473"/>
                  </a:cubicBezTo>
                  <a:cubicBezTo>
                    <a:pt x="4738" y="7673"/>
                    <a:pt x="4838" y="7873"/>
                    <a:pt x="4838" y="8173"/>
                  </a:cubicBezTo>
                  <a:cubicBezTo>
                    <a:pt x="4838" y="8473"/>
                    <a:pt x="4704" y="8707"/>
                    <a:pt x="4437" y="8840"/>
                  </a:cubicBezTo>
                  <a:cubicBezTo>
                    <a:pt x="4171" y="9007"/>
                    <a:pt x="3770" y="9140"/>
                    <a:pt x="3337" y="9140"/>
                  </a:cubicBezTo>
                  <a:cubicBezTo>
                    <a:pt x="2870" y="9140"/>
                    <a:pt x="2436" y="9040"/>
                    <a:pt x="2036" y="8874"/>
                  </a:cubicBezTo>
                  <a:cubicBezTo>
                    <a:pt x="1602" y="8707"/>
                    <a:pt x="1235" y="8507"/>
                    <a:pt x="902" y="8306"/>
                  </a:cubicBezTo>
                  <a:cubicBezTo>
                    <a:pt x="868" y="8256"/>
                    <a:pt x="810" y="8231"/>
                    <a:pt x="747" y="8231"/>
                  </a:cubicBezTo>
                  <a:cubicBezTo>
                    <a:pt x="685" y="8231"/>
                    <a:pt x="618" y="8256"/>
                    <a:pt x="568" y="8306"/>
                  </a:cubicBezTo>
                  <a:cubicBezTo>
                    <a:pt x="435" y="8373"/>
                    <a:pt x="368" y="8473"/>
                    <a:pt x="268" y="8607"/>
                  </a:cubicBezTo>
                  <a:cubicBezTo>
                    <a:pt x="201" y="8707"/>
                    <a:pt x="101" y="8840"/>
                    <a:pt x="68" y="9007"/>
                  </a:cubicBezTo>
                  <a:cubicBezTo>
                    <a:pt x="34" y="9174"/>
                    <a:pt x="1" y="9307"/>
                    <a:pt x="1" y="9474"/>
                  </a:cubicBezTo>
                  <a:cubicBezTo>
                    <a:pt x="1" y="9541"/>
                    <a:pt x="34" y="9674"/>
                    <a:pt x="101" y="9707"/>
                  </a:cubicBezTo>
                  <a:cubicBezTo>
                    <a:pt x="368" y="9874"/>
                    <a:pt x="668" y="10041"/>
                    <a:pt x="1002" y="10208"/>
                  </a:cubicBezTo>
                  <a:cubicBezTo>
                    <a:pt x="1335" y="10375"/>
                    <a:pt x="1702" y="10508"/>
                    <a:pt x="2102" y="10608"/>
                  </a:cubicBezTo>
                  <a:cubicBezTo>
                    <a:pt x="2236" y="10641"/>
                    <a:pt x="2369" y="10641"/>
                    <a:pt x="2503" y="10675"/>
                  </a:cubicBezTo>
                  <a:lnTo>
                    <a:pt x="2503" y="11809"/>
                  </a:lnTo>
                  <a:cubicBezTo>
                    <a:pt x="2503" y="11942"/>
                    <a:pt x="2569" y="12042"/>
                    <a:pt x="2736" y="12109"/>
                  </a:cubicBezTo>
                  <a:cubicBezTo>
                    <a:pt x="2903" y="12143"/>
                    <a:pt x="3070" y="12143"/>
                    <a:pt x="3337" y="12143"/>
                  </a:cubicBezTo>
                  <a:lnTo>
                    <a:pt x="3604" y="12143"/>
                  </a:lnTo>
                  <a:cubicBezTo>
                    <a:pt x="3737" y="12143"/>
                    <a:pt x="3837" y="12109"/>
                    <a:pt x="3904" y="12109"/>
                  </a:cubicBezTo>
                  <a:cubicBezTo>
                    <a:pt x="4037" y="12042"/>
                    <a:pt x="4171" y="11942"/>
                    <a:pt x="4171" y="11809"/>
                  </a:cubicBezTo>
                  <a:lnTo>
                    <a:pt x="4171" y="10675"/>
                  </a:lnTo>
                  <a:cubicBezTo>
                    <a:pt x="4538" y="10641"/>
                    <a:pt x="4871" y="10508"/>
                    <a:pt x="5171" y="10375"/>
                  </a:cubicBezTo>
                  <a:cubicBezTo>
                    <a:pt x="5672" y="10174"/>
                    <a:pt x="6039" y="9841"/>
                    <a:pt x="6339" y="9441"/>
                  </a:cubicBezTo>
                  <a:cubicBezTo>
                    <a:pt x="6606" y="9007"/>
                    <a:pt x="6739" y="8540"/>
                    <a:pt x="6739" y="8040"/>
                  </a:cubicBezTo>
                  <a:cubicBezTo>
                    <a:pt x="6739" y="7473"/>
                    <a:pt x="6539" y="6905"/>
                    <a:pt x="6172" y="6438"/>
                  </a:cubicBezTo>
                  <a:cubicBezTo>
                    <a:pt x="5772" y="6005"/>
                    <a:pt x="5271" y="5671"/>
                    <a:pt x="4604" y="5471"/>
                  </a:cubicBezTo>
                  <a:lnTo>
                    <a:pt x="3103" y="4937"/>
                  </a:lnTo>
                  <a:cubicBezTo>
                    <a:pt x="2770" y="4804"/>
                    <a:pt x="2536" y="4671"/>
                    <a:pt x="2336" y="4504"/>
                  </a:cubicBezTo>
                  <a:cubicBezTo>
                    <a:pt x="2169" y="4370"/>
                    <a:pt x="2102" y="4237"/>
                    <a:pt x="2102" y="3970"/>
                  </a:cubicBezTo>
                  <a:cubicBezTo>
                    <a:pt x="2102" y="3670"/>
                    <a:pt x="2236" y="3470"/>
                    <a:pt x="2436" y="3303"/>
                  </a:cubicBezTo>
                  <a:cubicBezTo>
                    <a:pt x="2703" y="3136"/>
                    <a:pt x="3036" y="3003"/>
                    <a:pt x="3503" y="3003"/>
                  </a:cubicBezTo>
                  <a:cubicBezTo>
                    <a:pt x="3870" y="3003"/>
                    <a:pt x="4204" y="3036"/>
                    <a:pt x="4538" y="3169"/>
                  </a:cubicBezTo>
                  <a:cubicBezTo>
                    <a:pt x="4871" y="3303"/>
                    <a:pt x="5238" y="3436"/>
                    <a:pt x="5538" y="3603"/>
                  </a:cubicBezTo>
                  <a:cubicBezTo>
                    <a:pt x="5586" y="3627"/>
                    <a:pt x="5629" y="3638"/>
                    <a:pt x="5669" y="3638"/>
                  </a:cubicBezTo>
                  <a:cubicBezTo>
                    <a:pt x="5743" y="3638"/>
                    <a:pt x="5807" y="3601"/>
                    <a:pt x="5872" y="3536"/>
                  </a:cubicBezTo>
                  <a:cubicBezTo>
                    <a:pt x="6039" y="3436"/>
                    <a:pt x="6172" y="3203"/>
                    <a:pt x="6239" y="3003"/>
                  </a:cubicBezTo>
                  <a:cubicBezTo>
                    <a:pt x="6339" y="2803"/>
                    <a:pt x="6372" y="2602"/>
                    <a:pt x="6372" y="2369"/>
                  </a:cubicBezTo>
                  <a:cubicBezTo>
                    <a:pt x="6372" y="2269"/>
                    <a:pt x="6339" y="2169"/>
                    <a:pt x="6205" y="2135"/>
                  </a:cubicBezTo>
                  <a:cubicBezTo>
                    <a:pt x="5872" y="1935"/>
                    <a:pt x="5405" y="1768"/>
                    <a:pt x="4938" y="1635"/>
                  </a:cubicBezTo>
                  <a:cubicBezTo>
                    <a:pt x="4738" y="1535"/>
                    <a:pt x="4504" y="1502"/>
                    <a:pt x="4237" y="1468"/>
                  </a:cubicBezTo>
                  <a:lnTo>
                    <a:pt x="4237" y="334"/>
                  </a:lnTo>
                  <a:cubicBezTo>
                    <a:pt x="4237" y="201"/>
                    <a:pt x="4171" y="101"/>
                    <a:pt x="4004" y="34"/>
                  </a:cubicBezTo>
                  <a:cubicBezTo>
                    <a:pt x="3904" y="34"/>
                    <a:pt x="3837" y="1"/>
                    <a:pt x="3704" y="1"/>
                  </a:cubicBezTo>
                  <a:close/>
                </a:path>
              </a:pathLst>
            </a:custGeom>
            <a:solidFill>
              <a:srgbClr val="D1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95765326"/>
      </p:ext>
    </p:extLst>
  </p:cSld>
  <p:clrMapOvr>
    <a:masterClrMapping/>
  </p:clrMapOvr>
</p:sld>
</file>

<file path=ppt/theme/theme1.xml><?xml version="1.0" encoding="utf-8"?>
<a:theme xmlns:a="http://schemas.openxmlformats.org/drawingml/2006/main" name="Financial Markets Consulting Services by Slidesgo">
  <a:themeElements>
    <a:clrScheme name="Simple Light">
      <a:dk1>
        <a:srgbClr val="162E4C"/>
      </a:dk1>
      <a:lt1>
        <a:srgbClr val="476B9E"/>
      </a:lt1>
      <a:dk2>
        <a:srgbClr val="5982B2"/>
      </a:dk2>
      <a:lt2>
        <a:srgbClr val="2F4A7F"/>
      </a:lt2>
      <a:accent1>
        <a:srgbClr val="7DB6F9"/>
      </a:accent1>
      <a:accent2>
        <a:srgbClr val="EFAC37"/>
      </a:accent2>
      <a:accent3>
        <a:srgbClr val="E8615B"/>
      </a:accent3>
      <a:accent4>
        <a:srgbClr val="D9EBFF"/>
      </a:accent4>
      <a:accent5>
        <a:srgbClr val="E5931C"/>
      </a:accent5>
      <a:accent6>
        <a:srgbClr val="FFFFFF"/>
      </a:accent6>
      <a:hlink>
        <a:srgbClr val="162E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1060</Words>
  <Application>Microsoft Office PowerPoint</Application>
  <PresentationFormat>On-screen Show (16:9)</PresentationFormat>
  <Paragraphs>79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Open Sans</vt:lpstr>
      <vt:lpstr>Arial</vt:lpstr>
      <vt:lpstr>Albert Sans</vt:lpstr>
      <vt:lpstr>Fira Sans Condensed ExtraBold</vt:lpstr>
      <vt:lpstr>Financial Markets Consulting Services by Slidesgo</vt:lpstr>
      <vt:lpstr>Stock Markets Analysis</vt:lpstr>
      <vt:lpstr>02</vt:lpstr>
      <vt:lpstr>What is stock market?</vt:lpstr>
      <vt:lpstr>PowerPoint Presentation</vt:lpstr>
      <vt:lpstr>Important terms in stock market </vt:lpstr>
      <vt:lpstr>Stock market Conditions</vt:lpstr>
      <vt:lpstr>Libraries Used</vt:lpstr>
      <vt:lpstr>Change management approach</vt:lpstr>
      <vt:lpstr>Exploratory Data Analysis and Risk Management  </vt:lpstr>
      <vt:lpstr>What was the change in price of the stock over time?</vt:lpstr>
      <vt:lpstr>What was the daily return of the stock on average?</vt:lpstr>
      <vt:lpstr>What was the moving average of the various stocks?</vt:lpstr>
      <vt:lpstr>What was the correlation between different stocks' closing prices?</vt:lpstr>
      <vt:lpstr>Risk Analysis</vt:lpstr>
      <vt:lpstr>Value at Risk</vt:lpstr>
      <vt:lpstr>Value at risk using the "bootstrap" method</vt:lpstr>
      <vt:lpstr>Value at Risk using the Monte Carlo method</vt:lpstr>
      <vt:lpstr>Value at Risk using the Monte Carlo method</vt:lpstr>
      <vt:lpstr>PowerPoint Presentation</vt:lpstr>
      <vt:lpstr>—Rakesh Jhunjhunwala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Markets Analysis</dc:title>
  <cp:lastModifiedBy>Mihir Patel</cp:lastModifiedBy>
  <cp:revision>12</cp:revision>
  <dcterms:modified xsi:type="dcterms:W3CDTF">2025-04-01T15:18:25Z</dcterms:modified>
</cp:coreProperties>
</file>