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2" r:id="rId8"/>
    <p:sldId id="269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6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C265-7D5A-4426-ACAC-24EBFEB3B47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E279-AD7C-4E09-ABB5-490BC7DFF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0743-24DF-49DE-AADC-47C1FAC3B8F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62920-B57A-4413-BFAB-38E3830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3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T-20 World Cup 2022 Data Analysis</a:t>
            </a:r>
            <a:endParaRPr lang="en-US" b="1" i="0" u="none" strike="noStrike" baseline="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09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alibri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www.kaggle.com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hlinkClick r:id="rId3"/>
              </a:rPr>
              <a:t>www.geeksforgeeks.org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hlinkClick r:id="rId4"/>
              </a:rPr>
              <a:t>https://numpy.org</a:t>
            </a:r>
            <a:r>
              <a:rPr lang="en-US" sz="2400" dirty="0" smtClean="0">
                <a:solidFill>
                  <a:srgbClr val="000000"/>
                </a:solidFill>
                <a:hlinkClick r:id="rId4"/>
              </a:rPr>
              <a:t>/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hlinkClick r:id="rId5"/>
              </a:rPr>
              <a:t>https://pandas.pydata.org</a:t>
            </a:r>
            <a:r>
              <a:rPr lang="en-US" sz="2400" dirty="0" smtClean="0">
                <a:solidFill>
                  <a:srgbClr val="000000"/>
                </a:solidFill>
                <a:hlinkClick r:id="rId5"/>
              </a:rPr>
              <a:t>/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0"/>
            <a:endParaRPr lang="en-US" sz="2400" i="0" u="none" strike="noStrike" baseline="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0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alibri"/>
              </a:rP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305800" cy="2971799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T-20 World Cup 2022 dataset provides a goldmine of cricket data, including detailed match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statistics, player performances, and game-changing events. Your mission is to unravel the stories hidden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 this dataset by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Data Exploration: Delve into the dataset to uncover trends, patterns, and insights. Analyze the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performance of teams, players, and key events within the matches.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In-Depth Analysis: Examine player statistics, including runs, wickets, and over-by-over progress,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understand the dynamics of the game.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Event Inference: Identify and analyze critical match events, such as boundaries, wickets, and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strategic moments. Uncover the factors that contribute to the success or downfall of a team.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Performance Evaluation: Evaluate individual and team performances, including standout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players, consistent run-scorers, and top wicket-takers. Discover what sets them apart.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Statistical Insights: Utilize statistical techniques to gain insights into team strategies, batting,</a:t>
            </a:r>
          </a:p>
          <a:p>
            <a:pPr marL="0" lvl="0" indent="0" algn="just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bowling, and match outcomes. Create visualizations that convey the story of the tournament.</a:t>
            </a:r>
            <a:endParaRPr lang="en-US" sz="1600" i="0" u="none" strike="noStrike" baseline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37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alibri"/>
              </a:rPr>
              <a:t>Introduction to Libraries and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/>
          </a:bodyPr>
          <a:lstStyle/>
          <a:p>
            <a:pPr marL="0" marR="0" lvl="0" indent="0" algn="just" rtl="0">
              <a:buNone/>
            </a:pPr>
            <a:r>
              <a:rPr lang="en-US" sz="2400" i="0" u="none" strike="noStrike" dirty="0" smtClean="0">
                <a:solidFill>
                  <a:srgbClr val="000000"/>
                </a:solidFill>
                <a:latin typeface="Calibri"/>
              </a:rPr>
              <a:t> I am using </a:t>
            </a:r>
            <a:r>
              <a:rPr lang="en-US" sz="2400" i="0" u="none" strike="noStrike" baseline="0" dirty="0" smtClean="0">
                <a:solidFill>
                  <a:srgbClr val="000000"/>
                </a:solidFill>
                <a:latin typeface="Calibri"/>
              </a:rPr>
              <a:t>libraries such as pandas and </a:t>
            </a:r>
            <a:r>
              <a:rPr lang="en-US" sz="2400" i="0" u="none" strike="noStrike" baseline="0" dirty="0" err="1" smtClean="0">
                <a:solidFill>
                  <a:srgbClr val="000000"/>
                </a:solidFill>
                <a:latin typeface="Calibri"/>
              </a:rPr>
              <a:t>numpy</a:t>
            </a:r>
            <a:r>
              <a:rPr lang="en-US" sz="2400" i="0" u="none" strike="noStrike" baseline="0" dirty="0" smtClean="0">
                <a:solidFill>
                  <a:srgbClr val="000000"/>
                </a:solidFill>
                <a:latin typeface="Calibri"/>
              </a:rPr>
              <a:t> for data manipulation and preprocessing, </a:t>
            </a:r>
            <a:r>
              <a:rPr lang="en-US" sz="2400" i="0" u="none" strike="noStrike" baseline="0" dirty="0" err="1" smtClean="0">
                <a:solidFill>
                  <a:srgbClr val="000000"/>
                </a:solidFill>
                <a:latin typeface="Calibri"/>
              </a:rPr>
              <a:t>matplotlib</a:t>
            </a:r>
            <a:r>
              <a:rPr lang="en-US" sz="2400" i="0" u="none" strike="noStrike" baseline="0" dirty="0" smtClean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400" i="0" u="none" strike="noStrike" baseline="0" dirty="0" err="1" smtClean="0">
                <a:solidFill>
                  <a:srgbClr val="000000"/>
                </a:solidFill>
                <a:latin typeface="Calibri"/>
              </a:rPr>
              <a:t>seaborn</a:t>
            </a:r>
            <a:r>
              <a:rPr lang="en-US" sz="2400" i="0" u="none" strike="noStrike" baseline="0" dirty="0" smtClean="0">
                <a:solidFill>
                  <a:srgbClr val="000000"/>
                </a:solidFill>
                <a:latin typeface="Calibri"/>
              </a:rPr>
              <a:t> for data </a:t>
            </a:r>
            <a:r>
              <a:rPr lang="en-US" sz="2400" i="0" u="none" strike="noStrike" baseline="0" dirty="0" smtClean="0">
                <a:solidFill>
                  <a:srgbClr val="000000"/>
                </a:solidFill>
                <a:latin typeface="Calibri"/>
              </a:rPr>
              <a:t>visualization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400" i="0" u="none" strike="noStrike" baseline="0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505200"/>
            <a:ext cx="2819400" cy="1262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05543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5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alibri"/>
              </a:rPr>
              <a:t>Dataset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The dataset contains detailed information on T-20 World Cup 2022 matches. It includes: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- Match details: Match ID, names of the home and away teams, innings details, over-by-over progress.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- Player statistics: Runs, wickets, and other player-specific details.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- Match events: Boundaries, wickets, retired hurt scenarios, and more.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- Commentary text: Pre-match, in-match, and post-match commentary snippets.</a:t>
            </a:r>
            <a:endParaRPr lang="en-US" sz="2400" i="0" u="none" strike="noStrike" baseline="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85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alibri"/>
              </a:rPr>
              <a:t>Exploratory Data Analysis (EDA)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2057400"/>
          </a:xfrm>
        </p:spPr>
        <p:txBody>
          <a:bodyPr>
            <a:noAutofit/>
          </a:bodyPr>
          <a:lstStyle/>
          <a:p>
            <a:pPr marR="0" lvl="0" algn="just" rtl="0"/>
            <a:r>
              <a:rPr lang="en-US" sz="1400" i="0" u="none" strike="noStrike" baseline="0" dirty="0" smtClean="0">
                <a:solidFill>
                  <a:srgbClr val="000000"/>
                </a:solidFill>
                <a:latin typeface="Calibri"/>
              </a:rPr>
              <a:t>In this segment</a:t>
            </a:r>
            <a:r>
              <a:rPr lang="en-US" sz="1400" i="0" u="none" strike="noStrike" dirty="0" smtClean="0">
                <a:solidFill>
                  <a:srgbClr val="000000"/>
                </a:solidFill>
                <a:latin typeface="Calibri"/>
              </a:rPr>
              <a:t> of </a:t>
            </a:r>
            <a:r>
              <a:rPr lang="en-US" sz="1400" i="0" u="none" strike="noStrike" baseline="0" dirty="0" smtClean="0">
                <a:solidFill>
                  <a:srgbClr val="000000"/>
                </a:solidFill>
                <a:latin typeface="Calibri"/>
              </a:rPr>
              <a:t>exploratory data analysis (EDA) phase, where I had  visually explored the relationships between different features </a:t>
            </a:r>
            <a:r>
              <a:rPr lang="en-US" sz="1400" i="0" u="none" strike="noStrike" baseline="0" dirty="0" smtClean="0">
                <a:solidFill>
                  <a:srgbClr val="000000"/>
                </a:solidFill>
                <a:latin typeface="Calibri"/>
              </a:rPr>
              <a:t>Through </a:t>
            </a:r>
            <a:r>
              <a:rPr lang="en-US" sz="1400" i="0" u="none" strike="noStrike" baseline="0" dirty="0" smtClean="0">
                <a:solidFill>
                  <a:srgbClr val="000000"/>
                </a:solidFill>
                <a:latin typeface="Calibri"/>
              </a:rPr>
              <a:t>visualizations such as correlation matrices, scatter plots, and histograms, we aim to identify patterns and insights within the data that may inform our modeling approach</a:t>
            </a:r>
            <a:r>
              <a:rPr lang="en-US" sz="1400" i="0" u="none" strike="noStrike" baseline="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R="0" lvl="0" algn="just" rtl="0"/>
            <a:endParaRPr lang="en-US" sz="1400" dirty="0">
              <a:solidFill>
                <a:srgbClr val="000000"/>
              </a:solidFill>
              <a:latin typeface="Calibri"/>
            </a:endParaRPr>
          </a:p>
          <a:p>
            <a:r>
              <a:rPr lang="en-US" sz="1800" b="1" dirty="0"/>
              <a:t>Team Performance Analysis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Calculate the total runs scored and wickets taken by each team across all matches.</a:t>
            </a:r>
          </a:p>
          <a:p>
            <a:pPr lvl="1"/>
            <a:r>
              <a:rPr lang="en-US" sz="1600" dirty="0"/>
              <a:t>Analyze the win-loss ratio of each team.</a:t>
            </a:r>
          </a:p>
          <a:p>
            <a:pPr lvl="1"/>
            <a:r>
              <a:rPr lang="en-US" sz="1600" dirty="0"/>
              <a:t>Determine the average runs scored and wickets taken per match for each team.</a:t>
            </a:r>
          </a:p>
          <a:p>
            <a:pPr lvl="1"/>
            <a:r>
              <a:rPr lang="en-US" sz="1600" dirty="0"/>
              <a:t>Identify any trends in team performance over time.</a:t>
            </a:r>
          </a:p>
          <a:p>
            <a:r>
              <a:rPr lang="en-US" sz="1800" b="1" dirty="0"/>
              <a:t>Player Performance Analysis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Calculate the total runs scored and wickets taken by each player.</a:t>
            </a:r>
          </a:p>
          <a:p>
            <a:pPr lvl="1"/>
            <a:r>
              <a:rPr lang="en-US" sz="1600" dirty="0"/>
              <a:t>Identify the top-performing batsmen and bowlers based on runs scored and wickets taken.</a:t>
            </a:r>
          </a:p>
          <a:p>
            <a:pPr lvl="1"/>
            <a:r>
              <a:rPr lang="en-US" sz="1600" dirty="0"/>
              <a:t>Analyze the batting and bowling averages of players.</a:t>
            </a:r>
          </a:p>
          <a:p>
            <a:pPr lvl="1"/>
            <a:r>
              <a:rPr lang="en-US" sz="1600" dirty="0"/>
              <a:t>Explore the strike rates of batsmen and economy rates of bowlers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AutoShape 2" descr="data:image/png;base64,iVBORw0KGgoAAAANSUhEUgAAAsgAAAKMCAYAAAD2Yk4MAAAAOXRFWHRTb2Z0d2FyZQBNYXRwbG90bGliIHZlcnNpb24zLjguNCwgaHR0cHM6Ly9tYXRwbG90bGliLm9yZy8fJSN1AAAACXBIWXMAAAsTAAALEwEAmpwYAAEAAElEQVR4nOydd3xUVfbAv3cymfRkkklvhKqoEAIkdFBBRFcUVGxI701FsYDKqr9duwIqRRTFtu6qa911keKqFOklKC0JCSEEUia9Z2be7483SaYF4sIMlvv9fPiQee++d9455757zzvvvnuFoihIJBKJRCKRSCQSFc3FvgCJRCKRSCQSieTXhAyQJRKJRCKRSCQSG2SALJFIJBKJRCKR2CADZIlEIpFIJBKJxAYZIEskEolEIpFIJDbIAFkikUgkEolEIrFBBsgSiUTyCxBCTBRCbDmP4/8jhJhwIa/J0wghEoUQVUIIr4t9LRKJROIOZIAskUh+cwgh7hJC7LYGaaetQefAi31djgghnhBCvG+7TVGU6xRFeccNstYKIRQhxE0O25dYt09s43lyhBDDzlZGUZRcRVECFUUxn8clSyQSya8WGSBLJJLfFEKI+4GlwNNAFJAIrABuOsthrZ1L25ZtvyGOAeObflh1uQ3IulACfuP2kUgkkjYhA2SJRPKbQQgRAjwFzFEU5VNFUaoVRWlUFOUrRVEetJbxEUIsFULkW/8tFUL4WPddKYTIE0I8LIQ4A7xtzfJ+IoR4XwhRAUwUQoQIIdZYs9OnhBB/aW04gRBimRDipBCiQgixRwgxyLp9BLAIuN2a6T5g3f6dEGKq9W+NEOIxIcQJIUShEOJdq44IIZKsmd8JQohcIUSxEOLRc5joK2CgECLU+nsEkA6csbnejkKIb4UQRus5PxBC6K373kN94PjKes0P2VzHFCFELvCtzTatECLMatOR1nMECiEyhRDjkUgkkt8oMkCWSCS/JfoBvsBnZynzKNAX6AEkA2nAYzb7o4EwoB0w3brtJuATQA98AKwFTEAnIAUYDkxtRd4uq6ww4G/Ax0IIX0VR1qFmuf9hHY6Q7OLYidZ/VwEdgEDgNYcyA4FLgKHAYiFE17PoXgd8Adxh/T0eeNehjACeAWKBrkAC8ASAoijjgFxgpPWan7c5boi1/LW2J1MUpQSYDLwhhIgElgD7FUVxlCuRSCS/GWSALJFIfksYgGJFUUxnKTMWeEpRlEJFUYqAJ4FxNvstwJ8VRalXFKXWuu1HRVE+VxTFAgQD1wP3WTPUhahB3x24QFGU9xVFMSqKYlIU5SXABzWgbQtjgZcVRTmuKEoVsBC4w2EYw5OKotQqinIAOIAa9J+Nd4Hx1qzwEOBzh+vNVBRlg1X/IuBla7lz8YTVHrWOOxRFWQ98DGxCtd2MNpxPIpFIfrXIsWQSieS3hBEIF0JozxIkxwInbH6fsG5rokhRlDqHY07a/N0O8AZOCyGatmkcyjQjhFgATLHKUFAD7PBzq9LqtWpRx1Y3ccbm7xrULHOrKIqyRQgRgZpJ/5eiKLU2eiCEiAKWAYOAIFTdSttwrS71t2E1MBd4WlEUYxvOJ5FIJL9aZAZZIpH8lvgRqAdGnaVMPmqQ20SidVsTiotjbLedtMoIVxRFb/0XrCjK5Y4HWccbP4T6IVyooih6oBx1GENrss51rSag4BzHnYv3gQdwHl4B6rAPBeimKEowcDct1wutX3OruljHZ6+2ypsthOj0v1y0RCKR/FqQAbJEIvnNoChKObAYWC6EGCWE8BdCeAshrhNCNI2X/RB4TAgRIYQIt5Z/v7VzupBxGlgPvCSECLZ+SNdRCOFqGEIQakBbBGiFEItRM8hNFABJQojW2toPgflCiPZCiEBaxiyfbQhJW3gFuAb4oZVrrgLKhRBxwIMO+wtQx0P/EhahBtCTgReAd+UcyRKJ5LeMDJAlEslvCus43/tRP7wrQs34zqVlrO1fgN2oszccBPZat/0SxgM64BDq8INPgBgX5b4B1qFOr3YC9SM526EIH1v/Nwoh9ro4/i3gPdRANtt6/LxfeK1OKIpSoijKJkVRXGV9nwR6oma6/w186rD/GdQHjDLr8JGzIoToheqP8dZ5kZ9DDZYfOR8dJBKJ5GIiXLefEolEIpFIJBLJHxOZQZZIJBKJRCKRSGyQAbJEIpFIJBKJ5DeLEOIt62JLP7WyXwghXrEuYpQuhOh5rnPKAFkikUgkEolE8ltmLerKoa1xHdDZ+m86sPJcJ5QBskQikUgkEonkN4uiKD8AJWcpchPwrqKyHdALIVx9eN2MXCjETfzb+xKPfP24cuLZVtz9bVFe6P61BSLanfV+uGA01je6XUZDXb3bZQAEhJx1XYoLQm1FjdtlANRWVbtdRlhshNtlgGfqWH2N43oq7sHLy/0zwnnC9wBeWvfrEpkY7XYZAJWlVW6XUV/jtDCjWxAa9+cDh950rkUuLwwP36oR5y7lXjwV4wDcYDo2AzXr28RqRVFW/8LTxGE/w1Ceddvp1g6QAbJEIpFIJBKJ5FeJNRj+pQHxeSMDZIlEIpFIJBJJmxHeFz2J/Us5BSTY/I63bmsVOQZZIpFIJBKJRPJ75ktgvHU2i75AuXXV1FaRGWSJRCKRSCQSyW8WIcSHwJVAuBAiD/gz4A2gKMoq4GvgeiATqAEmneucMkCWSCQSiUQikbQZjfbXNcRCUZQ7z7FfAeb8knPKIRYSiUQikUgkEokNMoMskUgkEolEImkzwvv3n1/9/WsokUgkEolEIpH8AmQG2QN0f+NpIq+/koZCIz+kjHRZ5rIljxI5Ygjm2joOTHmEin2HAIgbN4rOC2cBkPHMSk6993mrcnpeHsD0O6LRaATrN5fyyTr7hTe0WsH9k2Pp1M6Pyiozz63Oo9DYSFCAFwtnxtM5yY9N28pY9eGZiyqjiXundaBvrzDq6y08vewox447T/TfpWMgi+7pgo+Phu17Slj2xnG7/bffFMfcyR244e4fKa802e1L6erP5JvD0Whg448VfLaxzEEXuPfuKDok+FBZbeGltWcoKjHRKdGHWXdEAiAE/OM/JexIb30Rgp6XBzDttig0GsGGLWV88o0Lm02KpWOiL5XVZp5/4xSFxkZ6dA1gwugItFqByaTw9j8LST969gU1Zo2NIy05mLoGCy+9kUvmCedJ+Dsl+bFgaiI+Og07D1Sw8gN1ppugAC8WzU4iKlxHQXEDf12eQ1WN+aLYrFe3QGbeFYdGA+t+KOHjfxfZ7ffWCh6YlkDnJD8qqsw8s/IEhcXqwhm3/SmCaweHYbHAyg9Osfen1hc7mDc5ib4podQ1mHn2tSwysl3UsQ4BPDKnEz46Ddv3lfLqWzkATL4jgQGpoSgWKK1o5NnXMjGWOi/e4Qmb/a91LCjAi0dmxNG5nR+bfizj9b8XtGqrJmaPiyM1OYT6egsvrj7hso51TvJjwfR26HQadh0oZ8V7ah0blKZn3OhoEmN9mffEUTKyXS8SMXNsLKndg6hvsPDSm3lkuarH7fy4f2o8PjoNu9IrWfVBPgCBAV4snJXYXI+fWZHrVI+b8IT/50xIpE+Knvp6C8+vPE5GjvM93Lm9Pw/N6oCPTsOOfWUsfycXgOljE+jXU4/JpJBfUMfzq7KpdqFLchdfxt8UikbAf3dW8+V3FXb7tV4w+w4D7eN0VNVYWPZBMcWlZsJDvXhpQQz5RWrbmJlbz5pPS13aypNt/+zxCaQlB1PfYOGF13PIzHFVx/x5cGYSOm/BzgMVrHhXXQNicJqecbfEqnVs8RGOZbtuMz1Rj/OObWb7v59GsVjo0vtWkodMs9v/05a1HNv9CULjhW9AGINu/guBoXEAZOz9nAPfqashJ185i849R53Tbp7k1zYG2R2cM4MshEgSQvzU1hMKISYKIWJtft8nhPD/Xy/w90DeO5+y84apre6PGDGYgE5JfNd1OAdnPc4Vrz0BgHdoCF0em8vWAbexpf8Yujw2F60+2OU5NAJm3RXDn5flMntxJkPSQkiI0dmVGT5QT3WNmemPZvLFRiMTb1E734ZGC+9/Uchbn5y9c/SEjCb69golPsaPO2fu5vnlGTwwq5PLcg/M7MTzyzO4c+Zu4mP86NMztHlfZLiOtJRQzhQ6rwamETBtTAR/WZXPvU/nMqhXEPHR3nZlhvUNpqrGwpz/y+Wr78oYf6MBgNzTDTz44kkeeP4k/7cyn5m3R9DaIk0aATPvjOaJV08y54ksBqcGO9tsgJ6qajMzHs/ii40lTLxZtVlFlYn/W57HvKeyWbL2NPdPinUlopnU7kHERfsw6aHDLHv7JPMmxLssd8+EeJa+fZJJDx0mLtqH3t2DALjtT5HsO1TJ5IcPs+9QJbffEHnRbDZnXByPv5zNjEXHuLKPnsRYH3ubDQ6jqsbMlIeP8vn6IiaPUVdITIz1YUgfPTMfPcZjLx1n7vg4Wltzqk+KnvgYX8bO28dLq44zf3p7l+XmT+vAi6uyGDtvH/ExvqSl6AH4+xf5THkgnakPpvPjnlImjHG2tydsdj51rKHRwgdfFPHWP9t2X6YmBxMX5cukBYdY+lYu90xKcFlu3sQElqzJZdKCQ8RF+ZLaXW23cvJqeWpZNgePtv7Qkto9iNgoHVMePsora08xd3ycy3JzJ8TxytpTTHn4KLFROnp3a6rHEew/XMXUR46y/3AVt/3J9cqGnvB/Wo8Q4mN8GX9fOi+/kc29U5NcyrhvShIvr85m/H3pqoweIQDsOVjOlAcPMu3hn8g7U8ddo5xXAhUCJo0O5bk1hSx46TT9e/gTF2mf+7oqLZDqWgvznz/N15sruet6ffO+AqOJhUvPsHDpmVaDY0+2/WnJwcRF+zDxgZ9ZuiaXeya1c1nunsmJLHnzBBMf+Jm4aB9Sk5vqWB1PLs3i4JGz1DEP1GOLxcyPX/0fwyes5uZ7v+J4+r8pLcy0K2OI7cqNsz9m9D1fkHTFcHZ98yIA9TVl7Pt2OSNn/oORsz5i37fLqa8tb91oErfgjiEWEwHbnvw+4BcFyEII96/VeZ4IIdqcfS/ZspvGktYrd9SNQzn1/ucAlO04gHdIMD7REUQMH0jRpq00lpZjKqugaNNWIq8d5PIcXdr7cbqogYLiRkxm+GFXOX17BNmV6dsjiE3b1OvYsqeC5EsDAKhvUDiUWUtDo+WsenhCRhMD0wys+28hAIeOVRIYoMUQah9YGEK9CfD34tCxSgDW/beQQX0MzfvnTenIirXZKC4WxOzUzpfTRY0UGE2YzLBlbxVp3eyXVE7tFsh/d6rn/nF/Fd26qNW4oVHBYlXDWytcnr+Jzu39OF1oY7PdFfRJtrdZn+RANm1XbbZ1bwXJl6pyjp+sp6Rczezk5tej02nQnuWpvV/PEDZuVZeiP5JVQ4C/F2Eh9tU0LESLv68XR7LUrMrGrSX07xnScvwW9fiNW0roZ93uaZt16eBPfkEDZ4oaMJkVvt9RRt8U+wfDfinBbNyiduabd5XT4zL1OvqmBPP9jjIaTQoFxY3kFzTQpYPr5mdAahjffKdmpg9lVBHoryVMb1/HwvTWOpahdoTffFfEwNQwAGpqWzJ5vj6ai1bPzqeO1TcoHMqqpbGxbavG9u8ZwoYt565jAX4tdWzDlhL691Lr0sn8evLOnH2J9L4pwWzaWtYsI9Dfi1AHGaEhWvz9NM0yNm0to19PtY70Swlprhsbt5Q61eMmPOH/Ab1DWf9DMQCHM6sJ9PdyKcPfz4vDmWr2ev0PxQzorT7o70mvaK4DhzKqCQ+zD0oBOiXoOFNsorDEjNkMPx6ooffl9nW+12V+/LBbPf+OgzVc0cnXpU1aw5Ntf79eejZuVrPTLTZzqGN6rZ3NNm420r+XHoDc/DryTp+9jnmiHhfnpRMclkhwWAJeWh0dul9P7uFv7crEdOiDVucHQGRCMtXl6kNEXsZW4jr1x8dfj49fCHGd+pN3bMtZ5Xka4S089u9i0dYAWSuE+EAIcVgI8YkQwl8IsVgIsUsI8ZMQYrV18uVbgd7AB0KI/UKIe1GD5f8KIf4LIIQYLoT4UQixVwjxsRAi0Lo9RwjxnBBiL/CI9X+s+zrb/nbEeuzzQoiDQoidQohO1u1JQohvhRDpQohNQohEIYSXECLber16IYRZCDHYWv4Hq6wAIcRb1nPtE0LcZN0/UQjxpRDiW2DTL7Z2K/jGRlGb1/Laqe7UGXzjovCNjaLupM32vAJ8Y6NcnsOg11JU0vJ6r7jUhMGhITbotRRZXwFaLFBTayE4sO3PIp6Q0USEQUdhcUsDVFTcQLjBPosYbvChyGhTxlhPhEHtQAamhVFkrCcrx/UraYPeC2NZiy7GMhNhIfbXaQhpKWOxQE2dhaAA9Zbp3M6HpQsTWLIwkdc/KmruxJzlaCkubRnaYSxtxODQ2Bv0WopLWuRU11oIDrC/lv49g8jKrcNkaj2QCQ/1psho45+SRpcPFcWl9mXCrWVCg72bA/KSchOhwY6+9YzNwkO9HepZK3qU2NYzM8GBXhhcHBvucGwTEQYdRcaG5t9FJQ3N9ce+TH2rZabcmcBHq3pyzaAI3vrHSScZnrDZhapjbUG1b4vNiksaMYQ5+CbMwQclDU7+O5eMYlsZpQ1OPgy38X9TmSYZ+hAtpdZ6XFpuQh/iOpfhCf+HhznLcAxyw8N0DjZ1LgNw3ZXh7NrvnGgJDfHCWN4SrBvLTYQG2/s2zKZMcx3zV+tYRJiWZ+6NZvHMSC5Jsm9jm/Bk2x8e5k2h0cEeoQ42C9XZ1ZGikkbCw35ZHXN3Pa6uKCQgJLr5d0BwFDXlrWfRj+3+J/Fd1ARYTUWB87EVbcvASy4cbQ2QLwFWKIrSFagAZgOvKYqSqijKFYAfcIOiKJ8Au4GxiqL0UBRlGZAPXKUoylVCiHDgMWCYoig9rWXvt5FjVBSlp6IofwXKhRA9rNsnAW+f4xrLFUXpBrwGLLVuexV4R1GU7sAHwCuKopiBo8BlwEBgLzBICOEDJCiKkgE8CnyrKEoacBXwghAiwHrOnsCtiqIMcbwAIcR0IcRuIcTudZayc1yuxF346DSMG5PAmr+dcJuMjBP13PfMSR568SQ3XxOKtxvHYyXG6Jh4cyTL3z/roj8XHIW2ZRXbiidt5inWfHiS22buZcPmIkaPiD73Ab+Q36PNPI1yttcV54m7/d/EXaNiMJsVNm4xnrvwL6Cswsy8p/NZuOwM731Vyry7DPj5yDrmaTL3f0lx/k90GzTlYl9Km9Fohcf+XSzaOkzgpKIoW61/vw/cA2QLIR5CHT4RBvwMfHWO8/RFDUy3CiEAdMCPNvv/YfP3m8AkIcT9wO1A2jnO/aHN/0usf/cDbrb+/R7wvPXvzcBgoD3wDDAN+B7YZd0/HLhRCLHA+tsXSLT+vUFRlBJXF6AoympgNcC/vS9pc6tcl1+AX3w0TaO/fOOiqTtVQF1+AWFDWtT2jY+i5PudLs9hLDMRYfMEHB6qtctcNZcJ9cZYakKjAX8/DRVVrj9euRgyRl8fw8hr1E7mSGYlkeEt2YyIcB3FRvtXWsXGeiJsssoRBh+KjA3ExfgSE+nL20t7Wo/1Yc2SFKYv2G9znWa7DIhBr6Wk3P46jeVqGWOZWdXFV0NltX0K71RBI3X1FhJjdGSddH7lZiwzER7acpsZQr0xlpmcy4Sp2zUaCPDTUFFtbr6uRbPiWfJ2PmeKnT8AGjk0nOuGqMNKjmXXEGHwhgx1X3iYt9NHQ0aHjGp4WEtGubSikbAQLSXlJsJCtJRVOF6nZ2xWXNroUM9a0cN67Wo986KiyozRxbG2GfNRI6K4Yaj6FuZIVpVdNjDCIdsHUGRssK9jLsoAbNxczHOLurL2ozz76/SAzc63jp2LkcPCuf5KtY4dPV5DRJgOUN/MhId5Yyxx8E2Jgw/CdC4/XrPlhqEGRgxRhy4cy66xZlDVV9vhoTo7H4L1zYCdn1tklJWbCLVmkUNDtJRXtOjpCf/fNDyS669Wxz0fzap2kmGb+QQ1MxlhkzEOdyhz7ZBw+vUMZcFfjjjJBSgtN2OweSthCNFSWmHv2xJrmZJymzpWo9axKuv/2afUoUAxEd4cz7O/Rne3/TdeE8H1V4UDcPR4NZEGHT831zEdxaUONiu1z7JHhNm/UXCFJ+qxLQHBkVSXt7wBrq4owD/E+Q3wqcxtHPjuda6f+i5eWlUn/+AozmTvtDs2uv25QiDJhaatGWTHYE8BVqBmUrsBb6AGkedCoAaYPaz/LlMUxfaRyfZ9+D+B64AbgD2Kopzr0Vlp5W9X/AAMQg26vwb0qEsUbra5zltsrjNRUZTDLq7xglD41bfE3T0KAH2fZEwVldSfKaJo/RYihg1Eqw9Gqw8mYthAita7Hod0LKeW2EgdUeHeaL1gcGoIOw7Yf0CwY38lQ/urY6gG9gom/egvU8XdMj77+jST5+9j8vx9bN5uZMRV6kcel3UJoqra7DJIqq4xc1kXdSzciKsi2bLTyPETNdw4YQe3Td/FbdN3UVRcz5T5+yixadAzc+uIifAmMkyL1gsG9gxk10H7a931UzVXpann7tcjkIMZaocdGaZt/lgqIlRLXJSOwlYa54wmmxmsNusdzM4DlfY2S69iaF/VZgN6BpN+RJUT4Kfhz3MTeOezIg5nuf5K+qtNxcxefJTZi4+ybW85wwaoQcalHf2pqTU3D5looqTcRE2dmUs7qmMUhw0I48e96mvb7fsqGDZQPX7YwJbtnrbZsewaYqOa6plgSB892/fZf5W/fX8Fwwaq4zQHpYZw4HBVsw5D+ujx1gqiwr2JjdJx7HjLV+yfrytg6oPqh1VbdpZw7ZVqIHNZ50Cqa8x2dQSgpMxaxzqr44avvTKCrbvU5+O46JYmb0BqGLmnnH3kCZudTx1rC19tLGbWY0eZ9dhRtu0p55qBLXWsusZ1Hauubalj1wwMY9ves39g9K9NRuYuzmDu4gx+3FvB0AH6Fhm15uYhE02UlpuoqbU0yxg6oKWO2NaNYQND+XFfi2xP+P+L9YXMeORnZjzyM1t3lzJ8sBr4de0U0KqMmlozXTupLymHDw5n6241XZKaHMLtI2N47IVj1De4HpOUlddAdLg3EaFeeHlBv2R/9hyyr4t7DtUyuLd6/j7d/Pk5U/1wOShAg7Am6CLDvIgO11JgtLc1uL/t/3JDETMXHWbmosNs3V3GsEGGFpvVmilxeOArKTPZ2WzYIAM/7ik7qwxP1GNbwuO6UW48QWVJHmZTA8fTvybx0qvsyhjzD7HtiycYdvdy/AJbvp+J7zyAU5lbqa8tp762nFOZW4nvPKDNsj3BH2EMsjjX6ychRBKQDfRXFOVHIcSbwGHgISAJ8AK2A58oivKEEOIr4GVFUZrGHB8EblQUJVsIEQHsAa5WFCXTOmwhTlGUY0KIHKC3oijFNrJfBW4BpiiK8p+zXGMOsEpRlGeFEHcDtyuKMlII8SXwsaIo7wkhJgI3KYoy2jqc4ihwXFGUq4UQK1ED8RsURTkghHgaCAbmKYqiCCFSFEXZZz1Hb0VR5p7LsLYZ5B7vvYRhSBq68FDqC4xkPPUqwlvN+OSu/jsAl7+ymIjhgzDX1pI+dRHle9SJQ+In3kKnh2cAkPnsKvLe+dROzsqJnzX/3fuKQKbdEYVGCDZsLeOjr4sZe2MEGSdq2XmgSp0aa0ocHRJ9qapWp+EpsGYl1zzTCX8/L7RegupaM48vOcHJ086ZEnfKKC+0fwaaP6MjfVJCqau38MyrxziaqTbIby1JYfL8fQBc0sk6zZtOw/a9pSxdneV0zR+tTmXaA/sorzQR0a7lK/CelzVNvyXYtL2Cf64v5Y7rw8jKrWPXTzV4awX3jouifbw6NdLLa89QYDQxJDWI0cP0mM3q69uP1pWy0yHoaaxv6QR7XdEyBdfGrWV89B8jY0eGk3Gijp3pqs3unxxLhwTVZs+/eYqC4kZuu97AmBHh5Be22GjxslzKK9WsTEOdc/Z1zrg4encPpr7ewktv5pJhnR5pxVOXMHvxUcA6ddG0RHQ6DbvTK1j+Xss0b4/OSSLSoKPQqE7zVlltJiCk5aMyd9mstsI+YEvtHsT0u2Lx0sD6zaX8/atCxo2O4lh2LTv2V+DtLXhwegIdE/2orDbz7MpczhSpdrpjZCTDB4ViNsPrf8tn98GWYLG2yt5P905tT1oPdQqu51ZkcjRL3f/mC92Z+mC6Wsc6qtN86XQadu4rY9mabACeXNCFxFg/LIpCQVE9L6/OprikgbBY+1kT3GWzC1HHAN78a0e7+3Lxstzm+7K+xnkGmLkT4undTZ2C68U3TjRPcbXyL5cw6zFrHWvvx4PT26Hz1rArvYLl76qZ9QG9Qpg9Pp6QIC3VNWayTtSy6IUsvLzsx6rOHhdL725B1NVbWLImr7kev/ZUZ+YuVl+RdE7y4/6pCfjoBLvSK1n5vjrNW1CAF4vmJBIRptbjp1fkUlVtdvK9u/zvpbXX5Z5J7UjtEUJdvYUXVmU3T1f5+rOXM+ORnwF1KrmHZrVXp17cX86rb6vDw95d2h1vb0GFdYrKwxnVLF2TQ2Si/XCOHpf6Mn5kKBoNfLerms+/reDW4SFk5zWw51At3lqYfUc4SbHeVNVYePVvxRSWmEm7wo8xw0MwWUBR4JP15ew93BJcV5a2BMHuavvra5wfLOdNTKB39xC1jr2e0zxV26qnuzJzkZqr6tLenwUzktRp/g6U89o76hjwAb31zJmQYFPHalj4XCbCYQoYd9TjoTcl28k4efR7dvz7GRTFQueeN9Pjqpns3fgK4XFXkNj1av7z1iRKz2TgH6S2GQH6GK4ZtwJQxyQf+H41AMlXzqBLr5ubz/vwra3NzeM5/ts52X1jlxy4KuPARdG3rQHyOtTxwr2AQ8A4YBFwJ3AGOAacsAbItwBPA7WoQxymAnOBfOs45KuB54Cm91aPKYryZSsBcl/gE6Cddexwa9eYgzo84zqgHrjTGoC3Qx27HA4UAZMURcm1HrMZ2KwoyiIhxF2oGfEwRVEsQgg/1HHM/VGz7NmKotzwvwbI7sQ2QP6t4xgguwPbANmd2AYv7sJVgOwObANkd+EYILtNjosg6ULjGCC7C0/UMVcBsjtwDJDdgSd8DzgFyO7AMUB2F7YBsrtwFSC7A8cA2R04Bsju4tcQIH/ftYfHAuQhh/dfFH3POQZZUZQc4FIXux6z/nMs/0/U4RFNvGr917T/WyDVxXFJLmQMBN4+W3BswwuKojzscM4TwNWuCiuKMsjm778Bf7P5XQvMcHHMWmBtG65FIpFIJBKJRPIb5Ve7kp4Q4jOgI60EuBKJRCKRSCQSzyO8LnoS2+38agNkRVFGO26zBs2Oyx093Er2WSKRSCQSiUQi+cX8agNkV7gKmiUSiUQikUgkkgvJbypAlkgkEolEIpFcXDR/gCEW7v+sUyKRSCQSiUQi+Q0hM8gSiUQikUgkkjYjLv5Mc25HZpAlEolEIpFIJBIbZAbZTXhqAY9Za93/3eLqqV+6XQZAVFKc22XUVHpmsQCNBxY+CA4LcbsMgOpy9y8WYDa3Zarz8yc8LsrtMsqLS90uAzyz8EFthft9D2DwgF8siuulmi80GuF+v3hiAQ+AqtK2L638vxKgD3K7DIC6KvcvRrRtU4bbZQBw6yWekXMWhNfvP7/6+9dQIpFIJBKJRCL5BcgMskQikUgkEomkzchZLCQSiUQikUgkkj8YMoMskUgkEolEImkzchYLiUQikUgkEonkD4bMIEskEolEIpFI2owcgyyRSCQSiUQikfzBkBlkiUQikUgkEkmbEX+ADPIfJkAWQiQB/1IU5QqH7d8BCxRF2e0u2T0vD2D6HdFoNIL1m0v5ZJ3Rbr9WK7h/ciyd2vlRWWXmudV5FBobCQrwYuHMeDon+bFpWxmrPjzTqozubzxN5PVX0lBo5IeUkS7LXLbkUSJHDMFcW8eBKY9Qse8QAHHjRtF54SwAMp5Zyan3Pm9VTspl/ky7LQqNgA1by/nn+hInXeZPiKZjoi+V1WZeeDOfwhITyZf6M350BFovgcmssPbTIg4ebX3i9h6X+jHpZgMajWDT9go+32g/Yb3WC+bdHUmHBB+qqs28/E4hRSWm5v3hoV4sWZjAx/8p5cv/up7svtcVgcy4KxaNgG82l/Lx10VOuiyYGq/6pdrMMytzKTQ2AnDb9REMHxSKRYFVH+Sz9+fWJ+73hP+bbTY6DI0QbNpRyeebXNhsbAQd4n2orDGz5J0iikptbKb3Yskj8Xy0rpSvvqu4qDYDmD0ujtTkEOrrLby4+gSZJ2qdynRO8mPB9HbodBp2HShnxXunABiUpmfc6GgSY32Z98RRMrKdj/VEHWvWZXwCacnB1DdYeOH1HDJzXOniz4Mzk9B5C3YeqGDFuycBGJymZ9wtsaoui49wLNv1feNuezVx77QO9O0VRn29haeXHeXYcefFd7p0DGTRPV3w8dGwfU8Jy944brf/9pvimDu5Azfc/SPllSa7fSmX+TN1TKTaxmwr59P19guvaLWC+yZE0zHBh8pqMy+uOU1hiYnO7XyZfVekWkgI/v5vIzsOnL2OzRobR1pyMHUNFl56I9elzTol+bFgaiI+Og07D1Sw8gPVZkEBXiyanURUuI6C4gb+ujyHqhr7BW96dQtk5l1xaDSw7ocSPv63/f3irRU8MC2Bzkl+VFSZeWblCQqLrffLnyK4dnAYFgus/OAUe3+6+G3MvMlJ9E0Jpa7BzLOvZZGR7cL3HQJ4ZE4nfHQatu8r5dW3cgCYfEcCA1JDUSxQWtHIs69lYixtdDq+1+WBTL8zBo0G1m8u5eP/FDvp8sCUeDq186Wyysyzr59s1mXRLNWWG7eVsepvp8+qy5wJifRJ0VNfb+H5lcfJyHG+rzq39+ehWR3w0WnYsa+M5e/kAjB9bAL9euoxmRTyC+p4flU21TXOix15qr+UuAc5xMLNaATMuiuGPy/LZfbiTIakhZAQo7MrM3ygnuoaM9MfzeSLjUYm3qI28g2NFt7/opC3Pik4p5y8dz5l5w1TW90fMWIwAZ2S+K7rcA7OepwrXnsCAO/QELo8NpetA25jS/8xdHlsLlp9cKu6zLgjiidfy2PuU9kMSg0iIdpel2v6h1BVY2Hmn7P58ttSJoyOAKCiysxfV+Rx719yWPbOaeZPjD6rzaaOCeevr59h/jMnGdgzkPgob7syQ/sFU11rYd5fTvKv78q5e2SY3f4JowzsP9R6g6IRMPvuWBYvyWbmYxkM6RNCQqyPXZlrB4VSVW1m6sJjfLa+mMlj1GtOiPVhcJ8QZj6eweMvZzNnnBowtibHE/7XCJhyi4G/ri5g/nN5DEgJcLLZ1X2DqKq1MO/pPP71fQV3jwx1stm+w60HRp6yGUBqcjBxUb5MWnCIpW/lcs+kBJfl5k1MYMmaXCYtOERclC+p3dW6m5NXy1PLsjl41HVQ4Yk61kRacjBx0T5MfOBnlq7J5Z5J7VyWu2dyIkvePMHEB34mLtqH1OQmXep4cmkWB4+0HiC5215N9O0VSnyMH3fO3M3zyzN4YFYnl+UemNmJ55dncOfM3cTH+NGnZ0tdiwzXkZYSypnCOqfjNAJm3B7JU6+dYt7/5TCodzDxTm1MMFU1ZmY9kcOX35Yx3trGnMiv54Hncpn/TC5PvZbHrLsiOdtig6ndg4iL9mHSQ4dZ9vZJ5k2Id1nungnxLH37JJMeOkxctA+9u6srv932p0j2Hapk8sOH2XeokttviHTSZc64OB5/OZsZi45xZR89iQ73y/DBYVTVmJny8FE+X1/E5DExACTG+jCkj56Zjx7jsZeOM3d83EVvY/qk6ImP8WXsvH28tOo486e3d1lu/rQOvLgqi7Hz9hEf40taih6Av3+Rz5QH0pn6YDo/7illwhhne2sEzBoby5+X5jDr8UwGp4WQEOPQxgxU25hpizL4fIORSbdGN+vy3ueFrPn47EE+QFqPEOJjfBl/Xzovv5HNvVOTXJa7b0oSL6/OZvx96aouPdTVS/ccLGfKgweZ9vBP5J2p465RMS518UR/ebEQGo3H/l0s/mgBslYI8YEQ4rAQ4hMhhL/tTiFElc3ftwoh1lr/jhBC/FMIscv6b0BbBXZp78fpogYKihsxmeGHXeX07WG/tGbfHkFs2qZmoLbsqSD50gAA6hsUDmXW0tB47iVSS7bsprGk9SxW1I1DOfX+5wCU7TiAd0gwPtERRAwfSNGmrTSWlmMqq6Bo01Yirx3k8hydk3w5U9TYrMvm3ZWkJQfalemTHMi329Xr2Lq3ku6XqibOzqunpFx9ws7Nb0DnrUGrdd3id2rnw5miRgqNJkxm2Lq3mtRuAXZlUq/w57udlQD8eKCabl38WvZ186fQaOLkGefsRBNdOviTX9jAmaJGTGaFH3aU06+H/YNB35RgNm4rA2DL7nKSu6q69usRzA87yjGZFAqKG8kvbKBLB39HEaocD/m/U6IPZ4ptbLavmt5X2F9T6hX+fL9TreLbD1RzRWc/u32FxkZOnmloVYanbAbQv2cIG7ao2ZYjWTUE+HsRFmL/wissREuAnxdHstQgdcOWEvr3Ujuwk/n15J2pb91eHqhjTfTrpWfjZjWjdzizmkB/L8L0Drrotfj7eXE4U83IbdxspH8vPQC5+XXknW5dF3C/vZoYmGZg3X8LATh0rJLAAC2GUPsHC0OoNwH+Xhw6ptpu3X8LGdTH0Lx/3pSOrFibjaI4n79zki+nixopMKr3y5Y9FfRJtvdLWvdA/rtdfcOxbV8l3S9R61FDo4LFeqt4ewtwcX5b+vUMYePWc9vM37fFZhu3ltC/Z0jL8Vabb9xSQr+e9ku/d+ngT35BA2eKGjCZFb7fUUbfFPv7pV9KMBu3qBnyzbvK6XGZer/0TQnm+x1lNDbdLwUXv40ZkBrGN9+pGfBDGVUE+msJ09v7Pkxv9X2G2s58810RA1PVB8ua2pYMq6+PxqX/u7T3I7+wnjPF1jZmp7MufXoEsWlbqVWXcgddamhsPIfjgQG9Q1n/g5qZbrknnXWxvSfX/1DMgN7qg96e9IrmunYoo5rwMPvAFzzXX0rcxx8tQL4EWKEoSlegApjdxuOWAUsURUkFbgHebKtAg15LUUlLJ1pcasLgcCMa9FqKrK+aLBaoqbUQHOjVVhFtwjc2itq8lifrulNn8I2Lwjc2irqTNtvzCvCNjXJ5DoNeS7HNKzFjqQmDi46+2Pra3mKB6loLQQH2uvRPCeT4yTpMJtcNWViIluKylteuxjITYSH253CUU1NnIShAg69OMGqono/X2b+WdamLnV8anTt6vTdFJQ0tMmrNBAd6YQj1dvBpo5MdbOV4wv9hei+MZS0dUEm5GYOLzr7Jrs42C+Hjb8rOKsNTNgOs5VuC9eKSRgxhDrLCHM5Z0uB0Pa3hiTrWRHiYN4VGW10aCA+171DDQ3UU2+hbVNJIeFjbdAH326uJCIOOwuKWQLqouIFwg32GL9zgQ5HRpoyxngiDqu/AtDCKjPVk5Ti/mgd7m4PaxoSFOAYuDn6pNRMUoHZlnZN8eeWxdix7NImVHxY2BzGuCA/1pshoaw8X9TnU267NKy5pJNxaJjTYm5Jy9TpKyk2EBtsfG+6qzrs6f4ntvd/6/RLeiq881cZEGHQUGW3raEOzX+3L1LdaZsqdCXy0qifXDIrgrX+cdNbF0d6lJpc2O19dwsOcdXEMcsPDdA73lHMZgOuuDGfXfufklKf6S4n7+KMFyCcVRdlq/ft9YGAbjxsGvCaE2A98CQQLIQIdCwkhpgshdgshduce+eiCXPDvjYQYHeNHR7Dig3O/0vtfuO26UP71XTl1DbIxaStjRoTyr+8rpM3aiKxj/xs+Og3jxiSw5m8n3CYjI6eOe/5yggefz+WWa8Pw9mDWTTlXylrCmg9PctvMvWzYXMToEb++YQO/lLtGxWA2K2zcYjx34f8Bd/eX54PQCI/9u1j8YT7Ss+LYgp3tt6/N3xqgr6IozoPmbA9WlNXAaoAbph1SQM1MRdhkcsJDtRjL7F/LGstMRIR6Yyw1odGAv5+GiirnAf/nQ11+AX7x0TTlvHzjoqk7VUBdfgFhQ9Kay/nGR1Hy/U6X5zCWmeyyGIZQLcYy+w9sSspMVh1VXQL8NFRWq7oY9FoWzohj6doznClu/dV0SbmJcJsnbYNe2/y6yVFOSblZtZmvhspqC53b+dA3OYBxN4YR4KfBokCDSWHdZvuPzoxlJrsMXXiot9MHI8ayRiLCdDZ+8aKiyoyxtNHBp95OdrCV4wn/l5SZMehbMg9hIV4Yyx18Y7Wra5v5c/fIUAL8NCgWaDQprNtS6XSd7rTZyGHhXH+l+ir+6PEaIsJ0gJppDA/zxljiIKvE4ZxhOpcf/bi0l5vr2I3XRHD9VeFWXaqJNOj4uVkXHcWl9kNZikvts1MRYd522XpXeMpeo6+PYeQ1ajBzJLOSyPCWjHFEuI5io/3QjGJjPRE2WeUIgw9FxgbiYnyJifTl7aU9rcf6sGZJCtMX7G8u22TzJgyhWkrK7a/RsY3x9/Oisto+VZx3poG6eguJsTqycluub+TQcK4botrsWHYNEQZvyGiyh4v67JC5DQ9ryXCWVjQSFqKlpNxEWIiWsgr7+lzsqs67Or/1nOe6X4pb8ZU725hRI6K4Yaj6RvFIVpVdNjjCIQsLUGRssPe9izIAGzcX89yirqz9KM/+Oh3tHap1abP/RZebhkdy/dXqGN+jWdVOuti+wQE1Yxxhc0+GO5S5dkg4/XqGsuAvR1zK81R/KXEff7QMcqIQop/177uALQ77C4QQXYUQGmC0zfb1wLymH0KIHm0VeCynlthIHVHh3mi9YHBqiNOX1Tv2VzK0vzp+bWCvYNKPun79eD4UfvUtcXePAkDfJxlTRSX1Z4ooWr+FiGED0eqD0eqDiRg2kKL1jmZRyThRR0ykN5EGVZdBvYPYmW6vy870Kq7uq+oyoGcQ6dYvbwP8NDw+J453Py/iyPHWPwQDyMytJybCm8gwLVovGNAzgF0/2dtk9081XJmmjk3rlxzATxnqOR9/5TSznzrJ7KdO8u/vK/hsQ5lTcAxq5xgb5WP1i2BwnxC277cvt2N/BcP66wEY2DuEdOtHUtv3VzC4TwharSAq3JvYKB+OHXf9sZan/J950sFmKQHs/tn+mnb/VMOQNOsYx+QAfspUbbb41dPM+b885vxfHv/+voJPN5Y5Bcfgfpt9tbGYWY8dZdZjR9m2p5xrBqpjFy/t6E91jbn5dXYTJeUmqmvNXNpRHbd3zcAwtu09+2wSzfZycx37ckMRMxcdZuaiw2zdXcawQWpQ1rVTANW1ZkpcdJQ1tWa6dlLHUw4bZODHPWVn1cFT9vrs69NMnr+PyfP3sXm7kRFXqR94XdYliKpqs8sAprrGzGVdVNuNuCqSLTuNHD9Rw40TdnDb9F3cNn0XRcX1TJm/jxKbYK6ljVH9MrBXMDvT7f2yM72Kq/qqY3n7pwQ1f90fadA2f5QXEaYlPkrXPINKs802FTN78VFmLz7Ktr3lDBvQYrOaWtc2q6lrsdmwAWH8aLXZ9n0VDLPafNjAlu1NqPeLrvl+GdJHz/Z99vVk+/4Khg1Ux7UOSg3hwOGq5nMP6aPHu/l+0V2UNubzdQVMfVD9sG7LzhKuvVINMC/rHKjWsTLHhxer7zur7cy1V0awdZc6TjsuuiXnNCA1jNxTzv3AsZxa4mzbmLQQdhywb4t2HKhkaP9Qqy4hpB9pmy5frC9kxiM/M+ORn9m6u5Thg9UH2K6dAlrVxfaeHD44nK271RRTanIIt4+M4bEXjlHf4Hocj6f6y4uFxkt47N/FQiiuRsr/DrFO87YO2A30Ag4B44CvsU7zJoS4FXgOKLKWC1QUZaIQIhxYDnRFzbr/oCjKzLPJa8ogA/S+IpBpd0ShEYINW8v46Otixt4YQcaJWnYeqFKn+pkSR4dEX6qq1Sl4CqxPjGue6YS/nxdaL0F1rZnHl5zg5OmWp9hZa9U4vsd7L2EYkoYuPJT6AiMZT72K8FYzMbmr/w7A5a8sJmL4IMy1taRPXUT5np8AiJ94C50engFA5rOryHvnUztdVk/9svnvXpcHMGWM+nX4pm3lfLyuhLtuMJCZW8fO9Gq8tYL5E2PokKBOJfbimtMUFDcy5rowbr3WQH5hy7U/8Woe5ZUtT/7eupan7ZTL/Jg0Wp2C69vtlXy6oYzbrwsl62Q9u3+qwVsruOfuCJLifaiqMbPknUIKjfad220jQqmrt9hNwVVT2dKY9u4WxIym6YS2lPKPfxVx96hIMnJq2bG/Em+tYMG0hOYpeJ57PZczRapfbr8hguEDQzFbYPWH+ew+aN/wabxasrnu8r9foJ+dzJSufkwcZUCjgf/uqOTTjeXcPkJP1skGdv+s2mze2Ajax+moqrGw5D1nm425Vk9dvcVumrfq8hbd3GUzU6NzBn7uhHh6d1OnRnvxjRPNU4+t/MslzHrsKACd2/vx4PR26Lw17EqvYPm7akZqQK8QZo+PJyRIS3WNmawTtSx6IYvgsJYPqdxVx8qLnccmz5uYQO/uIaour+c0T9W26umuzFx0GIAu7f1ZMCMJH+sUbK+9o47RHNBbz5wJCTa61LDwuUynr7vdYa/aCudZLebP6EifFFXvZ149xtFMtcxbS1KYPH8fAJd0sk7zptOwfW8pS1dnOZ3no9WpTHtgH+WVJgxxLd899Lo8gMm3RuClgY0/VvDJuhLuvMFA5ok6dh1U25j7JkZbpyu08NKa0xQYG7kyLYibh4dhNitYFPjoP0Z2HGi532urnQPMOePi6N09mPp6Cy+9mUuGdfq9FU9dwuzFVpsl+bFgWiI6nYbd6RUsf69lmrdH5yQRadBRaFSneausNqMRLX5J7R7E9Lti8bJOWfb3rwoZNzqKY9m17Nhfgbe34MHpCXRMVKdFfHZlLmeK1Pv7jpGRDB8UitkMr/8tn90HWwJFL2/7l7/uamOqSu2D/nuntiethzo12nMrMjmapdr3zRe6M/XBdNX3HdVp3nQ6DTv3lbFsTTYATy7oQmKsHxZFoaConpdXZ1Nc0kCA3v4jvN7dApl+ewwajWDD1lL+8e8i7r7J2sYcsLYxU+PpYG1jnn/9ZHOG9a1nu+Dvp1F1qbHw2JIcTlo/cK2rsvf/PZPakdojhLp6Cy+sym6ervD1Zy9nxiM/A+qUdQ/Naq9O8be/nFffVocHvbu0O97eggrrFIWHM6pZuiaHwFD7DzXd1V9+sfKSi/7F3v7hgzwWPPZYv/mi6PuHCZA9jW2A7E6aAmR3YhsguxPbANld2AbI7sQ2QHYXjgGyu7ANkN2FqwDZHdgGyO7CVYDsDjwx/ZGrANkd2AbI7sJVgOwObANkd+EYILsLxwDZHTgGyO7CMUB2B44Bsrv4NQTIB0YM9ljwmLzuh4ui7x9tiIVEIpFIJBKJRHJW/mgf6UkkEolEIpFIzoOLuYCHp/j9ayiRSCQSiUQikfwCZAZZIpFIJBKJRNJmLub8xJ5CZpAlEolEIpFIJBIbZAZZIpFIJBKJRNJmLub8xJ5CZpAlEolEIpFIJBIbZAZZIpFIJBKJRNJm/ghjkGWA/BvHE4t4TH/zRrfLAHht7McekeMJyoqK3C5DiTK4XQZAQ22922X4Bvq7XQZAZZnzsuMXGo3W/YvEAJgb3L+4il9woNtlADTUub+O1Vd7ZslenZ/vuQudJ6bGxnMXuhBy6hvOXeg80Xq7f4EoAIvF/eta1HpgMRKJ55ABskQikUgkEomkzch5kCUSiUQikUgkkj8YMkCWSCQSiUQikUhskEMsJBKJRCKRSCRt5o/wkZ7MIEskEolEIpFIJDbIDLJEIpFIJBKJpM3IDLJEIpFIJBKJRPIHQ2aQJRKJRCKRSCRt5o+QQXZ7gCyEeAKoUhTlxV943JXAAkVRbnDDZf3PCCGSgH8pinJFW4/peXkA0++IRqMRrN9cyifrjHb7tVrB/ZNj6dTOj8oqM8+tzqPQ2EhQgBcLZ8bTOcmPTdvKWPXhmbPKSbnMn2m3RaERsGFrOf9cX+IkZ/6EaDom+lJZbeaFN/MpLDGRfKk/40dHoPUSmMwKaz8t4uBR1xOed3/jaSKvv5KGQiM/pIx0WeayJY8SOWII5to6Dkx5hIp9hwCIGzeKzgtnAZDxzEpOvff5WfWZOTaW1O5B1DdYeOnNPLJOOE/036mdH/dPjcdHp2FXeiWrPsgHIDDAi4WzEokK11FQ3MAzK3KpqjFfNDn3Tu9Iv14G6urNPL3sKMeyqpzKXNIxkEX3XYKPzosf9xhZtjrLbv8do+KZO6Ujfxq7lfIK+0Uiel0eyPQ7Y9BoYP3mUj7+T7Hdfq1W8MCUeDq186Wyysyzr59srmOLZiXQOcmPjdvKWPW30y5tZMucCQmk9QihvsHC8ytzyMxxriud2/vz0MwkdDoNO/eXs/ydkwAM7hPK+FtjSYz1Ze7jhzl23PlYT90vALPGxpGWHExdg4WX3sgl05Xvk/xYMDURH52GnQcqWPnBKQAGpYYwbnQ0CTG+3PPkMTJyWl+IwhNy3O2XJmaPiyM1OYT6egsvrj7hUpfOSX4smN4OnU7DrgPlrHjPqkuannGjo0mM9WXeE0fJyHY+ttcVgcy4KxaNgG82l/Lx1/aL7mi1ggVT41X/V5t5ZmUuhUZ14Yzbro9g+KBQLAqs+iCfvT8732e2zJucRN+UUOoazDz7WhYZ2dVOZbp0COCROZ3w0WnYvq+UV9/KAWDyHQkMSA1FsUBpRSPPvpaJsdR5AQ9326tZzvgE0pKDqW+w8MLrOWS6qCedk/x5cGYSOm/BzgMVrHjX6v80PeNuUf0/b/ERjmW79v/5tGOT72zHyGtjKCtXbfT6u9ls31PidLwn+jGAeZPa0SdFT129hedWZJHhQucu7f15eE5HfHQaduwr49W3TwAw4+4E+vcKpdGkkF9Qx3MrjlPdSv/iKf9LLjxyiIWb0QiYdVcMf16Wy+zFmQxJCyEhRmdXZvhAPdU1ZqY/mskXG41MvCUSgIZGC+9/UchbnxS0Sc6MO6J48rU85j6VzaDUIBKi7eVc0z+EqhoLM/+czZffljJhdAQAFVVm/roij3v/ksOyd04zf2J0q3Ly3vmUnTdMbXV/xIjBBHRK4ruuwzk463GueO0JALxDQ+jy2Fy2DriNLf3H0OWxuWj1wa2eJ7V7ELFROqY8fJRX1p5i7vg4l+XmTojjlbWnmPLwUWKjdPTuFgTAbX+KYP/hKqY+cpT9h6u47U8RF01O315hJMT6c8eMnbyw/BgLZnV2KeOB2Z15/rVj3DFjJwmx/vTtFda8LzLch9SUUM4U1jkdpxEwa2wsf16aw6zHMxmcFkJCjI9dmWsHhlJVbWbaogw+32Bk0q2qjxsaLbz3eSFrPj53MAmQ1iOEuGhfJsz/iSVvnODeKYkuy907uR0vv3GCCfN/Ii7al9Rk1dc5J2t54uVMDh5xHbh46n4B1fdx0T5Meugwy94+ybwJ8S7L3TMhnqVvn2TSQ4eJi/ahd3fV9zl5dTz1Sg4HjzoHVZ6W426/NOuSHExclC+TFhxi6Vu53DMpwWW5eRMTWLIml0kLDhEX5Utqd6ucvFqeWpbNwaOt+3/23bEsXpLNzMcyGNInhIRYh7o8SK3LUxce47P1xUweo9blhFgfBvcJYebjGTz+cjZzxqlBdmv0SdETH+PL2Hn7eGnVceZPb++y3PxpHXhxVRZj5+0jPsaXtBQ9AH//Ip8pD6Qz9cF0ftxTyoQxzn51t72aSEsOJi7ah4kP/MzSNbncM6mdy3L3TE5kyZsnmPjAz8RF+7T4P6+OJ5dmndX/F6Id++iLPCbdu4dJ9+5xGRx7qh/rk6LeL3ffc4CXVmczf6pr3983rT0vvp7N3fccIC7al7QeIQDsSa9g0gPpTH3wIHmn6xg7Otbl8Z7y/8VAaDQe+3exuOCShRDjhRDpQogDQoj3HPb1EEJst+7/TAgRat3eSQix0XrMXiFER4fjUoUQ+xy32+wfIoTYb/23TwgRJIS4UgjxgxDi30KIo0KIVUIIjbX8cCHEj1ZZHwshAq3bewkhvhdC7BFCfCOEiLHZfkAIcQCY80vs0aW9H6eLGigobsRkhh92ldO3R5Bdmb49gti0rRyALXsqSL40AID6BoVDmbU0NFrOKadzki9nihqb5WzeXUlasv0ysX2SA/l2uypn695Kul+qLu+bnVdPSbn69Jub34DOW4NW67pnKdmym8aS8lavI+rGoZx6/3MAynYcwDskGJ/oCCKGD6Ro01YaS8sxlVVQtGkrkdcOavU8fVOC2bS1DIAjWTUE+nsRGmL/wiM0RIu/n4YjWeqT/6atZfTrqTYs/VJC2LilFICNW0rp1zPkoskZ1NfAum/VAPTno5UEBmgxhNo3+oZQHQH+Wn4+WgnAum/PMKhvy1LS86Z2ZOXbx1FcrJbapb0f+YX1nCluxGRW+GGncx3r0yOITdvU69yyp9yhjtXQ2Ni2ZVj799KzYbOa0T2cWU2gv5Ywvf1SsWF6b/z9NBzOVAO6DZuNDOgdCkBufh15p1tfVthT9wtAv54hbNyqdtJHsmoI8PcizMH3YSFa/H29mn2/cWsJ/a0+Pnm6nrwz514i2RNy3O2XZjk9Q9iw5dy6BPi16LJhSwn9e1l1yT+7Ll06+JNf2MCZImtd3lFOvx72D9J9U4LZuK0MgC27y0nuqrZz/XoE88OOckwmhYLiRvILG+jSofUlzAekhvHNd2p2+lBGVas2C/D34lCGGqB8810RA1PVgK+mtiVj6OujcXlvutteTfTrpWejnf+9CNM7yNFr8ffzavb/xs1G+vfSA23z/4Vox86Fp/qxAb1DWf+D+pbtcEYVAQFern3v58Vhq+/X/1DMwFT1ftmdXo7F2swcOlZFRJi9HZrwlP8l7uGCBshCiMuBx4CrFUVJBu51KPIu8LCiKN2Bg8Cfrds/AJZbj+kPNL/nFUL0B1YBNymKkoVrFgBzFEXpAQwCmt5DpAHzgMuAjsDNQohw6zUOUxSlJ7AbuF8I4Q28CtyqKEov4C3gr9bzvA3Ms17fL8Kg11JU0vLarbjUhMHhRjTotRRZX81ZLFBTayE40OsXyym2eb1nLDVhcNFAFpeamuVU11oICrCX0z8lkOMn6zCZ/rd1631jo6jNa8lG1p06g29cFL6xUdSdtNmeV4BvbFTr+oR6U1zS0Py7uLSB8FB7u4WHelNsZ9sGDNYy+hAtpeWqrqXlJvQhrkcTeUJOuMGHwuKWRq7QWE+4QedQRkeRbZniBsINauZsYB8DxcZ6MnNcZxANod52vi8uNTVfn22Z861jAOFh3hQZW+xVVNJAeJi3UxlbexUZncu0hqfuF1D9WmS0kVXS6NJudrYtaXSqH78GOe72i+11FtneLyWNGBzOYQjztvdhSYOTvq2eX691uNdc2Erfcg2q/80EB3pZr83hWH3rowgjDDonm0U43JdqmfpWy0y5M4GPVvXkmkERvPWPk876uNleTYSHeVNotJXTQLhD8BoeqrNr64pKGn+R/8+3HQO4+U9xrH2lFwvv6UJQgLNvPNWPhYfp7HQpNjYQ7hDkhoc51A8XZQCuuzqCHfvLXMrxlP8vBhov4bF/F03HC3y+q4GPFUUpBlAUpfkdihAiBNArivK9ddM7wGAhRBAQpyjKZ9Zj6hRFaRoM1BVYDYxUFCX3LHK3Ai8LIe6xymgaoLlTUZTjiqKYgQ+BgUBf1IB5qxBiPzABaAdcAlwBbLBufwyIF0Loref8wXpOu6y4LUKI6UKI3UKI3blHPjqroX6NJMToGD86ghUftO0V9W8JxVV65zcgx8dHw/gxibz5Qc4FPa9EIjl/1nx4kttm7mXD5iJGj2j9lb4EPvtPPrdP38Gke/dgLG1g7pQObpHjyX5s7OhYzGalOXsv+X3xa5/F4jTgC6QA+a0VUhTlWSHEv4HrUQPfa5t2ORYFBLBBUZQ7bXcIIboBPyuK0s9hu76tF6soymrUgJ4bph1SAIxlJiJsnhjDQ7UYy+w/5DCWmYgI9cZYakKjAX8/DRVVrgf8t4axzGSXcTKEajGW2X/IVVJmsspX5QT4aaisVuUY9FoWzohj6doznCl2/tCkrdTlF+AXH02p9bdvXDR1pwqoyy8gbEhacznf+ChKvt9pd+wNQw2MGKK+vjyWXWN9WleflcJDdXaZBVAzROF2ttU1fyRTVm4i1JrdDQ3RUl7RYk9PyLn5+lhGXhsDwOGMSiLDW7IokQYfim0yE6BmMCJsy4TrKDbWExftR0yUL2tf6Q1ARLgPby3txbT799KkkbHUPtsYHqp1+ljIWNr4P9exG6+J4Pqr1XF+x45X22XQIsJ0dhk/sGY/bewVYXAu0xruvl9GDg3nuiHqK99j2TVEGLwhwyorzNul3exsG+btVD8ulhxP+WXksHCuv1LV5ejxGuvr5OoWXRzOYSxptPdhmM7lx2uuMJaZHO41F7YqayQiTGfjfy8qqsxqHXc81qENHDUiihuGqm+ujmRVOdmsyOG+LDI2EGGTAXVVBmDj5mKeW9SVtR/lecxeN14TwfVXhVvlVBNp0PFzsxwdxaUObUypfQY0wuGNgisuVDsGUGpzH3/5zWmeX9zNSZ47+7FR10bxp6Hq/XIkq1rVxTq2N9xgn10HNZNrVz8cylw7JJx+vfQ88NQRu+M8eb9cTP4Is1hc6Azyt8AYIYQBQAjRPDpfUZRyoFQI0TTwdBzwvaIolUCeEGKU9RgfIUTTwLEy4E/AM9ZZLVwihOioKMpBRVGeA3YBl1p3pQkh2lvHHt8ObAG2AwOEEJ2sxwYIIboAR4EIIUQ/63ZvIcTliqKUAWVCiIHWc479JQY5llNLbKSOqHBvtF4wODWEHQfsB9zv2F/J0P7qmKOBvYJJP8dHP67IOFFHTKQ3kQZVzqDeQexMt5ezM72Kq/uqcgb0DCLd+oVvgJ+Gx+fE8e7nRRw5fn5fyRZ+9S1xd48CQN8nGVNFJfVniihav4WIYQPR6oPR6oOJGDaQovVb7I791yYjcxdnMHdxBj/urWDoAD0Al3b0p7rW3DyUoYnSchM1tRYu7ahWl6ED9GzfVwHA9v0VDBuojhcbNjCUH/eVe1TOp1/nN3+Msnl7MSOuVrNLl18SRFWNCaND52UsbaC6xsTll6jjbUdcHc3m7UaOn6hm5LgfGTN1B2Om7qCouJ7J9+2hxKazOZZTS1yUj7WOCQanhbDjQKXd+XccqGRof/U6B/YKIf1I2+vYlxuKmLnwEDMXHmLr7jKuGaQ2/l07BVBdY7a7FoCSskZqai107aSODb5mkIFte8raJMvd98tXm4qZvfgosxcfZdvecoYNUJuoSzv6U1NrpsTB9yXlJmrqzM2+HzYgjB/3tj4G35NyPOWXrzYWM+uxo8x67Cjb9pRzzcAWXaprXOtSXduiyzUDw9jWBpuB+jARa1uX+4SwfX+FXZkd+ysY1l8PwMDeIaRbPyzbvr+CwX1C0GoFUeHexEb5OM3G8fm6AqY+qH5Yt2VnCddeqQZMl3UObNVm1TVmLuusjoO99soItu5SX4zGRfs2lxuQGkbuqVqP2uvLDUXMXHSYmYsOs3V3GcNs/V9rpsRFYFlTa272/7BBBn48h/8vVDsG2I1XHtwvnOMnnO9bd/Zjn39TwLSHfmLaQz+xdWcpwwerDxddz+b7WjNdrb4fPjicrbvV1E9qcgh33BTLo88do77B/psHT94vEvciLvQrYSHEBOBBwAzsA3KwTvMmhOiBOp7YHzgOTFIUpVQI0Rl4HQgHGoExQCLWad6EEInAf4DJiqLscCHzVeAqwAL8DEwE+gFPAZVAJ+C/wGxFUSxCiKuB54CmR93HFEX50np9rwAhqNn1pYqivCGEaBqTrADrgevPNc1bUwYZoPcVgUy7IwqNEGzYWsZHXxcz9sYIMk7UsvNAFd5awQNT4uiQ6EtVtTptVYH16XfNM53w9/NC6yWorjXz+JITnDzd0ih5aVvGXvW6PIApYyLRaGDTtnI+XlfCXTcYyMytY2d6Nd5awfyJMXRI8KGyxsyLa05TUNzImOvCuPVaA/mFLed94tU8yivVp/Lpb97YvL3Hey9hGJKGLjyU+gIjGU+9ivBWX0Tkrv47AJe/spiI4YMw19aSPnUR5Xt+AiB+4i10engGAJnPriLvnU/tbPba2I/tfs8eF0vvbkHU1VtYsiaveXqr157qzNzFajquc5If909NwEcn2JVeycr31RcNQQFeLJqTSESYjkJjA0+vyKWqurVpeC68nEpjqZ2M+2d2ok/PsObpkY5mqo3+28t6MenePQBc0imQR++7VJ1Oak8JS17PdLrWj9/sw9T791BeYSIkquXjl97dApl+ewwajWDD1lL+8e8i7r4pkoycWnYcqMTbOjVWB+vUSM+/frI5w/LWs13w99OodazGwmNLcjhp88FOfbX9zBnzJiWSmhxMfb06nVRTELLqmcuYuVCd0q9LB38enNkeH51g5/4KXlurjpAa0FvP3ImJhARrqa4xk5VTwyPPZuAb2PIxlTvvl8YG+w59zrg4endXdXnpzdxm36946hJmLz7a7PsF0xLR6TTsTq9guXUKpv69Qph9dxwhQVZdcmt59MXjTj5zlxxzg31H6w6/aLTOY7vnToindzd1OrEX3zjRPPXUyr9cwqzHrLq09+PB6e3QeWvYlV7B8nfzVDm9Qpg9Pr5FlxO1LHohC613y8vM3t2CmNE0ZeGWUv7xryLuHmWty/utdXlaQvM0X8+9nsuZItX/t98QwfCBoZgtsPrDfHYfbAmuaiqcZwK4d2p70nroqa+38NyKTI5mqUHbmy90Z+qD6QBc0lGd5k2n07BzXxnL1mQD8OSCLiTG+mFRFAqK6nl5dTbFJQ3o/HztZLjDXorF+UPUeRMT6N1dnebvxddzmqdqW/V0V2YuOqz6v70/C2YkqdNVHijnNes0fwN665kzIcFGTg0Ln8uk1sFm59OOPXb/pXRuH4CiwJnCOl5YnoGxtAFDvP3QFHf1YxXGMnvfT0lSp19rsPDciuMcO676/o3nr2DaQ2qf1aVDAI/M7mCdFrGMV95Sp3l7/5VkvLWCiir1HjyUUcWSN3Lw9nEeo+wO/69/L+Wip2+zJ9/omXGLQPu3vrwo+l7wAPnXwsWeR9k2QHYnXi46sAuNbYDsThwD5N8yjgGyO7ANkN2JY4DsDmwDZHfiGCD/lnEMkN2BqwDZHdgGyO7CVYDsDhwDZHfgKkB2B44BsjtwDJDdhWOA7A5cBcjuQAbInuHXPgZZIpFIJBKJRPIr4o8wBvk3FSALISbhPHXcVkVRnOYmVhTlO+A7D1yWRCKRSCQSieR3xG8qQFYU5W3UOYklEolEIpFIJBK38JsKkCUSiUQikUgkF5c/whCLi7fItUQikUgkEolE8itEZpAlEolEIpFIJG1GaH7/+dXfv4YSiUQikUgkEskvQGaQJRKJRCKRSCRt5o8wBlkGyG6ivNDoETlRSXFul+GpBTzmfjDG7TJeuGmt22UABEeEnbvQeeKJBTwAzGbXKxBeSBrq6s9d6ALQWO/+hUK8vDyzuIaiuH+xCJ2vZxZw8Qv0c7sMT/gewGJy//1SX+O8lLI78A0McLuM6rJKt8sACDbo3S7D4qEFXCSeQQbIEolEIpFIJJI2I8cgSyQSiUQikUgkfzBkBlkikUgkEolE0nbE738MsswgSyQSiUQikUgkNsgMskQikUgkEomkzfwRZrGQGWSJRCKRSCQSicQGmUGWSCQSiUQikbQZOYuFRCKRSCQSiUTyB+NXnUEWQjwBVCmK8uIvPC4J+JeiKFf8wuO2KYrS/5cc80u4d1oH+vYKo77ewtPLjnLseLVTmS4dA1l0Txd8fDRs31PCsjeO2+2//aY45k7uwA13/0h5pcluX49L/Zh0swGNRrBpewWfbyy326/1gnl3R9IhwYeqajMvv1NIUUnLOcJDvViyMIGP/1PKl/+1P9aRmWNjSe0eRH2DhZfezCPrhPPE9Z3a+XH/1Hh8dBp2pVey6oN8AAIDvFg4K5GocB0FxQ08syKXqpqWyfW7v/E0kddfSUOhkR9SRrqUf9mSR4kcMQRzbR0HpjxCxb5DAMSNG0XnhbMAyHhmJafe+/ysegDMm5xE35RQ6hrMPPtaFhnZLvzSIYBH5nTCR6dh+75SXn0rB4DJdyQwIDUUxQKlFY08+1omxtJGu2N7XRHIjLti0Qj4ZnMpH39dZLdfqxUsmBpPp3Z+VFabeWZlLoVG9Ry3XR/B8EGhWBRY9UE+e3+ualWPORMSSOsRQn2DhedX5pCZU+NUpnN7fx6amYROp2Hn/nKWv3MSgOl3xdO3Zwgms0J+QT0vrMqhusb1ggfzJrWjT4qeunoLz63IIiPbWU6X9v48PKcjPjoNO/aV8erbJwCYcXcC/XuF0mhSyC+o47kVx1uVM3tcHKnJIdTXW3hx9QkyXdSxzkl+LJjeDp1Ow64D5ax47xQAg9L0jBsdTWKsL/OeOEpGtuuFFTyliyd8M2dCIn1S9NTXW3h+5XEyWpMxq0OzLsvfyVVljE2gX089Jqsuz6/KdpLR8/IApt8RjUYjWL+5lE/W2S+GpNUK7p8cq9bjKjPPrc6j0NhIUIAXC2fG0znJj03bylj14RmXNmqix6V+TBodhkYINu2o5PNNLtqxsRF0iPehssbMkneKKCq1acf0Xix5JJ6P1pXy1XcVZ5U1e3wCacnB1DdYeOH1HDJzXNUxfx6cmYTOW7DzQAUr3lX9MjhNz7hbYtU6tvgIx1zUHfDcfenu/uV8dRncJ5Txt6r2mvv4YY4dd20vT9gs5TJ/pt0WhUbAhq3l/HN9id1+rVYwf0I0HRN9qaw288Kb+RSWmEi+1J/xoyPQeglMZoW1nxZx8GjrevS8PECVoxFs2FLGJ9+4uGcmxTbLef6NUxQaG+nRNYAJoyPQagUmk8Lb/ywk/SxyLgZyDPIfDHcGx317hRIf48edM3fz/PIMHpjVyWW5B2Z24vnlGdw5czfxMX706RnavC8yXEdaSihnCp1XUNMImDomnL++fob5z5xkYM9A4qO87coM7RdMda2FeX85yb++K+fukfarvU0YZWD/oXPfhKndg4iN0jHl4aO8svYUc8e7Xs1v7oQ4Xll7iikPHyU2SkfvbkEA3PanCPYfrmLqI0fZf7iK2/4UYXdc3jufsvOGqa3KjxgxmIBOSXzXdTgHZz3OFa89AYB3aAhdHpvL1gG3saX/GLo8NhetPvisuvRJ0RMf48vYeft4adVx5k9v77Lc/GkdeHFVFmPn7SM+xpe0FD0Af/8inykPpDP1wXR+3FPKhDHxdsdpBMy+O5bFS7KZ+VgGQ/qEkBDrY1fm2kGhVFWbmbrwGJ+tL2bymGgAEmJ9GNwnhJmPZ/D4y9nMGacG2a5I6xFCXLQvE+b/xJI3TnDvlESX5e6d3I6X3zjBhPk/ERftS2qyap89ByuY+tDPTH/4EHmn67jzpuhW7KXKufueA7y0Opv5U13b675p7Xnx9WzuvucAcdG+pPUIUeWkVzDpgXSmPniQvNN1jB0d6/L41ORg4qJ8mbTgEEvfyuWeSQkuy82bmMCSNblMWnCIuChfUrur+uTk1fLUsmwOHm39gcJTunjCN2k9QoiP8WX8fem8/EY2905Ncq3LlCReXp3N+PvS1XrcpMvBcqY8eJBpD/9E3pk67hoVY3ecRsCsu2L487JcZi/OZEhaCAkxOrsywwfqqa4xM/3RTL7YaGTiLZEANDRaeP+LQt76pMDlNTnKmXKLgb+uLmD+c3kMSAlwaseu7htEVa2FeU/n8a/vK7h7ZKjd/gmjDOw7fO6V5tKSg4mL9mHiAz+zdE0u90xq57LcPZMTWfLmCSY+8DNx0T7NfsnJq+PJpVkcPNJ6HfPUfenu/uVC6JJzspYnXs48q70uhJxz2UwjYMYdUTz5Wh5zn8pmUGoQCdH2dfma/iFU1ViY+edsvvy2lAmj1T6qosrMX1fkce9fclj2zmnmT3TtjyY5M++M5olXTzLniSwGpwY73zMD9FRVm5nxeBZfbCxh4s2RVjkm/m95HvOeymbJ2tPcP8l12yJxL7+6AFkI8agQ4pgQYgtwiXXbd0KI3ta/w4UQOda/k4QQm4UQe63/2hTgCiEuF0LsFELsF0KkCyE6W7dXWf+/UgjxvRDiCyHEcSHEs0KIsdZjDgohOv5SvQamGVj330IADh2rJDBAiyHUvuE3hHoT4O/FoWPq0pvr/lvIoD6G5v3zpnRkxdpsFMX5/J3a+XCmqJFCowmTGbburSa1m/0yoalX+PPdTvXcPx6opluXluVdU7v5U2g0cfKMffbTFX1Tgtm0tQyAI1k1BPp7ERpi/zIiNESLv5+GI1lqwL1paxn9eqoNWL+UEDZuKQVg45ZS+vUMsTu2ZMtuGktaz2BH3TiUU+9/DkDZjgN4hwTjEx1BxPCBFG3aSmNpOaayCoo2bSXy2kFn1WVAahjffKdmdA9lVBHoryVMb++XML3VLxlqw/7Nd0UMTFUfLmpqWzITvj4aJ9906eBPfmEDZ4oaMZkVfthRTr8e9kF735RgNm4rA2DL7nKSuwaqduoRzA87yjGZFAqKG8kvbKBLB9dL//bvpWfDZjU7cTizulU9/P00HM5UM0sbNhsZ0FvtIPccrKBpldTDGdVEhNk35M326h3K+h+KreWqCAjwcm0vPy8OW+21/odiBqaqcnanlzfLOXSsqlU5/XuGsGGLmtU5klVDgL8XYQ51LCxES4CfV3Md27ClhP691Lp0Mr+evDNnX77aY7p4wDd2umRWE+jvWhd/P69mGet/KG6Rkd4i41BGNeEOMrq09+N0UQMFxY2YzPDDrnL69giyK9O3RxCbtqn37ZY9FSRfqrY/9Q0KhzJraWg89zK8nRJ9OFNs047tq6b3FfZ1PvUKf77fqfpj+4FqrujsZ7ev0NjIyTPnXla6Xy89G+384kWY3qGO6bV2Ntu42Uj/XnoAcvPryDt99jrmqfvS3f3LhdClLfa6EHLOZbPOSb6cKWpsrsubd1eSlhxoV6ZPciDfblfr8ta9lXS/VK2D2Xn1lJSbrfo0oPPWoNW6zlp0bu/H6UKbe2Z3BX2S7e+ZPsmBbGqWU0GyVc7xk/WUlJuscurR6VqXI3Efv6oAWQjRC7gD6AFcD6Se45BC4BpFUXoCtwOvtFHUTGCZoig9gN5AnosyydZyXYFxQBdFUdKAN4F5bZTTTIRBR2FxS+NQVNxAuME+kxhu8KHIaFPGWE+EQb25B6aFUWSsJyvH+bUZqMFCcVnLKzFjmYmwEC/7MnotxdZXkRYL1NRZCArQ4KsTjBqq5+N1pW3SxRDqTXFJSwdUXNpAuENjHB7qTXFJo12ZpgZbH6Kl1Hrzl5ab0If8spE+vrFR1Oa1vKatO3UG37gofGOjqDtpsz2vAN/YqLOeK8Kgo8jYoktRSUOzze3L1LdaZsqdCXy0qifXDIrgrX+ctDvWoNc62KHRuePSe1NktafFogbdwYFeGEK9KXI8Vu/aVuFh3k56hId5O5WxvZYio3MZgBFXhrPzgOsHlPAw+3pcbGxwCqbCwxxs6qIMwHVXR7Bjf5lLOaruNnWspBGDw7UawhzsU9LgZNuz4SldPOEbp+ssaUUXO5u2osuV4ezaby/DoNc61EUTBr1jPdZSZB1epNZjC8GB9m3QuQjTe2Esa3noLCk3Y3DxYNTU1jm3YyF8/E1Zm2SFh3lTaHSwR6iDzUJ1dm1dUUmjS7+cTYYn7kt39y8XWpez4W6bGfRaim2GwRlLTU7tqmNfWV1rISjAvi73Twnk+Mk6TCbXTxQGm3Oocpzbb9v+oUlOsKOcnkFk5bYu52IhNBqP/btY/KoCZGAQ8JmiKDWKolQAX56jvDfwhhDiIPAxcFkb5fwILBJCPAy0UxTF1fu4XYqinFYUpR7IAtZbtx8EklydVAgxXQixWwix+0zOuS697fjoNIwbk8Cav524YOe05bbrQvnXd+XUNVycG1BpLWXxG2HNhye5beZeNmwuYvSI1l+5/Ra4a1QMZovCpi0l5y58HowdHYvZrDRn8H7LeEoXT/jmrlExqi5bfnt+GTMilH99X3HR2jF34k7fu7t/uVi402YJMTrGj45gxQfnHjZ0PiTG6Jh4cyTL3z/tVjkS1/yqP9KzwURLMO9rs30+UICa7dUArgdPOaAoyt+EEDuAPwFfCyFmKIryrUMx23dBFpvfFlqxm6Ioq4HVAINu2qyMvj6GkdeoAdORzEoiw1ue6CPCdRQb7V83FRvribB56o8w+FBkbCAuxpeYSF/eXtrTeqwPa5akMH3B/uayJeUmwm2eTg16bfOroOYyZSbCQ9XtGg34+2qorLbQuZ0PfZMDGHdjGAF+GiwKNJgU1m1u+cDlhqEGRgxRhxUcy66xZp7UV9vhoTq7J3JQs522T/Thobrmj9fKyk2EWrPIoSFayitcf3TSGnX5BfjFR9OU7/aNi6buVAF1+QWEDUlrLucbH0XJ9zudjh81IoobhqqZ5SNZVXbZ4AiHTByo2Qk7v7goA7BxczHPLerK2o9aXkgYy0wOdvB2+ojPWNZIRJgOY6lJ9YufFxVVZoyljUQ4HmvzluDGayK4/mp1bNyx49VOethmWEDNwtpeS4TBvszwwQb6poTw4F+P2dvr2ij+NDTCaq9qtR5bx/aGG+wzbKoc+wx7hEOZa4eE06+XngeeOmJ33Mhh4Vx/pfrK9+jxGuurUTWjFR7mjdFBH2OJg33CdE62dcRTunjCNzcNj2yWcTTLlQwXuthkjMPDXOjSM5QFf7HXBdR6bF8XtRjLHOuxiYhQb5t6rKGi6pfd2yVlZgz6lgxaWIgXxnL7j8Wa2jrX7Zg/d48MJcBPg2KBRpPCui2VzcfeeE0E118VDsDR49VEGnT83FzHdBSXOtis1D7LHuGQuXSFp+5LT/QvQ4dcWF1aw1M2A2ubbPOmyRCqtWtXoaWvNJapdTnAT0NltVqXDXotC2fEsXTtGc4Ut66b0XqOFjneTnKa+gdbORU2chbNimfJ2/lnlXOx+CN8pPdrC5B/ANYKIZ5BvbaRwOtADtAL2AncalM+BMhTFMUihJgAtOl9nhCiA3BcUZRXhBCJQHfAMUA+bz77+jSffa0++fXrFcrNf4pl0+YiLusSRFW12TlQKm2kusbMZV2COHSskhFXRfLPf+dz/EQNN07Y0Vzuo9WpTHtgH+WVJqL06rbM3HpiIryJDNNSUm5iQM8Alr5baHf+3T/VcGVaEMdy6umXHMBPGWri/PFXWp5ObxsRSl29xS44BvjXJiP/2qRmlVKTgxg51MD3O8q4tKM/1bXm5iETTZSWm6iptXBpR3+OZNUwdICerzaqx2/fX8GwgaF8/O8ihg0M5cd9Z58xw5HCr76l3ey7yf/Hv9H3ScZUUUn9mSKK1m/hkv+7v/nDvIhhAzn66MtOx3++roDP16lP/n176hl9XTTfbjVyWedAqmvMlDh0/CVlVr90DuRQRhXXXhnBp1+rQznion05dUZ9LhuQGkbuKfuXEceya4iN8iEqXA0cBvcJ4fnX7Ydh7NhfwbD+eo5k1TCwdwjp1o9Ytu+v4KEZCXy6vhiDXktslI/dl99fbijiyw3q+Ok+KSHcNDyS/24roWungFb1qKm10LVTAIczq7lmkIHPv1HrSGpyMLePjOb+p45S32A/VvTzbwr4/BurvVL0jBoRxbdbjXQ9m71qzXTtHMjhjCqGDw7ns3VnrHJCuOOmWO778yEnOV9tLOarjeo42rTkYG66JoLvtpeqdazG3Dwmr1lOuYnqWnNzHbtmYBifb7CfIcQRT+niCd98sb6QL9YXNssYdW1UG2SYm2WouhQ063L7yBjmP3nYSReAYzm1xEbqrPW4kcGpIbzw5im7Mjv2VzK0fwhHjtcysFcw6Udbf13fGpknHdqxlACWvW/v090/1TAkLZBjJ+rpmxzAT5nqPbf41ZZ2bMy16swktsEx2PslrUew6pcfS1Wb1ZopcREo2dps2CADX3xj36464qn70hP9y4XU5ddgM4CME3XERHoTafCmpKyRQb2DeOkt+wztzvQqru4bwtHsOgb0DGqeQSLAT8Pjc+J49/Mijhw/+4egGU33jMEbY1kjg3sH8+Iah3smvYqhfUM4eryWAT2DST/SIufPcxN457MiDmed+4NTiXsQv7bX20KIR4EJqOOLc4G9wL+AjwAz8G/gbkVRkqwf1/0TUIB1wBxFUQLPNc2bEOIR1HHFjcAZ4C5FUUqEEFXW468EFiiKcoO1/HfW37sd97XGoJs2Oxl2/oyO9ElRA9BnXj3G0Uw1EHprSQqT5+8D4JJO1ml4dBq27y1l6eosp3PbBchJLTNIpFzmx6TR6jRv326v5NMNZdx+XShZJ+vZ/VMN3lrBPXdHkBTvQ1WNmSXvFFJotO8QmgJk22neqsudvzqePS6W3t2CqKu3sGRNHhnW6ZFee6ozcxdnAOoUXPdPTcBHJ9iVXsnK99Vp3oICvFg0J5GIMB2FxgaeXpFLVbWZuR+MAaDHey9hGJKGLjyU+gIjGU+9ivBWn+VyV/8dgMtfWUzE8EGYa2tJn7qI8j0/ARA/8RY6PTwDgMxnV5H3zqd21/3CTWuddLl3anvSeqjTYz23IpOjWWrH/uYL3Zn6YLrql47qNG86nYad+8pYtiYbgCcXdCEx1g+LolBQVM/Lq7MpLmnAP7jlo4/e3YKYcWcMGg2s31LKP/5VxN2jIsnIqWXH/kq8tYIF0xKap/p57vVczhSpHcLtN0QwfGAoZgus/jCf3QdbfNFQa58hmjcpkdTkYOrr1SmrmoLpVc9cxsyF6jR4XTr48+DM9vjoBDv3V/DaWnWar3eWXIG3t4YK69ROhzOrWLZG3Wc222cB752SpE6/1mDhuRXHm6eTeuP5K5j20E9WOQE8MruDdQqmMl55S319+/4ryXhrBRVVqpxDGVUseSMHbx/nsbBzJ8TTu5s6BdeLb5xonqpt5V8uYdZjRwH1Q5gHp7dD561hV3oFy99Vs/cDeoUwe3w8IUFaqmvMZJ2oZdELWTTW22cI3aGLl5fzc7o7fKMo9p3/PZPakdojhLp6Cy+sym7W5fVnL2fGIz836/LQrPb4WKfGapqy7t2l3fH2Fi0yMqpZuiYHvyCbenxFINPuiEIjBBu2lvHR18WMvTGCjBO17DxQhbdW8MCUODok+lJVrU7zVmDNfK15phP+fl5ovQTVtWYeX3KCk6dbfOEX2PKhXUpXPyaOMqDRwH93VPLpxnJuH6En62QDu39W27F5YyNoH6ejqsbCkvec27GmANl2mreyQudX7fMmJtC7u+r/F1/PaZ6qbdXTXZm56LBqs/b+LJiRpE5XeaCc16zTiQ3orWfOhASbOlbDwucyUSz2Tb87fF9f4xw0uaN/8fH3s9t3ProM6K1n7sREQoKt9sqp4ZFnM5zku8tmAfqWD+R6XR7AlDGRaDSwaVs5H68r4a4bDGTm1rEzvRpvrWD+xBg6JKhTCb645jQFxY2MuS6MW681kF/YUnefeDWP8kq1jbRY7O/JXle0TPO2cWsZH/3HyNiR4WScqGNnunrP3D85lg4J6j3z/JunKChu5LbrDYwZEW4nZ/Gy3GY5X73e9aKnbwsXjvdY8Bj5zLsXRd9fXYD8e8FVgOwObANkd+EqQHYHTQGyO3EVILsD2wDZXTgGyO7CMUB2B64CZHfgGCC7A1cBsjtwDJDdgW2A7FY5gX7nLnSeuAqQ3YFjgOwOXAXI7sAxQP4tYxsguwvHANldyADZM/zahlhIJBKJRCKRSH7N/AGWmv5dB8hCiGuB5xw2ZyuKMvpiXI9EIpFIJBKJ5NfP7zpAVhTlG+Cbi30dEolEIpFIJL8XhLjoozzczu8/Ry6RSCQSiUQikfwCftcZZIlEIpFIJBLJheVirnDnKX7/GkokEolEIpFIfrcIIUYIIY4KITKtU/k67k8UQvxXCLFPCJEuhLj+XOeUGWSJRCKRSCQSSZv5Na2kJ4TwApYD1wB5wC4hxJeKohyyKfYY8JGiKCuFEJcBXwNJZzuvzCBLJBKJRCKRSH6rpAGZiqIcVxSlAfg7cJNDGQUItv4dAuSf66Qyg+wmItrFeEROTeUvX87114onFvF48IuJbpcBsOTWD9wuw9TYeO5CFwCfAPcvFuAX4O92GQDVHpjI/6sJ6W6XATDyne5ul9HY4P6FVQBEza8nG3W+eCKz5ueBhYjAM4veeGLxHk+h+QOMy23Gg7oKIaYD0202rVYUZbXN7zjgpM3vPKCPw2meANYLIeYBAcCwc8mVAbJEIpFIJBKJ5FeJNRhefc6CZ+dOYK2iKC8JIfoB7wkhrlDOsiSpDJAlEolEIpFIJG3m1zQGGTgFJNj8jrdus2UKMAJAUZQfhRC+QDhQ2NpJ/0DvAyQSiUQikUgkvzN2AZ2FEO2FEDrgDuBLhzK5wFAAIURXwBcoOttJZYAskUgkEolEIvlNoiiKCZiLunLyYdTZKn4WQjwlhLjRWuwBYJoQ4gDwITBRURTlbOeVQywkEolEIpFIJG1GiF9XflVRlK9Rp26z3bbY5u9DwIBfcs5fl4YSiUQikUgkEslFRmaQJRKJRCKRSCRt59f1kZ5bkBlkiUQikUgkEonEBplBPgtCiHuAWcBeRVHG/q/nSenqz+Sbw9FoYOOPFXy2scxuv1YL994dRYcEHyqrLby09gxFJSY6Jfow645I67XAP/5Two701hcG6XVFIDPuikUj4JvNpXz8tf0HmlqtYMHUeDq186Oy2swzK3MpNKqLTdx2fQTDB4ViUWDVB/ns/bnqrDrNHBtLavcg6hssvPRmHlknap3KdGrnx/1T4/HRadiVXsmqD9SFawIDvFg4K5GocB0FxQ08syKXqhqz0/HzJifRNyWUugYzz76WRUa2s+5dOgTwyJxO+Og0bN9Xyqtv5QAw+Y4EBqSGoligtKKRZ1/LxFhqv7BG9zeeJvL6K2koNPJDykiXel625FEiRwzBXFvHgSmPULFPXbkybtwoOi+cBUDGMys59d7nZ7XXnAkJpPUIob7BwvMrc8jMqXEq07m9Pw/NTEKn07BzfznL31HnPZ9+Vzx9e4ZgMivkF9Tzwqocql3YyxM2A5g1No605GDqGiy89EYuma58n+THgqmJ+Og07DxQwcoP1Bl3ggK8WDQ7qdn3f12e4+T7lMv8mTomEo2ADdvK+XR9qd1+rVZw34RoOib4UFlt5sU1pyksMZF8qT/jR4Wj9RKYzAprPy3i4DHna7Nl9vgE0pKDqW+w8MLrOWTmOJfvnOTPgzOT0HkLdh6oYMW7ql8Gp+kZd0ssibG+zFt8hGPZzj7deug4z/1zIxaLhdH9kpkyvJ9TmW/2HmbVf7YAgkviInl24o3N+6pq6xn99Jtc1a0zi24bflF1aeJ8/D8oNYRxo6NJiPHlniePkeHiGnteHsC026LQaAQbtpTxyTdGu/1areD+SbF0TPSlstrM82+cotDYSI+uAUwYHYFWKzCZFN7+ZyHpR1vXw1M285RfZo+LIzU5hPp6Cy+uPuHSL52T/FgwvR06nYZdB8pZ8Z7VL2l6xo2OVuU8cZSMbOdje3ULZOZdcWg0sO6HEj7+t33/4q0VPDAtgc5JflRUmXlm5QkKi639y58iuHZwGBYLrPzgFHt/Onv/cj7t5eA+oYy/VbXZ3McPc+y487Epl/mrdUzAhq3l/HN9id1+rVYwf0J0cx174c38ljZmdIR9G3OWOuYpORcD8QdYFOX3r+H5MRu45nyCY42AaWMi+MuqfO59OpdBvYKIj/a2KzOsbzBVNRbm/F8uX31XxvgbDQDknm7gwRdP8sDzJ/m/lfnMvD2i1cVrNAJm3x3L4iXZzHwsgyF9QkiI9bErc+2gUKqqzUxdeIzP1hczeUw0AAmxPgzuE8LMxzN4/OVs5oyLPevbk9TuQcRG6Zjy8FFeWXuKuePjXJabOyGOV9aeYsrDR4mN0tG7WxCgNpb7D1cx9ZGj7D9cxW1/inA6tk+KnvgYX8bO28dLq44zf3p7lzLmT+vAi6uyGDtvH/ExvqSl6AH4+xf5THkgnakPpvPjnlImjIl3OjbvnU/ZecPUVvWMGDGYgE5JfNd1OAdnPc4Vrz0BgHdoCF0em8vWAbexpf8Yujw2F60+uNXzpPUIIS7alwnzf2LJGye4d0qiy3L3Tm7Hy2+cYML8n4iL9iU1WT3nnoMVTH3oZ6Y/fIi803XceVO0y+M9YbPU7kHERfsw6aHDLHv7JPMmOJcBuGdCPEvfPsmkhw4TF+1D7+5Nvo9k36FKJj98mH2HKrn9hki74zQCZtweyVOvnWLe/+UwqHcw8dE6uzLX9A+mqsbMrCdy+PLbMsaPVutPRZWZv6w8xb1/PcGyd85w38Szr2aZlhxMXLQPEx/4maVrcrlnUjvXukxOZMmbJ5j4wM/ERfs0+yUnr44nl2Zx8Ijrzt5ssfD0x+tZMes2Pnt0Guv2HCLrdLFdmROFJazZ8CPvzB/HZ49O5cFbhtrtX/7vH+jVMYFz4W5dmjhf/+fk1fHUKzkcPOr6QV8jYOad0Tzx6knmPJHF4NRgEmLs/T98gJ6qajMzHs/ii40lTLxZrUMVVSb+b3ke857KZsna09w/KfasunjCZh7zS3IwcVG+TFpwiKVv5XLPJNd1Zt7EBJasyWXSgkPERfmS2r1JTi1PLcvm4FHXcjQC5oyL4/GXs5mx6BhX9tGT6NC/DB8cRlWNmSkPH+Xz9UVMHqPef4mxPgzpo2fmo8d47KXjzB0fd9b+5Xzby5yTtTzxcmarNtMImHFHFE++lsfcp7IZlBpEglMbE0JVjYWZf87my29LmWDTxvx1RR73/iWHZe+cZv5E122xJ+VI3IcMkFtBCLEK6AD8RwjxuBDibSHEQSFEuhDilraep1M7X04XNVJgNGEyw5a9VaR1s18mNLVbIP/dWQnAj/ur6NZFXXa3oVGhaWVcb63gbBOSdOngT35hA2eKGjGZFX7YUU6/HvZBW9+UYDZuKwNgy+5ykruq19GvRzA/7CjHZFIoKG4kv7CBLh1aX/q3b0owm7aq5zmSVUOgvxehIfYvI0JDtPj7aTiSpT71btpaRr+e6vX0Swlh4xY1K7hxSyn9eoY4yRiQGsY336kZikMZVQT6awnT2z9YhOm9CfD34lCG2hB+810RA1PDAKipbclK+vpoXNquZMtuGkvKW9Uz6sahnHr/cwDKdhzAOyQYn+gIIoYPpGjTVhpLyzGVVVC0aSuR1w5q9Tz9e+nZsFnNgh3OrG5VF38/DYcz1cBhw2YjA3qHAmqA3FQPDmdUExFm38g24Qmb9esZwsatahbkSFYNAf5ehDn4PixEi7+vV7PvN24tob/Vx/16hrBxi3r8xi0lTr7vnNR0vzSq98ueCvokB9iVSeseyH+3VwCwbV8l3S9R62p2Xj2l5aoOuacb0HkLtNrWe+J+vfRstPOLF2F6B130Wvz9vJr9snGzkf699KqM/DryTte3ev6fTpwmITyU+HA93lovRvS6jO8OZtiV+XTbAe4Y1Itgf18ADEEtuh7KPYOxsoZ+lya1KsNTujTLOU//nzxdT96Z1uV0bu/H6cIGCopV//+wu4I+yUF2ZfokB7Jpu3rfbt1bQfKlqv+Pn6ynpNxk1acenU5zUf3vKRkA/XuGsGHLuf0S4Nfilw1bSujfy+qX/LP7pUsHf/ILGjhT1IDJrPD9jjL6ptj3L/1Sgpvb9c27yulxmdq/9E0J5vsdZTQ29S8FZ+9fzre9PJfNOif5cqaosbmObd5dSVqyfZ/cJzmQb5vrWCXdL21pY0qa2pj8BnTerdcxT8m5WAiN8Ni/i4UMkFtBUZSZQD5wFRAIlCuK0k1RlO7At209j0HvhbGs5TW1scxEWIj9+vaGkJYyFgvU1FkIClBd07mdD0sXJrBkYSKvf1TUHCg5y9FSXNIip7i0EUOot0MZb4pKGlrk1JoJDvTCEOpNkeOx+tZH3xhCvSm2nkct30C4g6zwUG+H62lovh59iJZSa0dWWm5CH+IsK8Kgo8jYIqOopIEIg85FmfpWy0y5M4GPVvXkmkERvPWPk/xSfGOjqM070/y77tQZfOOi8I2Nou6kzfa8Anxjo1o9T3iYt5Mu4WHeTmVs7VVkdC4DMOLKcHYecB3Ue8Jm4aHeFBlt/Friop6FelNcal+mqX6EBns3BzEl5SZCgx07Pi3Fpabm38ZSE2EhrZdpqsdN90sT/VICOX6yDpOp9afK8DBvCm3sVVzSQHiovb3CQ3V2db2opNGlX1xRWFZJdGhLcBepD6KgrNKuzInCEk4UljDh5fe4+6V32XrouFUvhZc+28QDo65qkyx369JyjvPz/7kwOPnfuS2ybessFqiutRAcYN+m9u8ZRFbuxfW/p2QA1jbcVk4jBodzGMIc2vmSBifftaqHqz7Cld9t/HK2/uVs9eFCtpeuUOuYTZ9canKqY45tTHWthSDHOnaONsZTciTuQwbIbWMYsLzph6Iopa4KCSGmCyF2CyF2Z//09wsiOONEPfc9c5KHXjzJzdeE4v0re4q8EJxjru7/mTUfnuS2mXvZsLmI0SN++6+o7hoVg9misGlLybkL/4942mYKF973CTE6JowKZ+XfWl1B9FeDyWLhRFEJb957F89OuJEnP/wPFTV1/GPzXgZe3pGo0NaH7khckxijY+LNkSx///TFvhTJ75SEGB3jR0ew4oOC34Wc/wmh8dy/i4T8SO8CoijKamA1wM33ZCoAxjIzBpvXQwa9tvnVSRPGcrWMscyMRgP+vhoqq+1TxacKGqmrt5AYoyPrpPPrI2OZye4JOjzU2+kDK2NZIxFhOoylJlWOnxcVVWaMpY1EOB5bZrI79oahBkYMUV/FH8uuITxMB9RYy+vsnpTBmiWwO6eu+XrKyk2EWrPIoSFayitUe4waEcUNQ9VM7JGsKrvMZkSYfXYU1KxBhMHnrGUANm4u5rlFXVn7UZ7TvrNRl1+AX3w0TU9DvnHR1J0qoC6/gLAhac3lfOOjKPl+p92xN14TwfVXq+PJjh2vdtLFNvsB1iybjb0iDPZlhg820DclhAf/eszuOE/YbOTQcK4boo6LP5ZdQ4TBG6wjBcLDXNQzhwxReFhLRrG0opGwEC0l5SbCQrSUVdjXs5IyE+GhLc2SIVRLSXmjyzLGspZ63HS/GPRaHpkey9J3znCm2PkDwxuvieD6q8IBOHq8mkiDjp+ptl6njuJSe1sUlzZY63qTvbydfNcakfogzpS2ZIwLyyqJ0tsPF4jSB9EtKRZvLy/iw/W0iwwjt6iU9JxT7M3K46PNe6mpb6TRbMbfR8d9N13pcV0upP/PhdHJ/85tUVNb1+T/AD8NFdVqG2LQa1k0K54lb+dfNP97zC/Dwrn+SoNVTo116FWTHG+MDucwlji082E6lx/huqLYVR/hyu9WX5+rf3GsDxe6vTwbah2z6ZOtbYktjm1MgJ+GSps6tnBGHEvXum5jPC1H4j5kBrltbADmNP0QQoS29cDM3DpiIryJDNOi9YKBPQPZddD+A5VdP1VzVZracfbrEcjBDDXwjAzTNn+UFxGqJS5KR2ErjcCx7Bpio3yICvdG6yUY3CeE7fsr7Mrs2F/BsP56AAb2DiHd+hHD9v0VDO4TglYriAr3JjbKx+nL339tMjJ3cQZzF2fw494Khg5Qz3NpR3+qa83NQyaaKC03UVNr4dKO6piqoQP0bN9X0Sxv2EDVhMMGhvLjPnXIwOfrCpj6oPqR2JadJVx7pdpgXtY5kOoaMyVljoFSI9U1Zi7rrI7ruvbKCLbuUrOrcdG+zeUGpIaRe+rssxm4ovCrb4m7exQA+j7JmCoqqT9TRNH6LUQMG4hWH4xWH0zEsIEUrd9id+yXG4qYufAQMxceYuvuMq4ZpHZkXTsFtKpLTa2Frp3UMajXDDKwbU8ZoH6Ac/vIaB5/MZP6BvsHJ0/Y7KtNxcxefJTZi4+ybW85wwaoD0qXdvSnptbcPGSiWUa5iZo6c7Pvhw0I48e9qo+376tg2ED1+GEDW7Y3kXGijphIbyIN1vulVzA7HWZu2ZlexVV91cxq/5Sg5q+7A/w0PDY7jve+KObI8Tpc8eWGImYuOszMRYfZuruMYbZ+qTVT4qIDq6k1N/tl2CADP1r9ci4uT4wht6iEvOIyGk1m1u05xJBunezKXN29C7szcgEorarhRGEJ8eF6nplwI988NZv/PDmb+0ddxQ2pV9gFx57U5UL6/1xk5NQSG6kjyuCN1gsG9w5m5wH7YSk70qsY2lcdOzugZzDpR1r8/+e5CbzzWRGHs1zf756wmcf8srGYWY8dZdZjR9m2p5xrBrb4pbrGtV+qa1v8cs3AMLa10S9q/6Jr7l+G9Glpz5uwbdcHpYZw4LC1f9lXwZA+eryb+xedU/9yIdvLc9HSxqh1bFDvIHam23/QtzO9iqub61hQ82woAX4aHp8Tx7ufF3Hk+Nn7FE/JuVj8EcYgC3e93v49IITIAXoDdahDLHoBZuBJRVE+PduxTRlkgJ6XNU3zJti0vYJ/ri/ljuvDyMqtY9dPNXhrBfeOi6J9vI6qGgsvrz1DgdHEkNQgRg/TYzarwxA+WlfKTofguq6q5ebp3S2IGXfGoNHA+i2l/ONfRdw9KpKMnFp27K/EWytYMC2heUqZ517P5UyR2vDcfkMEwweGYrbA6g/z2X2w5UZWLM51ZPa4WHp3C6Ku3sKSNXnN0zW99lRn5i5W00udk/y4f2oCPjrBrvRKVr6vTvMWFODFojmJRITpKDQ28PSKXKqqzdRW2et279T2pPXQU19v4bkVmRzNUve/+UJ3pj6YDsAlHdUpy3Q6DTv3lbFsTTYATy7oQmKsHxZFoaConpdXZ1Nc0sCDX0xsPn+P917CMCQNXXgo9QVGMp56FeGtZq9yV6tDZC5/ZTERwwdhrq0lfeoiyvf8BED8xFvo9PAMADKfXUXeO/bVYcmtH9j9njcpkdTkYOrr1amemjqIVc9cxsyF6tRxXTr48+DM9vjoBDv3V/DaWjVwemfJFXh7a6ioVDu8w5lVLFuTi6nR+WHJHTbzCfCzkzFnXBy9u6u6vPRmbrPvVzx1CbMXH232/YJpieh0GnanV7D8vZZp3h6dk0SkQfX9X5fnUFltxi+g5aOdXpcHMPnWCLys0yJ+sq6EO28wkHmijl0Hq/HWCu6bGE2HeB8qayy8tOY0BcZGxowI45Zrwzhd2JKhe+LVU5RXtbyxqS63D7bmTUygd3d1OqkXX89pnkZr1dNdmbnosOqX9v4smJGkTld4oJzXrNNJDeitZ86EBEKCtFTXmMk6UcPC5zL5akJ68/k3/5zF8//ciEVRGNW3O9Ou7c/yf//A5YkxXNmtM4qi8OJn37Lt8HE0QsPUa/txXa/L7K7xi+3p/Jx7xmmat5HvdHe7Lhqt/XjI8/V//14hzL47rkVObi2PvngcnW/LW41eV7RM87Zxaxkf/cfI2JHhZJyoY2d6Fd5awf2TY+mQ4EtVtZnn3zxFQXEjt11vYMyIcPJt/L94WS7llar/66qcp8lyh808IcPVFFtzJ8TTu5s6ndyLb5xonqpt5V8uYdZjVr+09+PB6e3QeWvYlV7B8nfVt2oDeoUwe3y8jZxaFr2QhZdXi/9Tuwcx/a5YvDSwfnMpf/+qkHGjoziWXcuO/RV4ewsenJ5Ax0R1GtFnV+Zypkj1xR0jIxk+KBSzGV7/Wz67D7bch431zm+wzqe9HNBbz9yJiYQEW3XJqeGRZzMIsHl70+vyAKaMiUSjgU3byvl4XQl33WAgM7eOnelqGzN/Yow69WqNOpVkQXEjY64L49ZrDXZ17IlX85rrmCPukvPFyksu+ljLipfv81jwGHz/0ouirwyQ3YRtgOxObANkd+EqQHYHjgGyO7ANkN2JY4DsDlwFyO7AMUB2B7YBsjtxDJDdgW2A7E4cA2R34CpAdge2AbK7cBUg/1bx1By0tgGyu3AVILuDAIfhTb9lfhUB8tL7PRcg3/fyRdFXDrGQSCQSiUQikUhskB/pSSQSiUQikUjajBAXPYntdmQGWSKRSCQSiUQisUEGyBKJRCKRSCQSiQ1yiIVEIpFIJBKJpO146EPRi8nvX0OJRCKRSCQSieQXIDPIEolEIpFIJJI2czEX8PAUMoMskUgkEolEIpHYIDPIbqKx3jOLOGg8MJF7WVGR22UABEeEuV2GJxbwAJj/yVi3y1gx4Z9ulwFgajSdu9B5UlVace5CFwBPLK5y0wcpbpcBYDG7f4EFnZ/7F/AAsJhdr0R2IQkMDXa7DPDM4hpnjp90uwyA/yx2/+JNd73Z3u0yAKrL3L9IkF9wgNtl/GoQv//86u9fQ4lEIpFIJBKJ5BcgM8gSiUQikUgkkrYjxyBLJBKJRCKRSCR/LGQGWSKRSCQSiUTSZoQcgyyRSCQSiUQikfyxkBlkiUQikUgkEknbkWOQJRKJRCKRSCSSPxYygyyRSCQSiUQiaTNC8/vPr/4uAmQhxD3ALGCvoijuX6HhF9Lz8gCm3RaFRiPYsKWMT74x2u3XagX3T4qlY6IvldVmnn/jFIXGRnp0DWDC6Ai0WoHJpPD2PwtJP1pzVjnT74hGoxGs31zKJ+tcyJkcS6d2flRWmXludR6FxkaCArxYODOezkl+bNpWxqoPz5xTp3und6RfLwN19WaeXnaUY1lVTmUu6RjIovsuwUfnxY97jCxbnWW3/45R8cyd0pE/jd1KeYX9YhS9rghkxl2xaAR8s7mUj7+2X6xEqxUsmBqv6lJt5pmVuRQa1UUgbrs+guGDQrEosOqDfPb+7HxtTcyZkEBajxDqGyw8vzKHzBxn+3Zu789DM5PQ6TTs3F/O8nfUSfqn3xVP354hmMwK+QX1vLAqh+oa+wUPur/xNJHXX0lDoZEfUka6vIbLljxK5IghmGvrODDlESr2HQIgbtwoOi+cBUDGMys59d7nrerR6/JApt8Zg0YD6zeX8vF/ip3s9cCUeDq186Wyysyzr59s9v2iWQl0TvJj47YyVv3tdKsympg1No605GDqGiy89EYumSdqncp0SvJjwdREfHQadh6oYOUHpwBUebOTiArXUVDcwF+X51BV43qRCHf7BmDe5CT6poRS12Dm2deyyMh2XhihS4cAHpnTCR+dhu37Snn1rRwAJt+RwIDUUBQLlFY08uxrmRhLXS9Ecj42G5QawrjR0STE+HLPk8fIyHE+VrVXIn1S9NTXW3h+5XEyWrPXrA746DTs2FfG8ndyVXuNTaBfTz0mk0J+QR3Pr8p2spen6pin5KR09WfKrRFoNLBxWwWfbih1knPvuCg6JvpQWW3hxbdOU1RionM7H2bdGdVc7h9fG9mR7npBjR6X+jHpZgMajWDT9go+31huL8ML5t0dSYcEH6qqzbz8TiFFJS1tYXioF0sWJvDxf0r58r/ljqe343za5Ml3tmPktTGUlav19/V3s9m+p8Tu2G0HDvPie59hsSiMurIPE28cZrf/qx92suzDL4kMDQHgtmsGMeqqvgAs+/BLtu4/hEVR6HPFJSwYNxohXL+i91R/6Yn25X/VJSjAi0dmxNG5nR+bfizj9b8XtKqHxH38Xh4BZgPXnE9wLFQuuD00AmbeGc0Tr55kzhNZDE4NJiFGZ1dm+AA9VdVmZjyexRcbS5h4cyQAFVUm/m95HvOeymbJ2tPcPyn2rHJm3RXDn5flMntxJkPSQpzlDNRTXWNm+qOZfLHRyMRbVDkNjRbe/+L/2Tvv+Kiq7IF/72Rm0jPJpJICAQEVhdASWii7UtS1oC4WkCa9iQVUFFmXddeKWAFRVNb1t7a1765SXJcmhB6QlkBCEkLaTHqfmff7402SaQFcncFyv59PPjAz973z7jn3nnveeffdW8IbH15YJxzYz0hSfBC3z8rgmVdOsGhON4/l7p/bjadfPsHtszJIig9iYL+2nfJiovxJ7RNBUUmDx7rMvTOeZStzmL00i+EDDCTFO+/oNWZoBDW1VqYvOcHHG8q4a1wcAEnx/gwbYGD2o1k8+lwO8ybGtztVKq23gYS4ACbfe5iVr51m4bSOHsstvKsTz712msn3HiYhLoDUFHVHrr2Hqpj+wHfMfPAIBWcbuOPGOLdjC9Z/RMZ10z1fABB99TCCuybzzeWjOTTnUa58+TEAdBEGui+dz/Yht7Jt8Di6L52PNtzzTmAaAXMmxPOH53OZ82g2w9IMJHVw0Ve6qq8ZD2fxyUYTU3+vXmtTs423Pylh3QfnvykCSO0VSkKcP1MfOMoLb+azYHKix3J3T07k+TfzmfrAURLi/OnfKxSAW38Xw/4j1dz14FH2H6nmtutiPB7vC9sM6BNOYocAJizYz4o1p7h3pucdve6d0YVn15xkwoL9JHYIIK1POADvflrItPszmb44k2/3ljN5nGdd/FCd5RY0sPzFXA4db39Xs7TeBhI7BDDpnkyeey2HhdOTPZa7Z1oyz63NYdI9mWpdehvs+qpk2uJDzHjwMAVFDYwf28HpOF+1MV/KmXlrNH9adYa7Hz9Ner9QEuOc/eXIQWHU1tuY+8fTfP6fcibdGAXA6cImFj2dx31P5vGnVWeYc0cMnpJpGgHTx0Xx51eLuPeJfNL7hpAYq3Mqc5VdxoLH8/nim0ruvN55N9HJYyM5cKT9IK+FH8Mnv/9pAVMX7mXqwr1uwbHVZuOp9f/gxQdm8sHTD/LVzv2cOuOu51ED+/B/f1nM//1lcWtwfPBEDgdP5PD3Jx7gvScf5MipPPYePel2bIvOfDFe+sK//JC6NDXbeOfTUt74x084MBbCd38XiZ99gCyEWAN0Af4thLhfCPGJECJTCLFTCNHLXuYxIcQih2MOCyGS7X/HhRB/BQ4DSe3ImCaEOCGEyBBCvCaEePlCr69b50DOljRRXNaMxQpb9lQxICXUqcyAlBA271SzA9v3VZFyWRAAp/IbMVeq2YS8wkb0eg1arefG0r1zIGdLHeTsrmRgb2c5A3uHsnmHKmfb3ipSLlO3xWxsUjiSXU9Ts+2C6jR0YCRffq06x++OVxMSrCUywrnjR0boCQ7S8t1xdXvPL78uYujAyNbfF0y/hNVvnkJRPNSlSxCFJU0UlTZjsSps2VXJoN7OweHAPmFs2lGh1mVPJSmXhwAwqHcYW3ZVYrEoFJc1U1jSRPcuQR7rMbhfOBu3qnf0R7NrCQnSYgx3HsCM4TqCAjUczVaDk41bTQzpHwGoTtJmV9nRrFqijc46ADBv20Ozuf3MT+wNV3Hmb58AULHrIDpDGP5x0USPTqd083aayyuxVFRRunk7MWOGejxH986BFJY0UlRm11eGu+0H9A5l8w41Q7Ztb6WL7etobvZgCA8M6mtg03Z18Dx2so7gID+MBucHUUaDlqAAP46dVAf2TdvNDO5raDt+m3r8pm1mBtm/d8UXthmSauSrb9QnE0eyatqVERzkx5EsNRv31TelpKeqQUVdfVvGKMBf47Et/xg6yz/bSEFRo+eTt9SlfwQbtqiZVlVffu3oy69VXxu2lLXpK7NNX0eyaoly0Zev2piv5HRLDuBsWTPFJgsWK2zbV01aL+dtgtN6BfOfXeoW6Dv219DrUtWPNDUrrbrS6US7du/ayZ+i0mZK7DK276sltaezjNQrg/gmQ/WR3x6spWf3wLbfegZRYrKQX3T+7dF/DJ98Lr47mUdSbBSJMVHotFpGD+zDf/cevqBjhRA0NVtotlhobrZgsVqJNIR6LOur8dIX/uWH1KWxSeHIyfoL9ssS7/CzD5AVRZkNFAK/AZKB/Yqi9AIeBv56AafoBqxSFOUKRVFOu/4ohIgHHgUGAkOAy77P9UWGaykrb3tkZipvJjJc617GrDpBmw1q622EBfs5lRncN5STeQ1YLJ47TGS4llJzmyMtK7cQ6dLhI8O1lJa3yamrtxEW4iznQoiK9KekrG3ALjE1EhWpdymjp9SxTFkTUZFqJih9QCRlpkaycz1nxBz1odalmcgI17roKDU3OdTFSliIH5EROhc9uOu79RqNOkpNTa2fS81NRBl1bmUcr6XU5F4G4OoRUWQcPPcjUE8ExMdSX9CWiWk4U0RAQiwB8bE05Dt8X1BMQHysp1MQGaGjrNzF9q76itD9OLaP0FFqcpBl9mAb1+sxNxNlLxMRpmsdxMyVFiLC3HUJvrFNdKTeTUa0SztWyzS2W2baHUm8v6Yvo4ZG88Z7+Z7r8gN1diFEGd3r4hrkRhn1rX1GleFeBuCaEVHsPuCsL1+1MV/JMRpc/bKFSJeblkiHMi0+JjRYHTK7dfLnhUc68vzDnVjzbklrsOQmo8JBRoUFo8H5Oo3hLjIabIQGawjQC8ZeFc4HXzpP+2iPH+qTAW7+XQJvvdiPJXd3JzTYWRcl5RXEGsNbP8cYDZSUu/eprzMOcvuSp3nghTcpMqnX3qtbMv17dOXq+X9gzPw/MLDnZXROaMeX+Wi89IV/+bHqIrl4/OwDZBfSgbcBFEX5GogUQnh+Lt3GaUVRdp7j9zTgv4qimBVFaQY+aK+gEGKmEGKPEGLP6aPvf99rb5eOHfRMuTmGV/52/vmhP3X8/TVMGteR19/JvdiX8qMxfmwHrDaFzdvM5y8scULBuxkSb9tm3d/zuXX2PjZuLeWmq90fs/7cGD+2A1arwqZtpvMX/hWTdbqRhX/O44Gn87hltBFdO5nK/5Vbr4ngi28qaWjyTQbx438XctvMXUxduBdTeRPzp3X53ucY2ucKPn9+Ge8+8QADrryUx179PwDyi0rJOVPMv158jH+/9Bh7jmSx/5jnKRY/Br4cL3/Vvl+j8d3fReIX8ZLeBWDB+WYgwOH/7U/s+54oirIWWAtw/ayjCqhZg6iINjVHRugwVTi/kGaqsBBlVL/XaCA4UENVrfr4NjJcy8NzEln5ZiFFZe0/ajNVWIh2uLuNitBiqmh2LxOhw1SuygkK1FBV4/kFKVduvjae68eo8xKPZlUTE9WWeYiJ9KfM4W4coMzURLRjmSg9ZaZGEuIC6RAbwFsv9gcgOsqfN57vx4z79tGilRZ9tNVF5/byk6mimWij3qEuflTVWDGVN7vowVnfN4yK5trfRgNw4lStUzYw2qh3yhiAPZPncL7oSOcyo4dFMrCPgcV/PnEO7bVPQ2ExgYlxtOSJAhLiaDhTTENhMcbhaa3lAhJjMf83w+M5TOXO2caoCK27vsqb/2fbX39VFNcMVx/FnsipIzpSB1l2WUYPtnG9HmNbVrC8qhmjQYu50oLRoKWiyre2GXt1LNddpWavjp2scZNR6tKOS01NRDtk2TyVAdi0tYynHr6ct94v+NF11h43jo5p1dfxk5705dInzU1Oj4KjXMqMGR7FoL4RLHr8mJssb7cxX8sxV7r6ZS2mShe/bC/T4peDAv2ornVOFRcUN9PQaKNjvJ6Tec7TYMyVFqIcMoaR4VrMlc7XabaPD+ZKqyojQEN1rY1unfwZmBLMxBuMBAdqsCnQZFH4cmtV67E/lk8GKHcYKz776ixPL+vpdGxMRDjF5orWzyXmytaX8VoID22bPjL2NwN58d3PAfjPnkP07JpMUIAqe3DK5WRm59LnsktwxZvjpa99/w+ti+Ti80vLIG8FJgAIIUYAZYqiVAG5QF/7930Bz2/jeGY3MFwIESGE0AK3fJ8LysqtJz5GT2ykDq0fDOsfRsbBaqcyuzJruGqg6myG9A0j85g6DzE4UMMf5iex/uNSjp70/OZ6Cyda5ETZ5aQa2HXQ+S3mXQequWqwKie9XxiZ53jpx5WP/lXY+gLH1p1lXP1bNVt2xaWh1NRZMJU7O2NTeRO1dRauuFSdc3X1b+PYutPEqdO1XD/xW8ZN38W46bsoLWvkrnv2YnZw0Cdy6oiP9bfXRTBsgIGdB6qczr/rQBUjB4erdelvIPOYWtedB6oYNsCAViuIjdIRH+vPiVNtL7l8trGU2UuOMHvJEbbvqWDUUDWIubxrMLV1VqfrADBXNFNXb+PyrqrzHzU0kh17KwBITQnjtuvjePTZbBqbLmz+tisln39Nwp1jAQgfkIKlqprGolJKN2wjemQ62vAwtOFhRI9Mp3TDNo/nOJFbT4KjvtIM7HJtYweruWqwOn8uvZ+BzGMXbvvPN5cxd9lx5i47zo59lYwcos7BveySIOrqra1TJlowV1qoa7By2SXqfLqRQ4x8u099BLlzfxUj09XjR6a3fQ++sc0nXxYzfbH6Yt22DDNjRqgDZo9uIe3KqK2z0qObOsd9zIhotu9Ws0UJcW332UNSjeSdaeujP6bO2uPTDSXMeug7Zj30Hdv3lDN6WNQF6Mvaqq/Rw6LYvqfcri8Dt13fgaXPnPDYlr3dxnwtJ+t0Ax2i9cREatH6QXrfUHa7rESx+1AtvxmgPoAc3CeEQydUPxITqW1NakVHaEmI07euoONIdl4jHaJ1xBhVGUP6BrP7sLOMPYfrGJGm+shBKcEczlLb0KMvnmXu8nzmLs/nn/+t4uONFU7BMfx4Phlwmq88bFAUp047X2ePLknkF5VypsREs8XChp37Gdb3CqcyZQ5TLrbsPUxn+5SwuKgI9h3LxmK1YrFY2Xf0ZOtvrnhzvPS17/8hdflZ8Ct4SU8o7b1h8DNCCJEL9AdswBuoL+3VATMVRckUQgQCnwIJwC5gEHCN/fAvFEW58jznnwksBszAMaBAUZRHznVMSwYZoN+VbUu9bNpewfv/NjHh+iiyTjeQkVmDzr78WpekAGpqrTz9+hmKy5q59dpIxl0dRWFJm6Nb9kIeldVtd5iKrc1+/a8MYcbtsWiEYOP2Ct7/VxkTbogm63Q9GQdVOfdPS6BLR1XOU2sLKLbfZa97oitBgX5o/QS19VYeXXma/LOq3Ioi5yXWAO6b3ZUBfY2tSwodz1YD1Ddf6MfUhXsBuLRrCI/cc5m6PNZeMytfzXY7zwevD2D6fXuprLIQFt32RnX/nqHMalnqaVs5731Ryp1jY8jKrWfXgWp0WsGiGUmty+M89WoeRaVqXW67LprR6RFYbbD274XsOdR2o9BU75zlWTC1I6kpYTQ22njm1dzWYHrNEz2YvURdbq17lyAWz+6Mv16QcaCKl99Sl8Zav/JKdDoNVdVqsHM0u4YX1qm/3fuhuqBK77dXEDk8DX1UBI3FJrKWv4TQqVmFvLXvAnDFi8uIHj0Ua309mdMfptL+8kvilFvo+uAsALKfXEPB+o+crn3V5H846CuEmbd1UJcT2l7Oe/8s5c4b7fo6aNfX9ES6tCwn9Gp+a4bljSe7ExSoUW1fZ2Ppylzyz7bpydLsHMzNm5hA/16qzla8nte67Niq5Zcyd9lxALolB7JoRkf0eg17Mqt45e22Zd4emZdMTKSeEpO6zFt1rRVrk7MMb9nG0uw8CC6c3pm03urSaE+tyub4STUweP2ZXkxfnAnApZeoy7zp9Roy9lfwwrocAP64qDsd4wOxKQrFpY08tzaHMnMT/sGBuPJDdDa4n4G5dyZgCNVSW2flZF49jzx7CkujcwB099ROpPY20NBo45k1OZw4pdbl1SevYNZD39n1FcwDczqrS8kdqOSlN9XXLv76fC90OtGmr6xanl+XS0BI2wuu3mxjjnhLjj7AeTWMvj3sy7wJ2Lyzig+/KueO3xnJzmtk96FadFrBPZNi6ZzkT02tjRVvnqXYZGF4aig3j47AagWbovD+v81kOATXfn5tc0j79Ahk6k3qMm9f76zmo40V3HZNBCfzG9lzuA6dVnD3ndEkJ/pTU2dl5foSSkzOfeHWqyNoaLQ5LfNWdMp9vvsP8clL77uMbp2DURQoKmngmVeyMJU38e9lbfXaduAIz/3tE6w2GzcMH8C0G0ex5sN/c3nnJIb3u5KX3/uCLfsO4+fnR1hwEEum/p7k+FisNhtPvvkh+4+fRCAY1Osy7rMnBQDGv+6cr/LWeFlf5Rz0e8O/BIY5v4T5v9YF4PU/X+I0Ji97Ia91TP781csv+jZ2deuX+yx4DJq87KLU9xcRIHsbIUSIoig19gzyx8AbiqJ8fK5jHANkb+IYIHsLTwGyN3AMkL2Fa4DsLVoCZG/iGCB7E9cA2Rt4CpC9gWuA7A08BcjewDVA9gaOAfLPHdcA2Vs4BsjewlOA7A0cA2Rv4RogewvXANkbuAbI3uKnECDXv/24z4LHwIlLL0p9f2lTLLzFY0KIA6hLweUAn1zUq5FIJBKJRCKReI1fy0t6F4QQYhfgmmaYqCjKIk/lJRKJRCKRSH51/Pj7qv3kkAGyA4qiDLjY1yCRSCQSiUQiubjIAFkikUgkEolEcuFoLvo0aK/zy8+RSyQSiUQikUgk3wOZQZZIJBKJRCKRXDDiVzAH+ZdfQ4lEIpFIJBKJ5HsgM8gSiUQikUgkkgvnVzAHWQbIXqKpwTcbUoQZDV6XocRGel0GQGNtg9dl+GKjCPDNJh5z13+vXc//Z3xRl4Zq32yxKnzg1H1VlxBjmNdlNDf6pr+ERIR6XYbGR4+EG+q878eCfeD3AW550fttrKm+wusyAILDvd/GAkN8s0mQxDfIAFkikUgkEolEcuHIOcgSiUQikUgkEsmvCxkgSyQSiUQikUgkDsgpFhKJRCKRSCSSC0f88l/SkxlkiUQikUgkEonEAZlBlkgkEolEIpFcOJpffn71l19DiUQikUgkEonkeyAzyD5kzoQE0lLCaGiyseK1PLJP17uV6ZocyKLpHfHXa8g4WMXqd84AEBrsx8Nzk4mN0lNc1sSfX8mlps7qdGzvywKZepMRjRBs3lXNJ5srnX7X+sGCCdF0SfSnus7KyvWllJZbWn+PCvdj5UOJvP9lOZ9/U+WxDv2uCGHmHR3QaGDD1nI++HeZswyt4P5piXTtFEB1jZUnX82nxNSsXv+cJLolB7JpRwVr/u/sefU1b3ISab0NNDbZeHp1Ltm57uvLduscxAOzk9HrNWQcqOSV9fkAzByfyMC+BixWhcLiRp5Zk0uti75aWHBXMgP7RNDQZOXJl0+SlVPrVqZ7l2AemtcVf72GnfvLeemNXADuuj2JIakRKDYor2rmyZezMZU7rx3rC531eu0vxFw7gqYSE1v6XO+xTI+VjxBz9XCs9Q0cnPYQVfuPAJAwcSzdlswBIOuJ1Zx5+5N25fjS/ndP68yAvuE0Ntp44uVssk55tsuSBV3R6zXs2lfBi+tyALjrjiTSU43YFKiobOaJl7Lc7ALet72v6uJLu8ydmEBqioHGRhvPrj3t0Y91Sw5k0cxO6PUadh+sZNXbqh8bmhbOxJvi6BgfwILHjpOV435sn8uDuOvmKDQa2PRtFR9vqnCpCyy8M5YuSf5U19pY8VYRpWYLXTv6M+f2GECdHvnev83synTXcwu9Lwtk6s2RaDSCzTur+GSTB395ZwxdkvypqbXy3PoSSs0O/jLCj5VLkvjg3+V89p9K19MD0PeKYGbeHodGI9iwtZwPvzS51EVw313xdO0USHWNlafWFrTaZcnsRLolB7J5RwVr/l7Ubj1a8Pb4At63fQu/BJ8MkHJpIFPHGtFoYPOuGj792r2NzR8fTZdEPdW1Np5/23lMjgz3Y+UDCXywoaLdMfmiIZd5+98QQuy4gDL3CCGCvCH/p0hqr1AS4vyZ+sBRXngznwWTEz2Wu3tyIs+/mc/UB46SEOdP/17q4ua3/i6G/UequevBo+w/Us1t18U4HacRMO2WSP68tph7nypgSJ9gEmN1TmV+OzCUmnobC/5SwBf/reLO6yOcfp88NpL9R9t3WhoBcybE84fnc5nzaDbD0gwkdfB3KjMmPYKaWiszHs7ik40mpv4+DoCmZhtvf1LCug/O7+gB0nobSIgLYPK9h1n52mkWTuvosdzCuzrx3GunmXzvYRLiAkhNURe233uoiukPfMfMB49QcLaBO26M83j8gD7hJHYIYMKC/axYc4p7Z3b2WO7eGV14ds1JJizYT2KHANL6hAPw7qeFTLs/k+mLM/l2bzmTxznb1Vc6K1j/ERnXTW/39+irhxHcNZlvLh/NoTmPcuXLjwGgizDQfel8tg+5lW2Dx9F96Xy04Z43B/Cl/Qf0tdtl3n6eXXOS+2Z28VjuvlldeGb1SSbMU+0yoMUunxRy130HmX7/Qb7dY2byrUnuMrxse1/VxZd2SU0JIyE2gKmLjvD8G3ncPdVdrwALpiSxcl0eUxcdISE2gNReapvKLahn+Qs5HDpe4/E4jYAZ46J5fE0hC/+Sx9B+oSTGOfuxkQPDqKmzMe9PeXz+TQWTblA3Mso728TiZ/O5/+l8/rS6kNm3Rbf7FFgjYPq4KP78ahH3PpFPet8QN3951aAwauttLHg8ny++qeTO641Ov08eG8mBI+1vCqMRMGd8B/7wQh5zl2UzPM1AUge9U5nR6eHU1lmZ+Ug2n24yMeUW1a83Ndv426clvPFhcbvnd8Tb4wt43/Yt/FJ8shAw7WYjf3mtmHufPsOQPsEkuI7JA0KprbNx9xNn+OeWKiZc5zIm32Bk/7H2x2SJd/FKgKwoyuALKHYP8LMIkIUQPzjTPqivgU3bzQAcO1lHcJAfRoPzaY0GLUEBfhw7qTrdTdvNDO5raDt+m3r8pm1mBvV13kmpa0d/isqaKTFZsFhh+/5a+l/prN7UK4P4b4bqnHYerOXKboFOv5WYmskvamq3Dt07B1JY0khRWTMWq8KWjEoG9nbenWhA71A27ygHYNveSlIuCwagsUnhSHYdzc3KBWgLBvcLZ+NWNdtyNLuWkCAtxnBn52IM1xEUqOFotppd2LjVxJD+qoPZe6gKm00tdzSrlmij88DUwpBUI199UwrAkayaduUEB/lxJEvV3VfflJKeqg6WdfVtWZYAfw2KS/V8pTPztj00mz1nsQBib7iKM3/7BICKXQfRGcLwj4smenQ6pZu301xeiaWiitLN24kZM9TjOXxp//Q0B7ucqCEkWIsxwsUuETqCAv04csLBLgM82CXADzyI9bbtfVUXn/bLvgY2bju/HwsObPNjG7eZGdxP9Vf5hY0UFLW/y2jXTgGcLW2m2O7Htu2rIa1niFOZ1J4h/CejGoBvD9TQs7vq55qaldY+r9OKdu2hyvGnqNTBX+6rJbVnsLOcK4P4pkXOwVp6dnfwlz2DKDFZyC9qf6fB7p0DOVvaRHFZMxYrbNntbpeBvUPZvEPtt9v2VrnYpZ6mZlv7lXDA2+MLeN/2LfxSfHLXjv4UmSyUmC1YrbBjfy2pVziPyf2vDOKbPfYxObOWK7sFtP6WemUQJWYLBedoYxcVjfDd38WqojdOKoSosf87QgjxjRDiQyHEMSHEO0LlbiAe+I8Q4j/nOo8Q4hkhxHdCiE1CiDT7+U4JIW6wl/Gzl9kthMgUQsxykP1fIcSn9vJPCiEmCCEyhBCHhBCX2MslCyG+th+7WQjR0f79W0KINUKIXcDTQogsIUS0/TeNECK75fOFEBWho9TU1tDLzM1EugySkRE6ysqdy0TZy0SE6TBXqo9ezJUWIsJcHYYfpoo2x2CutBLpwXmVVajnsNmgrsFGaLCGAL1g7FUGPviq4px1cLu+covHOpTay9hsUFdvIyzE75zn9USUUUepqS1YLzU3EWXUuZUpM7ddT6nJvQzA1SOiyDjoOXiMjtS7yYmO1Hso09humWl3JPH+mr6MGhrNG+/lOx3rS52di4D4WOoL2rIeDWeKCEiIJSA+loZ8h+8LigmIj/V4Dt/aX09JmYPOTY1uNznRRhfbmRqJcigzfXxHPljbj5HDoln3bp6bDG/b3ld18aVdIiN0lJrbrrPM3EykS5+LNOooNTv6sSa362n3/OF+mCrajjVVWDAanK8z0tBWxtGPAXTr5M/zS5JYuaQjr75f2howu+LoC9uTYwzXUlbenr8M54Mvy89TF62zHsotRLoEepHh2h+nv3h5fGk53pu2b+GX4pONBj9Mjm2s0kMbC2sr0yInNFiDv15w42/C+GBDxfeSKflx8cUkkj6o2eIeQBdgiKIoLwKFwG8URfnNOY4NBr5WFOUKoBp4HBgF3AQst5eZBlQqipIKpAIzhBAtz2RSgNnA5cBEoLuiKGnA68ACe5mXgPWKovQC3gFedJCfCAxWFOU+4G/ABPv3I4GDiqKUfk9d/GgonlJi/yPjro7gi/9W0dD0453zp8L4sR2w2hQ22zMf3mDd3/O5dfY+Nm4t5aarPU/lkPie1/8vj3Ez97JpSyk3X9PBKzJ8ZXtf1OWXQNbpRu55Ip8Hns3n5lER6LQ/fvbp1msi+OKbyl+kv2zhxxxfLgY/d59865hw/rmlisafchsTGt/9XSR88ZJehqIoBQBCiANAMrDtAo9tAr60//8Q0KgoSrMQ4pD9PACjgV5CiN/bPxuAbvZjdyuKctYu+ySwweFcLYH5IOBm+//fBp52kP+Boigtadk3gE+B54G7gDddL1YIMROYCdBj4FLmzJnFNcPV+XEncuqIjtRBllo2yqhze3HAVN52R99SpuVOt7yqGaNBi7nSgtGgpaLK4nSsucJKZHjb3anR4Iep0qVMpYWocC3mSisaDQQFaKiutdGtkz8DU4K48/oIggM1KDZotih8ua363NcXofVYh+gIHaZyiyojUENVjeeX41y5YVQ01/5WTcqfOFXrlBGINuqdssVgz4A4ZDCiI53LjB4WycA+Bhb/+YTTcWOvjuW6q9Qs6bGTNW5yHLMXoGamoyP9z1kGYNPWMp56+HLeer+g9Ttv6+xCaSgsJjAxjpacV0BCHA1nimkoLMY4PK21XEBiLOb/Zng8h7frMvbqOK4bpdrleHYNMVH+qPfFEB3p75S9AvesUXSkP2Vmd7ts3FLKU0t78OZ7+T6zvS/q0oK37XL9yCiuHaH6seOn6uzZb3VaU5RRh8mlX5rMzUQbHf2Yvt2XF10xVVidsqyRdn/lVKZSLWOqcPZjjpwpbqah0UbHDnpO5rs/1m/xheeSY66wEBXRnr8MZuINRoIDNdgUaLIofLnV+SUqU4XFWQ8RWqfseGuZ/9UuV0V5fXzxle1/iT7ZXGkl0rGNGTy0sSpra9trkVNda6NrR38G9ApmwnVqG1MUhaZmha+2V7uKkXgRX4Tmjt7JyvcLypsVpXUGka3lXIqi2BzOI4AFiqL0tv91VhSlJRB2lG1z+Ox4/LlofXVWUZR8oFgI8VsgDfi3a2FFUdYqitJfUZT+id1v4fPNZcxddpy5y46zY18lI4eoc6QuuySIunpr6yOtFsyVFuoarFx2iTpPaeQQI9/uU6cG7Nxfxch09fiR6W3ft5Cd30iHaB0xRi1aPxjSJ5g93zm/QLLncB3D09T5fANTgjmcrU7+X/bSWeb9qYB5fyrgn/+t4qNNFW7BMcCJ3HoSYv2JjdKh9RMMSzOw66BzuV0Hq7lqsDoPOL2fgcxj7b9F7spnG0uZveQIs5ccYfueCkYNVR3z5V2Dqa2zYnYZXMwVzdTV27i8qzo/bNTQSHbsrQDUF0puuz6OR5/NprHJefD85Mtipi9WX+LYlmFmzAg1KO/RLaRdObV1Vnp0U3U3ZkQ023erGemEuLY5Y0NSjeSdcX6hwts6u1BKPv+ahDvHAhA+IAVLVTWNRaWUbthG9Mh0tOFhaMPDiB6ZTukGz/ev3q7LJ18WMf1+9WW0rY526R5CbZ0Fs8sgZi5vpq7eSo/ubXbZlmG3S4c2u6SntdnFV7b3RV1a8LZdPt9Uxpylx5mz9Dg79lYyKr3Nj9XWefZjtfVtfmxUupEd+zxPcXIlO6/ByY+l9w1h9yHna919uJbfpKlzRgf1DuFQlurnYoza1pfyoiO0JMTqKTF7Ds6y81z8Zd9gdh92lrPncB0jWuSkBHM4S9X7oy+eZe7yfOYuz+ef/63i440VbsExqHaJj9Hb7QLDUg3sOuj8gtquA9VcNVido5veL4zM49/DLj4YX3xl+1+iTz6Z30iHKC3RRi1+fjDYw5i897s6RvS3j8m9gvkuqwGAP7xSxPw/FzD/zwX8a0sVH2+u/OkFx0L47u9iVVE515sM/+tJhahRFCVECDECWKQoynX2718G9iiK8pY9C3yDoig55zuP/f+PATWKojzrImMmcC0wzp5d7g6cQZ1u4Sj7G/vnPY7XJYT4DDVT/LYQYgpwo6IoNwkh3gK+UBTlQ4fruQV1SsbbiqI8eC4djJl8wE2x8yYm0L9XGI2NNla8nkdWrtpxVy2/lLnLjgP2JXJmdESv17Ans4pX3m5bhueRecnEROopManL8FTXWgkztr1M0efyQKaMjUSjgf/squajTZXcdnU4J/Ob2PNdHTqtYMGEaDon6Kmps7Hy7RJKTM4ObtyYcBoabU5LytRVtzmH/j1DmHlbBzQawcbt5bz3z1LuvDGGrNx6dh2sRqcVLJqeSJeOAVTXWnn61XyKylTn9saT3QkK1KD1E9TW2Vi6Mpf8s233MI21DU7XsmBqR1JTVH0982ouJ06pzmXNEz2YvURdoqx7lyAWz+6Mv16QcaCKl99S52euX3klOp2Gqmq1fkeza3hhXR6WZvcBc+H0zqT1VpfgempVNsdPqvV9/ZleTF+cCcCll6hLCun1GjL2V/CCfQmuPy7qTsf4QGyKQnFpI8+tzaHM3ERweNtLH97S2dz1t7TK6P32CiKHp6GPiqCx2ETW8pcQOvUeMG/tuwBc8eIyokcPxVpfT+b0h6ncexiAxCm30PXBWQBkP7mGgvUfOeln1eR/eL0uNWb3AOOeGZ1J6xNBY6OVJ192sMuKFKbff7DNLgu64a/XsGtfOS+8rtpl+eJLSUoIRLGpdlnx6inKzE0Ilxc+vGF7xebuU71RlxBj22oj3rJLc6N7f5k/OZH+PcNobLLx7GunW5frWv34pcxZavdjnQNZPLMTep2G3ZlVvPJXNYM3pJ+BuZMSMYRqqa2zcvJ0PQ8/c5KQiLb+0rdHyzJv6vJr/9hQzu3XGjmZ18Duw6ofWzgxls6Jqh977q0iik0WhqeGctPIcKxWUBSF978sJ8MhuNa4PKrt0yOQqTepy7x9vbOajzZWcNs1EZzMb2SPXc7dd0aTnOhPTZ2Vlevd/eWtV0fQ0GhzWuatoa7Nj/W/MoQZt8eiEYKN2yt4/19lTLghmqzT9WQcrEGnFdw/LYEuHQOoqVWXeSu222XdE10JCvRT7VJv5dGVp8k/q2ZJm5vcs6XeGF9c27I3bN9U7+z34efrk4MNzi+U9rkskMljjWgE/Cejho83V3LrmHBOFjSy97t6dFrB/PFRrWPy82+XUmJ2GZNHh9PQ5Dwmv78i+aLv89zw2Ss+m/8RcMO8i1LfixkgLwDmA4XtzUO+wABZgzo3+XrUbHIpMBZ17vOFBMidUKdLRNmPnaooSl47AbIOMAFpiqIcO5cOPAXI3sAxQPYWjgGyN3ENkL2BpwDZGzg6Y2/hGCB7E8cA2Vt4CpC9gWuA7A08BcjewDFA9haeAmRv4BggewvXANlbOAbI3sJTgOwNfNGWPQXI3sAXPtk1QPYWP4kA+YvVvguQr5tzUerrlTnILUGtoijfAN84fD/f4f8voWZjz3se+/8fa0eGDXjY/ueIq+wRDv9v/U1RlNPAbz3InuLhklJQX847Z3AskUgkEolEIvn5InfSu0CEEA8Bc2hbyUIikUgkEonk18dFnBvsK34SAbJ9rWF/l68nKopy6GJcjycURXkSePJiX4dEIpFIJBKJxLv8JAJkRVEGXOxrkEgkEolEIpFI4CcSIEskEolEIpFIfiZcxA08fMUvv4YSiUQikUgkEsn3QGaQJRKJRCKRSCQXjuaXn1/95ddQIpFIJBKJRCL5HsgMskQikUgkEonkwpHLvEn+V3y1o05tZY3XZTTVN56/0I+A1Wr1ugz/4ECvywCwNFvOX+gH4osd7sA3O/atnf6Z12UANNTVe11GYHCQ12X4Cp1e7xM5NeXVXpfR3Oib3ec0PtitMcjg/V3hABpq6rwuw1c+ubbC+23MZrF5XYbEd8gAWSKRSCQSiURy4chVLCQSiUQikUgkkl8XMoMskUgkEolEIrlwfgVzkGUGWSKRSCQSiUQicUBmkCUSiUQikUgkF45cB1kikUgkEolEIvl1ITPIEolEIpFIJJILRvkVzEGWAbIP6HN5EHfdHIVGA5u+reLjTRVOv2u1sPDOWLok+VNda2PFW0WUmi107ejPnNtjAHU+/Hv/NrMrs7ZdOf2uDGHW+Hg0Ar7aWs4H/yp1kSNYND2Rrp0Cqa618sTqPEpMzQDcem00o4dGYFNgzTuF7Puu/fWV501OIq23gcYmG0+vziU7132tzG6dg3hgdjJ6vYaMA5W8sj4fgGEDIpj0+3g6xgcw/9GjnDjV/jqbC6Z2YkCfcBoabTy16iRZOe5lu3cO4sF5l+Cv17BrfwUvvXkagFl3JjG4XwTNFoXC4gaeWnWK2jrP6yzPmZBAWkoYDU02VryWR/Zp97VyuyYHsmh6R/z1GjIOVrH6nTMAhAb78fDcZGKj9BSXNfHnV3Kp8SDH2zL6XRHCzDs6oNHAhq3lfPDvMqfftVrB/dMS6dopgOoaK0++mk+JqVk995wkuiUHsmlHBWv+76xHHQH0eu0vxFw7gqYSE1v6XO+xTI+VjxBz9XCs9Q0cnPYQVfuPAJAwcSzdlswBIOuJ1Zx5+5N25fTpEcSMW2PRCNi4vZJ/bDC71eXeyXFc0jGA6lorz7xeSInZQsplQUy6KRqtn8BiVXjro1IOHT/3Oq6+sH2fHkFMHxej1mdHJR9tKHerzz2T47gkyZ/qWivPrjtLidlCt04BzB2v9n+E4N1/mth10HO//CnLSLksiEljo5ztcuLc61HPnZhAaoqBxkYbz6497dEu3ZIDWTSzE3q9ht0HK1n1tmqXoWnhTLwpjo7xASx47DhZOe3L+iE+ZuptiQzpH4GiKJRXWnhq1UlM5c1ux8+b3JEBfcJpbLTx9OpTZLXnL+d0aZXxyvo8AGZOSGJQ33Asdj/29Jocj36s7xXBap/RCDZuq+DDr0xOv2u1gvumxrf2madfO0OJqZnelwcz+aZotFqBxaLw5j9KyDxHn5k7KYm0lDAam2w882ou2bme7BLE4tnJ6HWCjINVrPqr3fenhTPxFtX3L1h2jBMedN2CL/rlgruSGdgngoYmK0++fJKsHPextXuXYB6a1xV/vYad+8t56Y1cAO66PYkhqREoNiivaubJl7M92r5fzxBmj09Ao4Evt5j54J/OY7JOK7h/hup/q2qsPLH6NCVl9jH5d9GMGWbEZoPV75xh32Hv73kgcUZOsQCEELlCiChvnFsjYMa4aB5fU8jCv+QxtF8oiXE6pzIjB4ZRU2dj3p/y+PybCibdEAlA3tkmFj+bz/1P5/On1YXMvi263Wk/GgFz74xn2cocZi/NYvgAA0nx/k5lxgyNoKbWyvQlJ/h4Qxl3jYsDICnen2EDDMx+NItHn8th3kQ1yPZEWm8DCXEBTL73MCtfO83CaR09llt4Vyeee+00k+89TEJcAKkpYQDk5tfz2HPZHDp27s4+oI8q5867D7JibQ73Tu/ssdw9Mzrz7Ks53Hn3QRLiAkjrbQBgb2YVU+/PZPriQxScbWDCTfEej0/tFUpCnD9THzjKC2/ms2Byosdyd09O5Pk385n6wFES4vzp30tdqP/W38Ww/0g1dz14lP1Hqrntuhify9AImDMhnj88n8ucR7MZlmYgqYOL7dNV2894OItPNpqY+nvV9k3NNt7+pIR1HxR5vCZHCtZ/RMZ109v9PfrqYQR3Teaby0dzaM6jXPnyYwDoIgx0Xzqf7UNuZdvgcXRfOh9teJjHc2gEzLo9lj++XMD85TkMTQ0lKc55s4pRgw3U1NmY/YccPvu6nMk3RQNQVWPlz6sKWPh4Li+sP8u9U+LOWR9f2F4jYNZtMSx/+QwL/pTL0P5hJLrVJ4yaOitzHsvls68rmGSvz+nCRu5/Ko97n8hj+csFzBkf47H//9RlVNVYeXz1GRb++TQvrC/inikdPOq5hdSUMBJiA5i66AjPv5HH3VOTPJZbMCWJlevymLroCAmxAaT2svuYgnqWv5DDoePe9THvfXaW6YsPMeOBw+zcV86k3ye4HZvW20BihwAm3ZPJc6/lsHB6smcZ05J5bm0Ok+7JJLGDgx87VMm0xYeY8eBhCooaGD/WXXcaAbPviOOxl/KZ99hJhqWGkdTB2Tajh4RTU2tl1qMn+XSTmSk3q221qsbCn14pYMHyHFa+dZb7pnr2kwBpKWEkxPkz5f7veH5dHndP7eSx3N13dWTl66eZcv93JMT5t/n+ggb++PzJ8/p+X/TLAX3CSewQwIQF+1mx5hT3zvRs+3tndOHZNSeZsGC/apc+4QC8+2kh0+7PZPriTL7dW87kce7XqBEwb2ICjz6Xw6yHTzBiQDgdXcbk0cOM1NRZmfbgcT7ZUMpd41T7doz3Z/iAcGY/coKlK04xf1JCu2PyRUNofPd3kZABspfp2imAs6XNFJssWKywbV8NaT2dd9lL7RnCfzLUXX6+PVBDz+7qTlxNzQo2+8Y8Oq1AUdqX071LEIUlTRSVNmOxKmzZVcmg3s5ByMA+YWzaUQHAtj2VpFyuXseg3mFs2VWJxaJQXNZMYUkT3bt43g1scL9wNm5VsxNHs2sJCdJiDHcO+I3hOoICNRzNVu/IN241MaR/BAB5hQ0UnD3/znxD+kewYYuaBT2aVUNwsJ9HOcGBfhzNUh3uhi1lpKeqcvZkVrbq7siJGqKNnncEG9TXwKbtaoby2Mk6goP8MBqcH6wYDVqCAvw4dlLNeGzabmZwX0Pb8dvU4zdtMzPI/r0vZXTvHEhhSSNFZXbbZ1QysLfzTlsDeoeyeYea8du2t5KUy4IBaGxSOJJdR3PzORqXHfO2PTSbK9v9PfaGqzjzt08AqNh1EJ0hDP+4aKJHp1O6eTvN5ZVYKqoo3bydmDFDPZ6jW3IARaXNFJc1Y7HC1j3VpKU495cBKSF8vVO9ju37qul1mdpWcwoaMVeqmaK8wib0Og1abfujii9s3y25pf+r9dm2t4oBKcFOZdJ6hfCfnVUA7NhfTa9LPfR/nYB2TPRTl5FT0Eh5i13ONqHXiXPaZXBfAxu3nd8uwYFtdtm4zczgfqr+8wsbKSjyvo+pq2/LSgb4+3n0z04ysmsJCfIsIyjQr9VfbthS1uov92ZWtfmxrFqiPPixbp0DOVvS1NpntuypYkCKS/9PCWFza5+pIsXeZ07lN2KuVHf9zCtsRK9vv88M6hfOJiff74cx3MUu4VqnumzaamJwv3D7+S/M9/uiXw5JNfLVN2o290hWTbvjWHCQH0fstv/qm1LSU42Aq+01Hm3fvUsQhcVNFJU2YbEq/HdXBQP7OI/Jg/qEsWmb6pe37q6kdw/V1w3sE8Z/d1XQ3DImF7c/Jku8x886QBZCJAshjgkh3hJCnBBCvCOEGCmE2C6EyBJCpLVzXKQQYoMQ4jshxOuAcPjtTiFEhhDigBDiVSGEn/37GiHESvsxm4UQ0RdyjZHhfpgq2h69mCosGA1+zmUMbWVsNqhrsBEarJqmWyd/nl+SxMolHXn1/dJWZ+kuR0uZuU1OWXkzkRE6lzI6Ss1NbXLqrYSF+BEZoaPU9dhwz7Nvoow6Sk1tW7aWmpuIMurcyjheS6nJvcz5iDLqKSlrc6Zlpia3wSHKqHe+Fg9lAK75bTS7DlR4lhOho9TkUHezB71F6Cgrdy4TZS8TEaZrHWDMlRYiwtzr6W0ZbseWWzyev7TcoY3V2wgLcW6HP5SA+FjqC9oy0Q1nighIiCUgPpaGfIfvC4oJiI/1eI7IcK1TXUzlFre2aAzXUlau6sNmg9p6G6HBznUZ3CeEU/kNWCztB/6+sL3jtbbUx2hwHYid61NXb23r/8kBvLi0Ey88kszqv5d47P8/BxktDLoAu6j+qK1fl5mbiXTxH5FGF59lbnKz3fn4MXzMtNsTeW9Vb0amR/LmewUeZbj7Sw8ynOrbjh8bEcXuA+43qJFutnH3347jQ0ufCXPtM31DOZnXvm2ijDpKTC7XGeFSlwg9ZWbH+jZ/f9/vg34ZHelul+hIvYcyje2WmXZHEu+v6cuoodG88V6+53qcb0yO0DnZ5VxjctT3bN+SH87POkC20xVYAVxm/xsPpAOLgIfbOeYPwDZFUa4APgY6AgghLgduA4YoitIbsAIT7McEA3vsx/zXfg4nhBAzhRB7hBB7cg6/+6NULut0I/c8kc8Dz+Zz86gIdOfIvEjcmXBTPFar0pr58DZKeym4n5mMnzNJHfRMuimaVe8U+1SuN+ySldvA3Y+fZvHTedwyxuiV/u8LGaDaZfLYKFb/X4lXzn8xWPduAbfNPcCmbSZuutrzTd+PwfixHVQ/ts07fqxjBz1Tbo7hlb+1/w7CzxVv+ct1f8/n1tn72Li1lJuuPvd0rl8kv4IpFr+El/RyFEU5BCCE+A7YrCiKIoQ4BCS3c8ww4GYARVH+KYRoedvkKqAfsFuob2gGAi3e3Aa8Z///34CPXE+qKMpaYC3AzXdnKwCmCiuRDo9uIsO1rY+BWzBVqmVMFVY0GggK0FBd65zGOVPcTEOjjY4d9JzMd39MZaqwON2pR0Xo3F4aMFU0E23UYyq3qHIC/aiqsWIqbyba9diKtozEDaOiufa3asL8xKlap7voaKPeKVsM9rt5h/NFR7qX8cTYMbH87ipVzrGTtcRE+YN9HmFUpHNmQpXjfEcf7VJmzPAoBvUL5/7lx5yOu/6qKK4Zrs7zPpFTR3SkDrLsdTd60JvL3XuUsS17UV7VjNGgxVxpwWjQUlFl8ZmMdo+N0Ho8f3SEzsH2GqpqPL+0+L/SUFhMYGIcLZ0pICGOhjPFNBQWYxze9jAnIDEW838zPJ7DVGFxqktkhNapLQKYKyxqHSvUugQHaqiuVesSGa5lyawEnn+riKIy9zbnS7s4XqtjfcyVzR7LtNQnKNDPrf8XFDWp/T9ez8m8Ro/H/5RlRIZreWhmPM+vb8cuI6O4doRql+On6uxTotTH9FFGHSYX/2Eyu/gso97jS1Ku/Ng+poVNW8t4csmlvPXBGW4cHdPqL4+f9OQvPchwyBhHGT34sb4RLHrc2Y+1YHKzjc6tz7SMD459psqhzzw8J5GVbxa62eaGUdFc+xv19Zzjp2qJidTzXatd9JSVu9Sl3Dn7He3yNLE9fNEvx14dy3VXqTcxx07WuNnFMaMM6tOC6Ej/c5YB1fZPPXw5b73v/AShzNO46qke9ms/35hcdgHtW/Lj8kvIIDt6cpvDZxvf/wZAAOsVRelt/7tUUZTH2il7Qbel2XkNdIjWEWPUovWD9L4h7D7k/Lbs7sO1/CZNnTM2qHcIh7LUeVUxRm3rCzPREVoSYvWUtONsTuTUER/rT2yUDq2fYNgAAzsPVDmV2XWgipGDwwFI728g0/6yxM4DVQwbYECrFcRG6YiP9XdaXeKzjaXMXnKE2UuOsH1PBaOGqo7s8q7B1NZZMVe4DpTN1NXbuLyrOkdx1NBIduytOK+uPvmqmBkPHGbGA4fZnlHO6GGqY768W0i7cmrrrVzeTZ23NXpYFNv3qOFZaoqB22+M55GnTtDY5BwIfL65jLnLjjN32XF27Ktk5BB1XtlllwRRV29tfTzXKqfSQl2DlcsuUeeAjRxi5Nt96qPOnfurGJmuHj8yve17X8ho4URuPQmOtk8zsOtgtVOZXQeruWqwOq8xvZ+BzGPtr4byv1Ly+dck3DkWgPABKViqqmksKqV0wzaiR6ajDQ9DGx5G9Mh0Sjds83iOrNMNdIjREROpQ+sHQ/uHkpHp/FJPRmYNvx2ozisc0je09a374EANj85L4K+flHLslOeVC3xpF+f62Pt/vzAyXFaiycis4TcD1bmJg/uEtq68ERPp0P+NWhJj9a2rzvycZAQHalg6N4G3Py3j2KkGt3MDfL6pjDlLjzNn6XF27K1kVHqbXWrrPNultr7NLqPSjezwoH9XfkwfkxDXFjwNSY0gr1Ct26cbSpj10HfMeug7tu9xkHFOf2lt9Zeufuy26zuw9Bl3P9ZCVm498TF6Yu19Zlj/MDJc+39mDVe19pkwMo+12eYP85NY/3EpR0+695nPNpYy++GjzH74KNv3VDDS0ffXWzF7uHl1rMvIoZF8ewG+3xf98pMvi5m+WH2xbluGmTEj1JuYHueyfZ2VHnbbjxkRzfbd6tzmhLiA1nJDUo3knXHXnTom61v98vAB4ezc7zwm7zxQxch01S8PTTVw8GhNax2GDwhH1zom68+54tPFQBHCZ38XC6Gc682vnzhCiGTgC0VRrrR/fsv++UPX31yOexEoURTlcSHENcC/gGggBvgUdYpFiRDCCIQqinJaCKEAdyiK8q4QYikQqyjKgvaurSWDDNC3R8syb4LNO6v4x4Zybr/WyMm8BnYfrkOnFSycGEvnRD01dTaee6uIYpOF4amh3DQyHKsVFEXh/S/LyXAJrhtq2jpm/56hzGpZ6mtbOe99UcqdY2PIyq1n14FqdFrBohlJrUv9PPVqHkWlqlO47bpoRqdHYLXB2r8XsudQW1DSVO+cTVowtSOpKWE0NqpL/bR03DVP9GD2EnVZr+5dglg8uzP+ekHGgSpefktdtmhI/3DmT+mIIUxLbZ2Vk7l1PPSkmiqwWp0zmgunJatLPTXZeGrVKU6cUuv+2tNXMuOBw3Y5wTw0t4t9ObkKXnxDXYLpby+moNMKqmpUx3okq4aVr+WiD3R+ixjUN43791Lrs+L1PLLsSxetWn4pc5cdB+xLSs3oiF6vYU9mFa+83bak0CPzkomJ1FNiUpcUaslmeluGVtd2/9e/Zwgzb+ugLvO0vZz3/lnKnTfabX/QbvvpiXRpWebp1fzWbNEbT3YnKFCD1k9QW2dj6cpc8h1eppm7/hYAer+9gsjhaeijImgsNpG1/CWE/Rry1qpTiq54cRnRo4dira8nc/rDVO5V7ZQ45Ra6PjgLgOwn11Cw3vkBzNrpn7X+v98VwUwbp66msHlHJR98aWb8dZFk5zWQkVmLTiu4d0oHdVnEOnU5seKyZsZdY+T3YyIpLGnL8jz2UgGV1W32aKhzHsi8YZfAYOeXafpdEcxdv4/Gz77M44dfmrnjukiyTzew+5Ban3umxNEl0Z/qOhsr1p2l2NTMiLRQbh5txGpVsCnw/r9N7Dro+cbmpyxj3NVGbhlj5KyTXc5Q6fAEo67aWeb8yYn076kuJ/bsa6dbl2pb/filzFlqt0vnQBbP7IRep2F3ZhWv/FXN4A3pZ2DupEQMoXYfc7qeh585SXOje/bvh/iYP97fjaQOAdgUKC5rZOXaHHsm0HlAv3tqJ1J7G2hotPHMmpxWGa8+eQWzHvquVcYDczqrS5YdqGxdSu6vz/dCpxNUVat+7GhWLc+vyyXI4PwSXr8r25Z527S9gvf/bWLC9VFknW4gI7MGnVZw313xdEkKoKbWytOvn6G4rJlbr41k3NVRTn1m2Qt5rX2mocY5KFswJYn+vVR9PftqbutSbWv+cjmzHz6q1qVzEItmJeNvX37vZfsSn0P6hzNvcpKDXepY8lQ2Gq37uxDe6JeNtc59f+H0zqT1Vpffe2pVNsdPqnZ5/ZleTF+cCcCll6jLvOn1GjL2V/DCuhzV9ou60zE+EJuiUFzayHNrcygzNxEY4vziamqvUGaOj8fPvvzmu5+XMPGmWE7k1LPrQBU6nWDxzCQu6aguvfrk6jyKSlVb3H59DKOHRmC1wqv/V8ieQ203Pf9+q9dFn2tZ9993fRY8Bg2//aLU99caIEcCfwcSgB3AaKCfoihlQojbgCWo2fVmYJ6iKDuFEDWo0ydGo067uE1RlFLXc7fgGCB7E8cA2Vu4BsjewjVA9gaeAuSfK44BsjdpCZC9iWOA7E1cA2Rv4BogS86Pa4DsDTwFyN7ANUD2Bq4BsrdwDZC9gacA2Ru4BsjewDVA9hY/iQB5y/u+C5CH3XpR6vuznoOsKEoucKXD5ynt/eZynAk10PX023u0zTV2/e2+//liJRKJRCKRSCQ/C37WAbJEIpFIJBKJxMfIraZ/3gghpgILXb7erijKvO97LkVRQs5fSiKRSCQSiUTyc+cXHSArivIm8ObFvg6JRCKRSCSSXwye9qT/hfHLr6FEIpFIJBKJRPI9+EVnkCUSiUQikUgkPy4Xc31iXyEzyBKJRCKRSCSSny1CiKuFEMeFENlCiIfaKXOrEOKIEOI7IcT/ne+cMoMskUgkEolEIrlwxE8nvyqE8ANeAUYBBcBuIcRniqIccSjTDXWPiyGKopQLIWLOd14ZIHuJ+irfbAvpi801AkJ8s/FBU4P3NyTx1SYONeVV5y/0A2mo9k0b88UmHjNfv8HrMgCeu+Vtr8tQggK9LgN8t4GPLxA+2FzDZvG+rwTQ6L0/rFqbLecv9COg1em8LsNXG7j4YhOPuqqa8xeSeIM0IFtRlFMAQoh3gRuBIw5lZgCvKIpSDqAoSsn5TioDZIlEIpFIJBLJBaP4MIMshJgJzHT4aq2iKGsdPicA+Q6fC4ABLqfpbj/XdsAPeExRlC/PJVcGyBKJRCKRSCSSnyT2YHjteQueGy3QDRgBJAJbhBA9FUWpaO+An84kEolEIpFIJBKJ5PtxBkhy+Jxo/86RAuAzRVGaFUXJAU6gBsztIgNkiUQikUgkEsmFI4Tv/s7PbqCbEKKzEEIP3A64vjzzCWr2GCFEFOqUi1PnOqkMkCUSiUQikUgkP0sURbEA84GvgKPA+4qifCeEWC6EaHkD/CvAJIQ4AvwHWKwoiulc55VzkCUSiUQikUgkF4wvX9K7EBRF+RfwL5fvljn8XwHus/9dED+tGkokEolEIpFIJBcZmUGWSCQSiUQikVw4v4KtpmWA7AP69Qxh9vgENBr4couZD/5Z6vS7Tiu4f0YS3ZIDqaqx8sTq05SUNQNw6++iGTPMiM0Gq985w77D516IfO7EBFJTDDQ22nh27WmyT9e7lemWHMiimZ3Q6zXsPljJqrfVlz2HpoUz8aY4OsYHsOCx42TluB/b94pgZt4eh0Yj2LC1nA+/dJ7Co9UK7rsrnq6dAqmusfLU2gJKTM2EBvuxZHYi3ZID2byjgjV/Lzqv3rxdlz49gpg+LgaNgI07KvloQ7lbXe6ZHMclSf5U11p5dt1ZSswWUi4LYtLYKLR+AotV4a2PSjl0wv38jsybnERabwONTTaeXp1Ldq77Jh/dOgfxwOxk9HoNGQcqeWW9uqzjzPGJDOxrwGJVKCxu5Jk1udTWed704O5pnRnQN5zGRhtPvJxN1qlatzLduwSzZEFX9HoNu/ZV8OK6HADuuiOJ9FQjNgUqKpt54qUsTOXNbjqbcWusqrPtlfxjg9lNZ/dOjuOSjgFU11p55vXCNp3dFO2ss+OeNzrp9dpfiLl2BE0lJrb0ud5jmR4rHyHm6uFY6xs4OO0hqvar68EnTBxLtyVzAMh6YjVn3v7E4/EtzJvckQF9VH09vfoUWe3ZZU4X/PUadu2v4JX1eQDMnJDEoL7hWCwKhcUNPL0mx80uvtAX+M7H+ErOnAkJpKWE0dBkY8VreR77ftfkQBZN74i/XkPGwSpWv6P2/dBgPx6em0xslJ7isib+/EouNRepv4D32xhAvytDmDU+Ho2Ar7aW88G/nO2i1QoWTU9U/XKtlSdW57X65YfndqR750A2ba9g9TuFHvUEvh3Hfoi/HDYggkm/j6djfADzHz3KiVOe+83sCfGk9gqlscnGitcLOOmpjXUK5L7pifjrNezOrGaNXT8hwX4smdOxtY09sSrvorYxiXf42U2xEEI8JoRY5OH7eCHEh/b/jxBCfOEF2clCiPHf5xiNgHkTE3j0uRxmPXyCEQPC6Rjv71Rm9DAjNXVWpj14nE82lHLXuA4AdIz3Z/iAcGY/coKlK04xf1IC59pwKjUljITYAKYuOsLzb+Rx99Qkj+UWTEli5bo8pi46QkJsAKm9wgDILahn+Qs5HDru2XlpBMwZ34E/vJDH3GXZDE8zkNRB71yX9HBq66zMfCSbTzeZmHKLuptjU7ONv31awhsfFl+Q3nxRl1m3xbD85TMs+FMuQ/uHkRjnXJdRg8OoqbMy57FcPvu6gkk3RQNQVWPl8dVnWPjn07ywvoh7pnQ4Z13SehtIiAtg8r2HWfnaaRZO6+ix3MK7OvHca6eZfO9hEuICSE1R67L3UBXTH/iOmQ8eoeBsA3fcGOfx+AF9w0nsEMCEeft5ds1J7pvZxWO5+2Z14ZnVJ5kwbz+JHQIY0CccgHc/KeSu+w4y/f6DfLvHzORbnXWuETDr9lj++HIB85fnMDQ1lCQ3nRmoqbMx+w85fPZ1OZMddPbnVQUsfDyXF9af5d4pnusAULD+IzKum97u79FXDyO4azLfXD6aQ3Me5cqXHwNAF2Gg+9L5bB9yK9sGj6P70vlow8PaPU9abwOJHQKYdE8mz72Ww8LpyR7L3TMtmefW5jDpnkwSOwSQ1tsAwN5DlUxbfIgZDx6moKiB8WOd24Gv9OUrH+MrOam9QkmI82fqA0d54c18FkxO9Fju7smJPP9mPlMfOEpCnD/9e4UCcOvvYth/pJq7HjzK/iPV3Had5x1lvd1fwPttDFS7zL0znmUrc5i9NIvhAwwkudhlzNAIamqtTF9ygo83lHHXOLU9NTXbePuTYta9f+6EhS/HsR/qL3Pz63nsuWwOHWs/CE/tFUp8rJ5pDx7nxbfOMH9Sgsdy8ycn8OJbZ5j24HHiY/X079nSxqI5cLSG6Q8d58DRGm79XbTH433Rxi4aQuO7v4vEzy5Abg9FUQoVRfm9l8UkA98rQO7eJYjC4iaKSpuwWBX+u6uCgX2cB+1BfcLYtE3NXm7dXUnvHiEADOwTxn93VdBsUSgua6awuInuXdrfKnlwXwMbt6kZqmMn6wgO8sNocH5IYDRoCQ7049hJ9a564zYzg/upzji/sJGCova3r+3eOZCzpU0UlzVjscKW3ZUM7B3qVGZg71A276gEYNveKlIuU7f3bGxSOJJdT1Oz7dwK81FduiUHcLa0mWKTWpdte6sYkOK8FWlarxD+s1PdMnrH/mp6XarqPqegkfJKNVuQd7YJvU6g1bbv8Qf3C2fjVjXTfjS7lpAgLcZw5y1cjeE6ggI1HM1Wswsbt5oY0j8CUANkm11tR7NqiTY6B1ktpKcZ+eobNatz5EQNIcFajBEuciJ0BAX6ceSEOnh89U0p6QOMANTVt2VAAgL8QHHXWVFpc6v9t+6pJi0lxKnMgJQQvt6p2n/7vmp6XdamM3OLzgqb0Os07erMvG0PzeZKj78BxN5wFWf+9gkAFbsOojOE4R8XTfTodEo3b6e5vBJLRRWlm7cTM2Zou+cZ0j+CDVvKgBa7+LVjF79Wu2zYUtZml8w2uxzJqiXKxS6+0pevfIyv5Azqa2DT9vP3/aCAtr6/abuZwX0NbcfbfcembWYG2b93xdv9BbzfxsBul5ImikqbsVgVtuyqZFBvZ7sM7BPGph0VAGzbU0nK5apdGpsUjmTVndcv+3Qc+4H+Mq+wgYKz596GfWCfMDZvV/Vx7GQdIUF+RLi0sQiDlqBATWsb27y9gkF9w+x1NbTWddO28ovaxiTe46IEyPZM7DEhxFtCiBNCiHeEECOFENuFEFlCiDQhhFEI8YkQIlMIsVMI0cvhFClCiG/tZWc4nPOwB1nBQog3hBAZQoj9Qogbz3Fd/2yRYy+7zP7/5XY5TwJDhRAHhBD3XkhdoyJ0lJrbHomUlTcT6dJBIiN0lNnL2GxqpwgL8SPSw7FRLse6nqfU3LavfZm5mUijiyyjyznNTW7X0+75w7Uu12Mh0sVxRYZrKS13rIuNsBC/Czq/L+tiDNdSVm5p/Wwqt2A0uDrhtjItdgkNdu4yg/qEcCq/AYulfc8VZdRRamqrS6m5iSiXukQZ29oAQKnJvQzA1SOiyDjoOXiMMuopKWsbGEpNjW7BdLRR73wtpkanQXf6+I58sLYfI4dFs+7dPKdjI8O1lDk83jOVW4gMdwlcXHRWW28jNNjZ/oMvQGfnIiA+lvqCtoxXw5kiAhJiCYiPpSHf4fuCYgLiY9s9T5SrLsxNbgFIlFHv0g7dywBcMyKK3Qec7eIrffnKx/hUjsmxX7cjp9y5TMv5IsJ0mCtVnZorLUSEtSPHy/2lRYY32xjY29n57BLe5k8d7XKh+HIc+zH9ZXuo1+qg8/Imt2uKitC56LVtfAk3aCm3t7HySgvhBs+zVX3Rxi4WihA++7tYXMwMcldgBXCZ/W88kA4sAh4G/gjsVxSll/3zXx2O7QX8FhgELBNCxJ9DziPA14qipAG/AZ4RQgS3U3YragBsACzAEPv3Q4EtwEPAVkVReiuKstL1YCHETCHEHiHEnvwTH55XAZKfN0kd9EweG8Xq/yvxibzxYztgtSls3mY+f+H/kdf/L49xM/eyaUspN19z7qkj/wtJHfRMuimaVe9c2FSbnwPjx3bAalXYtO2cS2r+T/wS9eVrFC+m3bzdX1rwZhuT/HDUFcS8g6/amMSdi/mSXo6iKIcAhBDfAZsVRVGEEIdQpzJ0Am4BUBTlayFEpBCi5ZnOp4qi1AP1Qoj/AGnAgXbkjAZucJi3HAB0RF1M2pWtwN1ADvBPYJQQIgjorCjKcSHEOVun437h10zJVEC9W452uLONitC5TbI3lTerd8TlzWg0EBToR1WNFZOHY8tcjr1+ZBTXjogE4PipOvvdqfrYKcqow2R2kWV2OadRf8GT/k0VFpfr0WKqaHYvE6HDVG6x10VDVY3nlxdc8WVdzBUWoiLamn9khBZzZbPHMqYKS6tdqmvVR5GR4VoemhnP8+uLKCpzl3nDqGiu/a06L+3EqVqiI9syAtFGvVNmAuwZMIe6REc6lxk9LJKBfQws/vMJp+PGXh3HdaPULOnx7BpiovyBavs5/J0yU6BmY5yuJdLfKZPSwsYtpTy1tAdvvpff+p2pwuKUZYm068YRV50FB2qorlXtHxmuZcmsBJ5/y7POLpSGwmICE+NoeaUyICGOhjPFNBQWYxye1louIDEW838znI69cXRMq12On/RkF2ddlJmbnDI+US5lxgyPYlDfCBY9fsztOn2lL2/7GF/Iuf6qKK4Zrvb9Ezl1REfqIMte1tiOnAjHvt92vvKqZowGLeZKC0aDloqqNp37or/4so2BvZ2dzy4VzUQb9Q5+2e+C/TJ4v4392P7SE9ddFcnVw9WpCydy6uxZ2jr7NendrqmsvNlFr23jS0WlhQh7FjnCoKWyqk2XvvTJF5Wf2DrI3uBi1tBxkpDN4bON8wfurrdr57p9E8At9qxvb0VROiqK4ik4BnW7wv60ZYz3AzOAvee5nnY5kVNHfKye2CgdWj/B8AHh7Nxf5VRm54EqRqar86eGpho4eFSdi7RzfxXDB4Sj0wpio3TEx+rd3sj9fFMZc5YeZ87S4+zYW8modNUBXHZJELV11tZHjS2YKy3U1lu57BJ1DtiodCM79rU/39OpLrn1xMe01AWGpRrYddD5RYhdB6q5arA6Hyu9XxiZx93f2G0PX9Yl63QDHWJ0xERq0fqp15qR6XytGZk1/Gagek82uE9o6yoCwYEals5N4O1Pyzh2qsHj+T/bWMrsJUeYveQI2/dUMGqoOvhf3jVYrUuFazDeTF29jcu7qg83Rg2NZMfeCkB9YfG26+N49NlsGpuc5wp+8mUR0+9XX+LYmmFmzAh1kOnRPYTaOgtmF6dvLm+mrt5Kj+7q/MAxI6LZlqFmpBM6BLSWS08zknfG+a3uNp2p9h/aP5SMTGf7Z2TW8NuBqv2H9A0l00Fnj85L4K+flHLs1LlX/DgfJZ9/TcKdYwEIH5CCpaqaxqJSSjdsI3pkOtrwMLThYUSPTKd0wzanYz/dUMKsh75j1kPfsX1POaOHRQHns4u11S6jh0WxfY8amqemGLjt+g4sfeaEm118qS9v+xhfyPl8cxlzlx1n7rLj7NhXycghbX2/rt5z369raOv7I4cY+dbe93fur2Kk3XeMTG/7HnzTX3zZxtrs4t9ql2EDDOw84GyXXQeqGDk4XL3W/gYyz/ECW/syvNfGfkx/2R5fbDYxf1kW85dl8e2+Kq4aourjskuCqK23tk6ZaKG80kJdva21jV01pK3OjnUdmR7Bt/t928YkvkF489FAu0KFSAa+UBTlSvvnt+yfP2z5DfgaKFUU5U9CiBHASkVR+gghHgPGAgOBYNQgdiCgbzmnvfwiRVGuE0L8BQgDFtgz1H0URdl/jmv7BkgEegI3AM8CzyqK8oIQoh/wnKIow89Xx5YMMqhvzM4cH4+fBjZsLefdz0uYeFMsJ3Lq2XWgCp1OsHhmEpd0VJfgeXJ1HkWl6h3k7dfHMHpoBFYrvPp/hew5VO0kx2p1zgLMn5xI/55hNDbZePa1063Lm61+/FLmLD0OQLfOgSye2Qm9TsPuzCpe+WsBAEP6GZg7KRFDqJbaOisnT9fz8DMn0Qe0va3c/8oQZtwei0YINm6v4P1/lTHhhmiyTteTcbBGXepnWgJdOgZQU6su81Zsz36te6IrQYF+aP0EtfVWHl15mvyzbXfKTQ3OL1Z4oy5BoW2za/pdEcxdv4/GTwObvq3iwy/N3HFdJNmnG9h9qBadVnDPlDi6JPpTXWdjxbqzFJuaGXe1kVvGGDlb0nbtj710hkqHjExNufPgsWBqR1JTwmhstPHMq7mtA8SaJ3owe4m6RFn3LkEsnt0Zf70g40AVL7+lzjdbv/JKdDoNVdWqAz+aXcML6/JobnTPMtwzozNpfSJobLTy5MvZHD+pBv2vr0hh+v0HAbj0kmAeWtBNXVJqXzkvvK4uKbR88aUkJQSi2BSKSxtZ8eopysxNhMdGOuls2rgYNBrYvKOSD740M/66SLLzGsjIVHV275QOdEnyp7pOXRqvuKyZcdcY+f2YSAqddFZAZbWqs5mv39D6fe+3VxA5PA19VASNxSaylr+E0Kn3zHlr3wXgiheXET16KNb6ejKnP0zlXvX1g8Qpt9D1wVkAZD+5hoL1Hznp57lb3nb6fPfUTqT2NtDQaOOZNTmcsC/B9OqTVzDroe/sdgnmgTmd1eXEDlTy0punAfjr873Q6USbXbJqeX5dLiERbS/seEtfAE31bf3Fmz7GEW/JsSnOwd+8iQn076X2lxWv55GVq/b9VcsvZe4ye99PDmTRjI7o9Rr2ZFbxyttty7w9Mi+ZmEg9JSZ1mbfqWisN1e6Bvzf6i1bvnN/xRhvzDwp0ktG/Zyiz7uiARgMbtpXz3hel3Dk2hqzcenYdqEanFSyakdS6nOBTr+ZRVKr65TefvpSgAPUl0No6G488l0N+odq2FFtbfOAt23vyYz/EXw7pH878KR0xhNl9f24dDz2Zhc7fee7v3Inx9O8ZSkOjjZXrClrb2MvLuzF/WVZrG7tvehL+esHuzGpW/62wtY09PK8j0Ua1jf1lVR41tVbqqtxvPLzRxv770eCLvghx5b5NPgseDX1HXpT6/pQD5GHAG0AX1OcgMxVFybQHyF2AbkAU8LSiKK85ntMlQA4EngcGo2bMcxRFue4c1/Yn4CpFUQbb5zafAfopirJPCKFD3c87EnjL0zzkFhwDZG/iGiB7A8cA2Zu4BsjewDFA9iauAbI38DSweAPHANlbOAbI3sQ1QPYGjgGyN3EMkH/uuAbI3sBTgOwNXANkb+AaIHsLxwDZW/jKj7kGyN7AU4DsDWSA7BsuyhxkRVFygSsdPk9p57exHo597HznVBTlG+Ab+//rgVnf49oeBR61/78QdYpGy2/NqC8HSiQSiUQikfwqUeQcZIlEIpFIJBKJ5NfFr3KraSHEGOApl69zFEW56WJcj0QikUgkEonkp8OvMkBWFOUr1LnEEolEIpFIJJLvg5xiIZFIJBKJRCKR/Lr4VWaQJRKJRCKRSCT/GxdzC2hfITPIEolEIpFIJBKJAzKDLJFIJBKJRCK5YH4Ny7zJANlL1Ndc+BbLP4SohFivy6iu8P6mF+CbBeNrbd7fkADA0tx8/kI/EKHxzSOuhjrvb2/qiw08AO77x0Svy3h5wgdelwG+2STIVxvr+GSToLAQr8sA8A8KOH+hH4il2XL+Qj8CDfXe31wlJCLM6zIAaivb3yHyxyI4PNTrMiS+QwbIEolEIpFIJJILR85BlkgkEolEIpFIfl3IDLJEIpFIJBKJ5IL5NcxB/uXXUCKRSCQSiUQi+R7IDLJEIpFIJBKJ5IJRkHOQJRKJRCKRSCSSXxUygyyRSCQSiUQiuWDkHGSJRCKRSCQSieRXhswgOyCE0CqK4rUV2BfclczAPhE0NFl58uWTZOW4bybSvUswD83rir9ew8795bz0Ri4Ad92exJDUCBQblFc18+TL2ZjKnTej6H1ZIFNvjkSjEWzeWcUnmyqdftf6wYI7Y+iS5E9NrZXn1pdQam6rblSEHyuXJPHBv8v57D/OxzoyZ0ICaSlhNDTZWPFaHtmn3TeS6JocyKLpHfHXa8g4WMXqd84AMDTVwMSb4kjqEMDdfzxBVm77m1AsmNqJAX3CaWi08dSqk2TluC9a371zEA/OuwR/vYZd+yt46c3TAMy6M4nB/SJotigUFjfw1KpT1Na5b6wwd1ISaSlhNDbZeObVXLI9XE+35CAWz05GrxNkHKxi1V/zARiWFs7EW+LpGB/AgmXHOOHh+lrr4mXb+1LOD7F/aLAfD89NJjZKT3FZE39+JZcaD3YBmDe5IwP6hNPYaOPp1afIynXXb7fOQTwwp0ur/V9ZnwfAzAlJDOobjsVu/6fX5DjZv9drfyHm2hE0lZjY0ud6j/J7rHyEmKuHY61v4OC0h6jafwSAhIlj6bZkDgBZT6zmzNufeDzekdkT4kntFUpjk40Vrxdw0pPOOgVy3/RE/PUadmdWs+adQgBCgv1YMqdjq86eWJXnUWdzJyaQmmKgsdHGs2tPe7RLt+RAFs3shF6vYffBSla9be+XaeFMvClObcuPHScrx/3YPj2CmD4uBo2AjTsq+WhDudPvWq3gnslxXJLkT3WtlWfXnaXEbCHlsiAmjY1C6yewWBXe+qiUQyfa7/f9rgxh1vh4NAK+2lrOB/8qdZOzaHoiXTsFUl1r5YnVeZSY1HZ667XRjB4agU2BNe8Usu+7mnblgPft8r/qrFunAOaOj1ELCcG7/zSx62D7del7RTAzb49DoxFs2FrOh1+a3OTcd1e8qrMaK0+tLaDE1ExosB9LZifSLTmQzTsqWPP3onPqa97kJNJ6G2hssvH06lyy2+uTs5PR6zVkHKjklfV2fzkggkm/V/3l/EePcuKUZ3/pq3bmC9/vy7bsc+Q6yD8dhBDJQoijQojXhBDfCSE2CCEC2ynbVQixSQhxUAixTwhxiVB5RghxWAhxSAhxm73sCCHEViHEZ8ARIYSfvdxuIUSmEGKWvVwHIcQWIcQB+zmGfp/rH9AnnMQOAUxYsJ8Va05x78zOHsvdO6MLz645yYQF+0nsEEBan3AA3v20kGn3ZzJ9cSbf7i1n8rhEp+M0AqaPi+LPrxZx7xP5pPcNITFW51TmqkFh1NbbWPB4Pl98U8md1xudfp88NpIDR869c1Jqr1AS4vyZ+sBRXngznwWTEz2Wu3tyIs+/mc/UB46SEOdP/17qDkO5BQ0sfzGXQ8fPvdPggD4GEuICuPPug6xYm8O90z3r654ZnXn21RzuvPsgCXEBpPU2ALA3s4qp92cyffEhCs42MOGmeLdj01LCSIjzZ8r93/H8ujzuntrJc13u6sjK108z5f7vSIjzJzUlrLUuf3z+JIeOndtxedv2vpTzQ+1/6+9i2H+kmrsePMr+I9Xcdl2Mx+PTehtI7BDApHsyee61HBZOT/ZY7p5pyTy3NodJ92SqdWmx/6FKpi0+xIwHD1NQ1MD4sR2cjitY/xEZ1033eE6A6KuHEdw1mW8uH82hOY9y5cuPAaCLMNB96Xy2D7mVbYPH0X3pfLTh594JLLVXKPGxeqY9eJwX3zrD/EkJHsvNn5zAi2+dYdqDx4mP1dO/Z4vOojlwtIbpDx3nwNEabv1dtLuMlDASYgOYuugIz7+Rx91TkzzKWDAliZXr8pi66AgJsQGk9mppy/UsfyGHQ8c9t2WNgFm3xbD85TMs+FMuQ/uHkRindyozanAYNXVW5jyWy2dfVzDpJvU6q2qsPL76DAv/fJoX1hdxz5QOnkS0ypl7ZzzLVuYwe2kWwwcYSIr3dyozZmgENbVWpi85wccbyrhrXBwASfH+DBtgYPajWTz6XA7zJqqBSXt42y4/RGenCxu5/6k87n0ij+UvFzBnfAyadkZrjYA54zvwhxfymLssm+FpBpI6OMsZnR5ObZ2VmY9k8+kmE1NuUftdU7ONv31awhsfFrevKDtpvVWfPPnew6x87TQLp3X0WG7hXZ147rXTTL73MAlxAW3+Mr+ex57LPqe/9FU784Xv92VblniHn02AbKcb8IqiKFcAFcAt7ZR7x14uBRgMnAVuBnoDKcBI4BkhREsP6gssVBSlOzANqFQUJRVIBWYIIToD44GvFEVpOceB73PhQ1KNfPWNevd4JKuGkCAtxnDnANYYriM4yI8jWWqn++qbUtJT1SC2rr4tMxHgr0FRnM/ftZM/RaXNlJgsWKywfV8tqT2dt4lNvTKIbzLU7Ta/PVhLz+5t9xepPYMoMVnILzr3FsmD+hrYtN0MwLGTdQQH+WE0OD+IMBq0BAX4ceykGmxv2m5mcF81cMk/20hB0fm3lR3SP4INW8oAOJpVQ3Cwn2d9Bfpx1K6vDVvKSE+NAGBPZiUtu0ofOVFDtNHZyQIM6hfOpq1qpuVodi0hQX4Yw13qEq4lKNCPo9lqQL9pq4nB/cIByCtsoODsBdTFy7b3pZwfav9BfQ1s2qYev2mbmUH2793q4mj/Vtu418XRNhu2lDGkv2r/vZlVbfbPqiXKxf7mbXtoNrf/lCT2hqs487dPAKjYdRCdIQz/uGiiR6dTunk7zeWVWCqqKN28nZgx575XHtgnjM3bKwBVZyFBfkS46CzCoCUoUNOqs83bKxjUVx2MB/UxsGmbmkXbtK3co84G9zWwcdv57RIc2GaXjdvMDO5n75eF5+6X3ZIDOFvaTLGpGYsVtu2tYkCKs39J6xXCf3aq29Lv2F9Nr0uDAMgpaKS8Um1beWeb0OsEWq3n0b57lyAKS5ooKm3GYlXYsquSQb2db0AG9glj044KALbtqSTlcnUL6UG9w9iyqxKLRaG4rJnCkia6dwlqt07etssP0VlTs9LafnU6Ae30eYDunQM5W9pEcZkqZ8vuSgb2dt7yeGDvUDbvUNv7tr1VpFymXkdjk8KR7Hqamm3tC7AzuF84G538pWf/EhSoae2TG7eaWvvkhfhLX7UzX/h+X7ZliXf4uQXIOYqiHLD/fy+Q7FpACBEKJCiK8jGAoigNiqLUAenA3xVFsSqKUgz8FzUABshQFCXH/v/RwCQhxAFgFxCJGpjvBqYKIR4DeiqK8r02do+O1FNqamr9XGpuIjpS76FMY7tlpt2RxPtr+jJqaDRvvJfvdKzRoKWsom26hKnCgtHg51wmXEtZuVrGZoO6BhuhwRoC9IKxV4XzwZfOj7I8ERWho9TUFkSXmZuJjHB2kpEROsrKnctEuZQ5rxyjnpKyNl2UmZrcgpwoo4tOPZQBuOa30ew6UOFBho4Sh+PLzE1ERbjIiNBTZna0WzNRxu9XF2/b3pdyfqj9I8J0mCvVNmiutBAR5lmXbrY1t2N/s4v9PNl/RBS7D7QfDHsiID6W+oK2x80NZ4oISIglID6WhnyH7wuKCYiPPee5IiN0Tm2orLzJrT9ERegoMzc7lWnRa7hBS7ldZ+WVFsIN7jPjIiN0LrpoJtKlnUYadZQ6yjA3udmuPRx9B4Cp3ILR4BocufiXeiuhwc5DzKA+IZzKb8Bi8RzxRYZrXfTgoX2Ft9W1RU5YiJ9dBy7Hhrc/i9DbdvmhOuuWHMCLSzvxwiPJrP57SWvA7FaPcK1LvS1EhrvqTEupvU+qcmyEhTiPD+cjyqjz0Cd1bmUc9aX65Av3l75qZ77w/b5syxcDBY3P/i4WP7cA2fGWzcqPN4fa8Xm/ABYoitLb/tdZUZQNiqJsAYYBZ4C3hBCTXE8ihJgphNgjhNhTeOqTH+nS2lj393xunb2PjVtLuenquB/tvLdeE8EX31TS0HSONMXPlAk3xWO1Kq3Zgp8r3rL9xZLTgnKu1NiPwPixHVT7b/t5298Rpb1HCD9xkjromTw2itX/V3KxL8Ur/Nh2ycpt4O7HT7P46TxuGWNE1042VOLML72dSXzHT+uW5EdAUZRqIUSBEGKsoiifCCH8AT9gKzBLCLEeMKIGu4uBy1xO8RUwRwjxtaIozUKI7qhBcRRQoCjKa/Zz9gX+6iJ7LbAWYMTvv1XGXh3LdVep2aVjJ2ucMnXRLhkyUO+2oyP9z1kGYNPWMp56+HLeer+g9TtzpYUohzvMyHAt5krnF0bMFRaiItTvNRoICtBQXWujWyd/BqYEM/EGI8GBGmwKNFkUvtyqPsa6/qoorhkeCcCJnDqiI3WQpZ4zyqhze5HLVO6cMY4yOmcU22PsmFh+d1W0XV+1xET5g31OZFSk8908qHf9Tjp1KTNmeBSD+oVz//Jjrd/dMCqaa38TBcDxU7XEROr5zn5/FGXUU1buIqPcOSsZ7ZIhabcuPrK9L+T8mPYvr2rGaNBirrRgNGipqGrLFt04OoZrf6va//jJWre6eLS/g22ijB7s3zeCRY8f4/vSUFhMYGIcLc9UAhLiaDhTTENhMcbhaa3lAhJjMf83w+34666K5Orh6tSVEzl19jakPqaPitC79YeycufsVFSEvlWvFZUWIuzZygiDlsoqtV9fPzKKa0eodjl+qs6ui5a2rMPk0k5N5maiHWUY9e2+7OlKi+9oITJCi7my2WMZU4VF9S+BflTXqmnPyHAtD82M5/n1RRSVtS/TVGFx0YOH9lXRTLRRj6m8TU5VjRVTuUv9InSYKpzfufaFXX4snbVQUNREQ6ONjvF6Tua5P9Y3VVhc6q3FVOGqMwvREToHnWmoqvH8cqwjN4yKbu2TJ0556pMu+nLJsqo++cLaGHi3nfnK97fg7bZ8sVHkS3o/WyYCdwshMoEdQBzwMZAJHAS+Bh5QFMXTK7uvA0eAfUKIw8CrqDcSI4CDQoj9wG3AC+e7iE++LGb6YvWlp20ZZsaMUB1Nj24h1NZZMVe4dvxmauus9OimzkMaMyKa7bvVeYUJcQGt5YakGsk74/zGbXZeIx2idcQYtWj9YEjfYHYfdn4Rbs/hOkakqXPTBqUEczhLPcejL55l7vJ85i7P55//reLjjRWtwTHA55vLmLvsOHOXHWfHvkpGDlEHmMsuCaKu3tr6yLy1HpUW6hqsXHaJOmdq5BAj3+47/yPuT74qZsYDh5nxwGG2Z5QzepjqzC4/l77qrVxu19foYVFs36OGNKkpBm6/MZ5HnjpBY1PbgPPZxlJmP3yU2Q8fZfueCkYOVQOMy7sGU1tvxezihMwVFurqrVzeVZ0HN3JoJN/urTh/XXxke1/I+THtv3N/FSPT1eNHpju3i083lDDroe+Y9dB3bN/jYP+uwe3WxdE2rva/7foOLH3G2f4XSsnnX5Nw51gAwgekYKmqprGolNIN24gemY42PAxteBjRI9Mp3bDN7fgvNpuYvyyL+cuy+HZfFVcNCW/VWW29tfXRfAvllRbq6m2tOrtqSDg796t9cOeBKkamR9h1FsG3+1Wdfb6pjDlLjzNn6XF27K1kVHqbXWrrPNultr7NLqPSjey4gH4JkHW6gQ4xOmIiVf+S3i+MjExn/5KRWcNvBqpzLAf3CeXQcTXwDA7UsHRuAm9/WsaxUw3nlHMip474WH9io3Ro/QTDBhjYeaDKqcyuA1WMHBwOQHp/A5n2F6V2Hqhi2AADWq0gNkpHfKy/20oJvrDLj6GzmEht60t50UYtibH61tUN3HSWW098jN6uMxiWanBb8WLXgWquGqzOkU7vF0bmeV6SbuGzjaXMXnKE2UuOsH1PBaMc/WW7fdLW2idHDY1kxwX4yxa82c585ftb8HZblngf8XN9XPdTZ8Tvv3VT7MLpnUnrrS5b9dSqbI6fVDv+68/0YvriTAAuvURdgkuv15Cxv4IX1qlTo/+4qDsd4wOxKQrFpY08tzZHnTeV0Db/sU+PQKbepC7z9vXOaj7aWMFt10RwMr+RPYfr0GkFd98ZTXKiPzV1VlauL6HE5OwUbr06goZGm9Myb9UVzp163sQE+vcKo7HRxorX81qXalu1/FLmLjsO2JeTmtERvV7DnswqXrEvJzW4n4G5dyZgCNVSW2flZF49jzx7CoCmeufsyMJpyeqyVU02nlp1ihOnVH299vSVzHjgMGBfsmxuF/uSQhW8+Ia6zNvfXkxBpxVU1aj1O5JVw8rXctHqnB+aLJiSRP9eqoxnX81tXa5nzV8uZ/bDR1UZnYNYNCtZXebpYCUv25ctGtI/nHmTk9rqcrqOJU9lA9Dc6JyN8IbtPeENOf7BzovF/BD7hwb78ci8ZGIi9ZSY1GXeqmutWBrd63P31E6k9jbQ0GjjmTU5rfZ/9ckrmPXQd632f2BOZ3U5uQOVrcv8/fX5Xuh0gqpq1f5Hs2p5fl0u9/1jIgC9315B5PA09FERNBabyFr+EsLeNvLWvgvAFS8uI3r0UKz19WROf5jKvWqbS5xyC10fnAVA9pNrKFj/kdN1vzzhA7e6zJ0YT/+eoTQ02li5rqBVZy8v78b8ZVmtOrtvehL+esHuzGpW/62wVWcPz+tItFHV2V9W5VFTa8Vqdc4Azp+cSP+e6rJVz752unWpttWPX8qcpXa7dA5k8cxO6HUadmdW8cpf1ScRQ/oZmDsp0aEt1/PwMycJCm17QarfFcHc9fto/DSw6dsqPvzSzB3XRZJ9uoHdh2rRaQX3TImjS6I/1XU2Vqw7S7GpmXFXG7lljJGzJW02fuylM1Q6ZDCbGtr6fv+eocy6owMaDWzYVs57X5Ry59gYsnLr2XWgGp1WsGhGEpd0DKC61spTr+ZRVKoGarddF83o9AisNlj790L2HGoLFBWb+1jnDbv4B7XdaP6vOhuRFsrNo41YrQo2Bd7/t4ldB9sCRUuzs9/uf2UIM26PRSMEG7dX8P6/yphwQzRZp+vJOFiDTiu4f1oCXToGUFOrLvNWbM+wrnuiK0GBfmj9BLX1Vh5deZr8s6qtGmqcg7IFUzuSmqL2/WdezW0N2tY80YPZS9RlELt3CWLx7M746wUZB6p4+S116cUh/cOZP6UjhjB7G8ut46EnswiJcH5xzVvtrLbS+bUhb/h+nb/zPGZvteV/vdHzoqdvi47t91nwGHdZn4tSXxkgewlPAbI3cAyQvYVrgOwtXANkb+AaIHsL1wD554xrgOwNPAXI3qAlQPYmngJkb+AaIHsDxwDZmzgGyN7CU4DsDRwDZG/hGiB7C9cA2Ru4BsjewjVA9gauAbK3kAGyb/hZz0EWQrwCDHH5+gVFUd68GNcjkUgkEolE8ktH4aLH6F7nZx0gK4oy72Jfg0QikUgkEonkl8XPOkCWSCQSiUQikfgWRfxS13ho45dfQ4lEIpFIJBKJ5HsgM8gSiUQikUgkkgtGroMskUgkEolEIpH8ypAZZIlEIpFIJBLJBfNrWMVCZpAlEolEIpFIJBIHZAbZSxjjo30ip7Ks3OsyNFo/r8sA8PPzvpzPJ2d6XQbAje/08bqMhmrfbD0aGBzkdRlKkPc3IwHfbOIx/51xXpcB8Nwtb3tdhi828ADfbK7RWHfuba5/LHzhk4MNoV6XAb7Z+KKu+sK2vf6h+KIuASG+8WM/BeQqFhKJRCKRSCQSya8MGSBLJBKJRCKRSCQOyCkWEolEIpFIJJILRr6kJ5FIJBKJRCKR/MqQGWSJRCKRSCQSyQUjX9KTSCQSiUQikUh+ZcgMskQikUgkEonkgpFzkCUSiUQikUgkkl8ZMoPsA/pcHsRdN0eh0cCmb6v4eFOF0+9aLSy8M5YuSf5U19pY8VYRpWYLXTv6M+f2GACEgPf+bWZX5rkXVZ87KYm0lDAam2w882ou2bn1bmW6JQexeHYyep0g42AVq/6aD8CwtHAm3hJPx/gAFiw7xokczxtRzJmQQFpKGA1NNla8lkf2aXcZXZMDWTS9I/56DRkHq1j9zhkAhqYamHhTHEkdArj7jyfI8nB9LcybnERabwONTTaeXp1Ldq779XTrHMQDs5PR6zVkHKjklfVqXWaOT2RgXwMWq0JhcSPPrMmlts7qdOz2I6d46h+bsNls3DQohWmjB7md/6t9R1nz722A4NKEGJ6cckPrbzX1jdz0l9f5Tc9uPHzr6Hbr4Uud3T2tMwP6htPYaOOJl7PJOuXeXrp3CWbJgq7o9Rp27avgxXU5ANx1RxLpqUZsClRUNvPES1mYypudju3TI4jp42LQCNi4o5KPNjhviqDVCu6ZHMclSf5U11p5dt1ZSswWunUKYO54tS0jBO/+08SugzUe69CnRxAzbo1VZWyv5B8bzG4y7p0cxyUdA6iutfLM64WUmC2kXBbEpJui0foJLFaFtz4q5dDxc2+mMntCPKm9QmlssrHi9QJOerJLp0Dum56Iv17D7sxq1rxTCEBIsB9L5nQkNkpPcVkTT6zKo8aljfV67S/EXDuCphITW/pc7/Eaeqx8hJirh2Otb+DgtIeo2n8EgISJY+m2ZA4AWU+s5szbn5yzLvMmd2RAH9X2T68+RVZ7/WVOF/z1Gnbtr+CV9XkAzJyQxKC+4VgsCoXFDTy9JsetvwD0uzKEWePj0Qj4ams5H/yr1Ol3rVawaHoiXTsFUl1r5YnVeZSY1DZ067XRjB4agU2BNe8Usu+7dux/eRDTfh+t+ssdVXy00b2NLZwYyyUdVX/57BtnKTVb6NbJnzl3xLaWe+9fpnP6S1/UBWDB1E4M6BNOQ6ONp1adJMuDX+3eOYgH513SapeX3jwNwKw7kxjcL4Jmu12eWnXKo136XhHMzNvj0GgEG7aW8+GXJre63HdXvFqXGitPrS2gxNRMaLAfS2Yn0i05kM07Kljz96J26wHe7y8tzJ2YQGqKgcZGG8+uPe3RX3ZLDmTRzE7o9Rp2H6xk1dt2f5kWzsSb4tRx7LHjZOW4H/u/2j402I+H53ake+dANm2vYLW9bu3hy7Hf18g5yJIfjEbAjHHRPL6mkIV/yWNov1AS43ROZUYODKOmzsa8P+Xx+TcVTLohEoC8s00sfjaf+5/O50+rC5l9mzpotEdaShgJcf5Muf87nl+Xx91TO3ksd/ddHVn5+mmm3P8dCXH+pKaEAZBb0MAfnz/JoWPtO/vUXqEkxPkz9YGjvPBmPgsmJ3qWMTmR59/MZ+oDR0mI86d/r9BWGctfzOXQ8XN39rTeBhLiAph872FWvnaahdM6eiy38K5OPPfaaSbfe5iEuIDWuuw9VMX0B75j5oNHKDjbwB03xjkdZ7XZ+MsHG1g151Y+fmQGX+49wsmzZU5lTpeYWbfxW9bfO5GPH5nO4luucvr9lX9uod8lSeesB/hOZwP6hpPYIYAJ8/bz7JqT3Dezi8dy983qwjOrTzJh3n4SOwQwoE84AO9+Ushd9x1k+v0H+XaPmcm3OtdNI2DWbTEsf/kMC/6Uy9D+YSTGOe9ONWpwGDV1VuY8lstnX1cw6SZ1R8nThY3c/1Qe9z6Rx/KXC5gzPsZjW9YImHV7LH98uYD5y3MYmhpKkpsMAzV1Nmb/IYfPvi5nsl1GVY2VP68qYOHjubyw/iz3TolzF+BAaq9Q4mP1THvwOC++dYb5kxI8lps/OYEX3zrDtAePEx+rp39P1S63/i6aA0drmP7QcQ4creHW37nvnlmw/iMyrpve7jVEXz2M4K7JfHP5aA7NeZQrX34MAF2Ege5L57N9yK1sGzyO7kvnow0Pa/c8ab0NJHYIYNI9mTz3Wg4Lpyd7LHfPtGSeW5vDpHsySewQQFpvAwB7D1UybfEhZjx4mIKiBsaP7eB2rEbA3DvjWbYyh9lLsxg+wEBSvL9TmTFDI6iptTJ9yQk+3lDGXeNUGyTF+zNsgIHZj2bx6HM5zJuoBieeZMy8NZo/rTrD3Y+fJr1fqFsbGzkojNp6G3P/eJrP/1POpBujADhd2MSip/O478k8/rTqDHPu8NzGfFUXgAF9VD92590HWbE2h3und/ZY7p4ZnXn21RzuvPsgCXEOdsmsYur9mUxffIiCsw1MuCneY13mjO/AH17IY+6ybIanGUjq4Kyz0enh1NZZmflINp9uMjHlFjX4amq28bdPS3jjw2LPFXDAF/0FIDUljITYAKYuOsLzb+Rx91TPPnbBlCRWrstj6qIjJMQGkNqrZRyrZ/kLORw67nkc+yG2b2q28fYnxax7/9w3Ei1yfDX2S7yDVLkLQohkIcQxIcQ7QoijQogPhRBBQohUIcQOIcRBIUSGEOKC9vrs2imAs6XNFJssWKywbV8NaT1DnMqk9gzhPxnVAHx7oIae3dWtfZuaFWw2tYxOK1CUc8sa1C+cTVvVzMHR7FpCgvwwhjs/JDCGawkK9ONothpsbdpqYnC/cADyChsoOHvurWUH9TWwabua0Tt2so7gID+MBhcZBi1BAX4cO6lmSjZtNzO4r+rw8882UlB0/u1rB/cLZ6NTXbQYw52dizFcR1CgprUuG7eaGNI/AlAD5BbdHc2qJdroPGAcPn2WpKgIEqPC0Wn9uLpfD745lOVU5qMdB7l9aD/C7NvgRoYGt/52JK8IU3Udgy5LPm9dfKWz9DQjX32jZkKOnKghJFiLMcJFZxE6ggL9OHJCHTy++qaU9AFGAOrq27I5AQF+4NLeuiW3tOVmtS3vrWJASrBTmbReIfxnZxUAO/ZX0+tSD21ZJ9zO7SijqLSZ4jJVxtY91aSlOPeXASkhfL2zEoDt+6rpdZkqI6egEXOlWoe8wib0Og1abfvz5Ab2CWPz9gpAtUtIkB8RLnaJMGgJCtS02mXz9goG9VUH4kF9DGzapmY3N20rZ5DdXo6Yt+2h2VzZ7jXE3nAVZ/72CQAVuw6iM4ThHxdN9Oh0Sjdvp7m8EktFFaWbtxMzZmi75xnSP4INW9QbvLa+76m/tPX9DVvK2vpLZlt/OZJVS5TRfVve7l2CKCxpoqi0GYtVYcuuSgb1dg7aB/YJY9OOCgC27akk5XLVdoN6h7FlVyUWi0JxWTOFJU107+K+hXm35ADOljn6y2rSerm2sWD+s6uljdW028bO5S99URdwsUtWDcHBnu0SHOjH0Sy1T27YUkZ6qmqXPZmVbXY5UePmxwC6dw7kbGlTa5/ZsruSGGRadwABAABJREFUgb2dh6eBvUPZvENth9v2VpFymarTxiaFI9n1NDXb2leWgz683V8ABvc1sHHb+f1lcGCbv9y4zczgfnZ/WXhuf/lDbN/YpHAkq+6C9OXLsf9ioCB89nexkAGyZy4FVimKcjlQBcwH3gMWKoqSAowE2n/O7UBkuB+mirbH1KYKC0aDn3MZQ1sZmw3qGmyEBqum6dbJn+eXJLFySUdefb+0tdN4Isqoo8TU1Pq5zNxEVISzQ42K0FNmbitTam4myujssM9FVISOUlNbfcrMzUS6BGGRETrKyp3LREVcuAxQ61JqcrzOJrfrjDLqKDO3ySk1uZcBuHpEFBkHnYOUkopq4iLaBpGY8FCKK6qdypwuMXO6xMzk597mzhV/ZfuRUwDYbAorPt7M/WN/c2F18ZnO9JSUtQ0MpaZGtwE12qh31qup0SkYmj6+Ix+s7cfIYdGsezfP6VhjuJayckvrZ1O5BaPBdbBvK2OzqUF3a1tODuDFpZ144ZFkVv+9xGNbjgzXOunBVG4h0sNNnqOM2nobocHOfWpwnxBO5TdgsbQ/skRG6Jz6Qll5k5vOoyKc21hZeVOr7cINWsor1esor7QQbvj+M9YC4mOpL2jLRjWcKSIgIZaA+Fga8h2+LygmID7W0ynU63S1q7nJLciNMuopNbv4Bw8B1zUjoth9wD2ojwzXuujCQzsO17XKaLF/WIgfkRE6Sl2PDXfXl9Hg3sYiXfQaaThHG+vkzwuPdOT5hzux5l3PbcxXdQH3PllmascuTn2yHbv8NppdByo81sX5eixEhrvWRUtpucMYU28jLMS5z5wPX/UXVb+O7bSZSBe/Hml0sYG5yc1+7dbjB9j+++DLsV/iHWSA7Jl8RVG22///N2AMcFZRlN0AiqJUKYpicT1ICDFTCLFHCLEn5/C7P8qFZJ1u5J4n8nng2XxuHhWB7hwZMYk748d2wGpT2LzNfP7CLlhsNk6Xmnl94XienHwDf/z7v6mqa+C9rftIv+ISYiPaf+T9c+X1/8tj3My9bNpSys3XuD9m/yFk5TZw9+OnWfx0HreMMXqtLSd10DPppmhWvXP+x8Y/JspPMc3zPRk/tgNWq8KmbabzF/4JknW6kYV/zuOBp/O4ZbT32pivmXBTvGqXrT9Pu3jil9BfvMlPfexXhPDZ38VCvqTnGdeeWwUEnPcgRVkLrAW4+e5sBcBUYXW6m48M17Y+Bm7BVKmWMVVY0WggKEBDda3z7eKZ4mYaGm107KDnZH5bRuKGUdFc+xt1Dt7xU7XEROr5DvURapRRT1l5k9N5ysqdsxPRLllYT1x/VRTXDFfnRp3IqSM6Ugf22QhRRp3bi1ymcufsZ5TROTvaHjeMiuba36rz0k6cqiU60vE69W7XWeaS/Y6OdC4zelgkA/sYWPznE26yYsJDKSpvyxiXVFQTG+78WDI2PJSeyfHo/PxIjAqnU4yRvNJyMnPPsO9kAe9v3UddYzPNVitB/nruuXFE67G+0tnYq+O4bpSaWTyeXUNMlD9QbdeHv1MmBtTMopNeI/2dskItbNxSylNLe/Dme/mt35krLERFtLmMyAgt5krna2wpY6qwqG050M+tLRcUNaltOV7PyTznR6GmCouTHiLt5zqXjOBADdW1ap+KDNeyZFYCz79VRFGZu/6uuyqSq4erU0pO5NTZ+4L6mDYqQu+m87Jy5zYWFaFvtV1FpYUIe1YswqClssrzC0fnoqGwmMDEOFpeQwtIiKPhTDENhcUYh6e1lgtIjMX83wynY28cHdPaX46f9NRfXPq+ucnpiUKUS5kxw6MY1DeCRY8f83itpgqLiy48tOOKZqKNekzlbfavqrFiKm8m2vXYCrccA+ZK9zZmqnQuZ6q8gDbW4i89tDFv12XsmFh+d5Vql2Mna9U+aZ8PGxXZjl2c+qQHu/QL5/7l7dvF+Xq0TpnL1jIROoe6aKiqOX979VV/uX5kFNeOUP3l8VN19nbaMo7pMLn4fpPZxQZGvZv92uOH2P774O2xX+J9ZAbZMx2FEC1LGowHdgIdhBCpAEKIUCHEBd1cZOc10CFaR4xRi9YP0vuGsPuQ88tWuw/X8ps0NTgb1DuEQ1mqA4oxalsn5kdHaEmI1VPi4ig+21jK7IePMvvho2zfU8HIoaqTubxrMLX1Vswegou6eiuXd1XnoI0cGsm3eyvOWYfPN5cxd9lx5i47zo59lYwcojrMyy4Joq7eitllADNXWqhrsHLZJep8qpFDjHy7r/15mE51WXKE2UuOsH1PBaMc61JnxVzhGow1U1dva63LqKGR7LDXJTUljNuuj+PRZ7NpbHJ/NnVFxw7klZopKKug2WLly71HGN6zq1OZ3/bqzp4sdZpBeU0dp0vMJEaF88TkG/hq+Vz+/ce53Df2N1yXeqVTcOxLnX3yZRHT71dfrNuaYWbMCHVg7tE9hNo6C2YXx28ub6au3kqP7upcuDEjotmWoWbXEzq03QOmpxnJO+M8iyjrdAMdYnTERNrbcr8wMlzerM7IrOE3A9XM+uA+oa2rSMREOrRlo5bEWH3rigCeZejQ+sHQ/qFkZDq/bJORWcNvB6rzDYf0DSXTLiM4UMOj8xL46yelHDvleQbUF5tNzF+WxfxlWXy7r4qrhoQDql1q662tj4BbKK+0UFdva7XLVUPC2blfnf+680AVI9PVuaIj0yP4dv/57eVKyedfk3DnWADCB6RgqaqmsaiU0g3biB6ZjjY8DG14GNEj0yndsM3p2E83lDDroe+Y9dB3bN9Tzuhh6o3yuftLW98fPSyK7XvU0Dw1xcBt13dg6TMnPPYXUAOk+Fh/YqN0aP0EwwYY2HmgyqnMrgNVjBwcDkB6fwOZ9hd+dx6oYtgAA1qtIDZKR3ysPydOua/mkHW6gQ7R+rY21jeU3S5tbPehWn4zoKWNhXDohIc2FqElIc5zG/N2XT75qpgZDxxmxgOH2Z7hYJduIe3apbbeyuXd1D7papfbb4znkafOYZfceuJj9Pa6wLBUg9sKMbsOVHPVYLXPpPcLI/M8L/y24Kv+8vmmMuYsPc6cpcfZsbeSUelt/rK2zrO/rK1v85ej0o3suAB/CT/M9t8Hb4/9FxtFET77u1gI+ZjDGSFEMvAlsAfoBxwBJgJXAC8Bgajzj0cqitJur2nJIAP07dGy1Itg884q/rGhnNuvNXIyr4Hdh+vQ2Zct6pyop6bOxnNvFVFssjA8NZSbRoZjtaqPo97/spwMlw5WbXJ2CgumJNG/l7o02rOv5rYu1bbmL5cz++GjgLqk0KJZyeoyPAcredm+NNqQ/uHMm5yEIVRLbZ2Vk6frWPJUNhqt87ypeRMT6N8rjMZGGytez2tddmzV8kuZu+w4YF+CZ0ZH9HoNezKreMW+BM/gfgbm3pnQJiOvnkeeVef2WpucneCCqR1JTVHlPPNqbusgtOaJHsxeoi6F1b1LEItnd8ZfL8g4UMXLb6kB7fqVV6LTaaiqVs95NLuGF9bl8cXUQ63n3/rdSZ7+xyZsisLYgb2YMWYwr/xzC1d07MCInt1QFIVnP/6aHUdPoREapo8ZxDX9ejhd46c7M/kur8htmbcb3+njdZ01VLsHGPfM6ExanwgaG608+XI2x0+q7eX1FSlMv/8gAJdeEsxDC7qpS0rtK+eF19Vl3pYvvpSkhEAUm0JxaSMrXj1FmbmJiLio1vP3uyKYu34fjZ992aIPvzRzx3WRZJ9uYPehWnRawT1T4uiS6E91nY0V685SbGpmRFooN482YrUq2BR4/98mdh1sa8uOfqjfFcFMG6euQLB5RyUffGlm/HWRZOc1kJGpyrh3Sgd1aaQ6dSm54rJmxl1j5PdjIiksacu+PfZSAZXVbVmbpnrnDMzcifH07xlKQ6ONlesKWu3y8vJuzF+W1WqX+6Yn4a8X7M6sZvXf1KWdQoP9eHheR6KNekpMTfxlVR41tVbmvzOu9fy9315B5PA09FERNBabyFr+EkKn3lvnrVWnYV3x4jKiRw/FWl9P5vSHqdx7GIDEKbfQ9cFZAGQ/uYaC9R85Xftzt7zt9PnuqZ1I7W2godHGM2tyOGFf4u/VJ69g1kPfAeoSfw/M6awuJXigsnU5sb8+3wudTrT1l6xanl+Xi39QoJOM/j1DmXVHBzQa2LCtnPe+KOXOsTFk5daz60A1Oq1g0Yyk1iX4nno1j6JSdWC/7bpoRqdHYLXB2r8XsudQm/v0D2q7Oevbw77Mm4DNO6v48Kty7vidkey8xrY2NimWzkn+1NTaWPHm2VZ/efPoCKxWsCkK7//b7HQD11jX4JO61Nc498uF05LVJcuabDy16lSrXV57+kpmPHC41S4Pze1iX66yghffUO3ytxdT0GkFVTWqXY5k1bDytVyCDc5Pu/pfGcKM22PRCMHG7RW8/68yJtwQTdbpejIO1qDTCu6flkCXjgHU1KrLvBXbn7Cse6IrQYF+aP0EtfVWHl15mvyzah+yNjv7ZG/0F6vVPTM7f3Ii/Xuqy5U++9rp1qXaVj9+KXOW2v1l50AWz+yEXqdhd2YVr/y1AIAh/QzMnZToMI7V8/AzJ9Hq2nJaP8T2bz59KUEB6gvAtXU2Hnkuh/xC1a8EhDj3F2+N/R+92PWiz7fIPpnjs+Cx6/+zd97hUZVZA//dycykt5n0RihBQSG0hA4qiF1BxYLSe7Vhwb5YsKCIIiCIZV1XV10/Vt1VKRaaEHqRllBSCGkz6XXK/f64k0wN4OoMuLy/5+EhyT33nnvecu65576lfdvzYq8IkF2wBcjfyLJ8+e+5jmOA7E1cA2Rv4BogewvXANkbOAbI3sQ1QPYGngJkb+AYIHsLX/kh1wDZGzgGyN7ENUD2Bq4Bsvf0nHUE2+/GNUD2Fq4BsjdwDZC9hWuA7BUdHgJkb+AYIHsL1wDZW1wIAXL2sVyfBY9p7ducF3vFEAuBQCAQCAQCgcABMUnPBVmWTwK/K3ssEAgEAoFA8L/K+Vyf2FeIDLJAIBAIBAKBQOCACJAFAoFAIBAIBAIHxBALgUAgEAgEAsE5I4ZYCAQCgUAgEAgEFxkigywQCAQCgUAgOGdEBlkgEAgEAoFAILjIEBlkL2Fq9M22kJLK++84vtjAA0CWPW+l+kdy04ddva4DwGppOrvQ7yREF+Z1Hb7CFxt4gG82JfDFBh4AD/5ztNd1dD/wudd1AIx+ptzrOmJTE7yuAyA4PMTrOipKjF7XAb7plxGxeq/rAAgK9f4mHikdor2u40JBZJAFAoFAIBAIBIKLDJFBFggEAoFAIBCcM7IsMsgCgUAgEAgEAsFFhcggCwQCgUAgEAjOGTEGWSAQCAQCgUAguMgQGWSBQCAQCAQCwTkjMsgCgUAgEAgEAsFFhsggCwQCgUAgEAjOmYshg/ynD5AlSaqRZfmcV2aXJOlmoLMsyy+dQeYKYK4syzd6OHY/sEKW5bpz1dnjsmAm3xGLSiWxdlMFX3xvcDquVks8OD6B9ikBVNdaeGXlKUoMJkKD/XhsaiJpbQJZ/0sF73xafFZdM0YnkpEeTmOjlYUrcsnJrXeTSUsNZO6UNmi1KrbvrWTpR6cAGJgZwegRcaQkBDD72SNkn3A/F2Dm2GQyu4XT2GTllWUnyTnpXhRpbYN4ZFoqWq2KrD2VvP1hPgCDekcy5vYEUhICmPXUIY4eb70YZ45NoXf3CBobrbyy7DjZremZ3g5/rYptuyt4+8M8AKbck0zfHhGYzTKFxQ28svwEtXXum0TMGJNMZnoYjU1WXn3nJDknPZVXEA9PS0WrkcjaW8XSv9psyYxg9G2KLbOfPszRE+fPlp6XhTDl7nhUKlizsZzPvy1zOq5WSzw0MYkObQKorrHw0jv5LW3s8enJpKUGsm5LBcv/frpVGwC6dw5i0sgYVBKs3VLJl2ucN3hQqyXuHxtH+2R/qmstLFx1mhKjmbQ2AcwYFaMISRKf/tvAtr01rerp2SWEaaMSUanguw1GPv93qdNxjVriocnKfVfVWFiwLJeSMmVznjtuiOaaQTqsVlj28Sl2HWhdjy/6C3i3/ruufJGY66+gqcTAhu43edTfedETxFw7GEt9A3snPkbV7oMAJI4eTtq86QBkL1jGqY9Wt2pD1s7dLHn3fSwWKzcMG8Ko20c4Hf9u/Y8sf/8jovQ6AEbccB03DBsCwCPPPM/Bo9l06XQpC56e16oOX5RXM107+jPmpghUksSP22v5+udqp+NqP5h+h462iVpq6qy8+YmBsnLlOslxGiaNiCAwQIVVhqeWFGPysJ9St0sDGT9Ch0qSWL+tmtXrK910zL4nmnZJ/lTXWVj0YSml5fYLRUX4seixJD77rpyvf6o6Y5n5wpfNmdiW3j2UelmwJIfs47VuMh3bBTNvdge0WhXbdlXw5qoTAEy4O5kBGTqsMlRUmljwVjaGcvcNtbp3DlKelxKs3VzJP9c4b4qiVks8MDau5Xn56ruFlBjNpF8axJgR0aj9JMwWmQ++LGX/Ec92pHcMYMwtkagk+DGrlq9cylbtBzPu0rfU/eKPyygrtxAV6cdrc+MpLFXqKCevkVVftr7JTcckFTf30yBJsP2whZ/2OjeStnEqbuqnIU4n8cn6JvafsG+WtWBSAEVGGYCKWpkPv/f+5lMCZy66IRayLH91puD4HLgfCDpXYZUE0+6O49m38pn57DEGZYSRHK91khnWP4KaWgtTnzrGv9YZGXerEkg0max8/K9S3vvn2QNjgIz0MBJjAxg/9yBvvJfHnPHJHuVmj0tm0ao8xs89SGJsABldlR3ZThbUM3/xCfYfaT2gyOwWTmJcAGMfOMCilbncNzHFo9x9E9rw+spcxj5wgMS4ADLSbTry63n29Rz2H25dR7OepPgAxty/j9dXnuC+Sake5e6fmMrrK04w5v59JMUHkNktHICd+yuZ+PB+Jj96gIKiBkYNj3fXkR5GYpw/4x76lTdW5TFnfBuPOuZMSGHRu7mMe+hXEuP87bYUNPCXN46dd1tUEky/J4Fn3jjJ9KdyGJQZTnK8v5PMNQMiqam1MPnxbFavNTD+9jhAaWMfrS5h1edFZ7ShWc/UO2OYv+QUs587ycBeYSTFObflq/uFUVNnYfqzJ/nqhwrGjFB2lsotbOShl/N4YEEe85cUMH1UDK1tAqmSYOboRJ56/QRTHz/KFb0jSElwtmfYIB01dRYmPnqE1WtKmTBSKZOUBH8G945g2hNHefK148wak4iqlUSHL/oLeL/+Cz78kqwbJ7WqP/raQQR3SOWnTsPYP/0pLl/yLACayHA6PjmLzf3vYFO/kXR8chbqCM+7M1osFha/s4qXnnmCD95exPoNmzmZl+8md+WAfry7eCHvLl7YEhwD3HnrLTz+wOwzFVMLvuj7kgTjb4nklffLeHhREf26BZIY45wvuiIjmNp6Kw8uLOLbTdXcfa1yfZUKZt4ZyarVFTyyqJjnV5Ri9rBBo0qCibfpeWFFMQ+8XED/7sEkxWqcZK7qE0pNvZXZLxbwzc9V3HtTpNPxscP17D7U+otXS5n5wJf17hFBUnwA98zczcLlx3hwSjuPcg9Obcery45xz8zdJMUH0Lt7BACfri5kwoN7mfTQXn7ZYWTsHe79TSXB1Lti+cuSAmbNP8HAjFCS3XxMODV1VqY9c4KvfihnrM3HVNVYeGFpAfc9f5LFH57mgXFxHu9PkmD8iEheXlXC3NdO069bkFvdX5kZQm29lQdeOc1/NlYz6vqIlmPFBjPz3ihi3htFZwyOJQmGD9Dw3rdNvP55I+kd/IiJcHZGFTUyn/3UxJ4c9wZkssDiLxtZ/GXjBRkcy7Lks3/ni/MaIEuSlCpJ0mFJkj6WJOmQJElfSJIULknSEUmSLrHJfCJJ0uSzXOcFSZL2SpK0VZKkWNvfoiVJ+qckSdtt//rb/j5OkqQltp/b287ZL0nS85IkOXqHENv9NN+fJEnSHCAB+FGSpB/Pxca0toGcLmmiuMyE2QIbdlTROz3USaZ3egjrtyqZhc27qki/VIm/G5tkDh6rx2SSz0UV/XqEs3aT8rZ9+FgdwUF+6MKdO74uXE1woB+Hjylv1ms3GenXU3H8+YWNFBSdeWvRfj0jWLtRyYAfyqklJEiNLsLZ6esiNAQFqjiUo2QX1m400L+X4vjzChsoOH327Uv794pkzYYyBz1+rejxa9GzZkNZi56d+6qw2l7GD2bXEqVzdrIAfXtGsM7JFj90ES7lFaF20rFuo4F+PSMuKFs6tg2ksKSRojITZovMhqxK+nRzaWPdQlm/RXHmm3ZWkn5pMGBrYzl159TG0lIDOF1qotigtOVNO6vonR7sJJPZNYQftyrZmC27q+l6idKWm0xyiw0ajQRnUNexXRCFxU0UlTZhtsj8vK2CPt2dA7e+3cNYt0mxZ+P2Srp1Vj4i9ekexs/bKjCZZYrLTBQWN9Gxnef3WV/0F/B+/Rs37cBkdM5MOhJ78xBO/W01ABXb9qIJD8M/LproYQMoXb8ZU3kl5ooqStdvJuaagR6vcTg7h4T4OBLiYtFoNFw1sD+bt+04q+3N9EzvQlDguW3164u+3yFZS7HBTInRgsUCv+ytp2dn5/vr1TmQjbuUet92oJ7LOygvaV3TAsgrMpF3Wsl+1tRZkT205w4p/hSVmSgxmDFbYPPuWnpd7twWMy4P4ucs5bGzdW8tl6cFOh0rMZjILzp7cOQLXzYgU8f3Pylfcg4erSEkWI0u0qVeIpV6OXhUsen7n0oZ0Fv5olBXbw8CAwL8PPqAtNQAikpNLc/LjTuqyUx3/kDcOz2EH1qel9V0tT0vTxQ0Yqy02OxpQqtRoVa7B1cdkrUUlTnWfR29LnOul56dA9mwQymnbfvruLxDwBnLxhPJ0SoMlTLGahmLFfYes9A51c9JprxGpsgoe2w/gvPPhZBBvgRYKstyJ6AKmAzMAj6QJOkuIFKW5ZVnOD8Y2CrLcjqwwXY+wGJgkSzLGcBtwLsezl0MLJZluQtQ4HKsO0q2uDPQDugvy/KbQCFwpSzLV56LcfoINWUOn8wM5Sb0Lo5LH6GmzKg4W6sVauuthAU7d6Rz0hWpodRod6ZlRhN6nbMD0+s0lBpNDjJN6F2c3JmI0mkoNdh1lBqbiHLREaXTtNgDUGpwlzm7Hq0HPVp3GSd73WUArrsiiu173AOIKJ2GEoPL+ZEuOiK1lBkd78N0wdmij9RQ5vCpsqzc7Fan+kgNpeX2NlZXbyUs5Le1MZ1bWzajC3cNXOwyih4LocGKm0lLDeDNJ9uw+IlUln1S0hLEuBIV6dJGy00e7XHsM3X1FsJC/Gx9wPncqFbaty/6C/imLZ+JgIRY6gvsXwgaThURkBhLQEIsDfkOfy8oJiAh1uM1ygxGYqL0Lb9HR+koMxjc5Db8so2Jsx/imZcWUlJa5nb8XPBFeUWG+WGotAdsxkoLujA/d5kKRcZqhboGmdAgFXFRamQZHpsQxQuzY7hxkOcRfroI+/nNOvQeXsDKKhz6S4OV0GAVAVqJ4UPC+fz7Co/XdsUXvixKp6WkzB5ElxoaiXYp82jXujM0OtXLpFEpfL6iJ0MHRbPq0zw3Hcrz0t7fDOVmt+elq4+prbcS6vK87Nc9hOP5DZjN7pFnZLhz3RsqzUS61L3OQaalXoJUNhvVLLgvjqenxXBJqvOXLUfCg5WhEc1U1sqEB597NlTtB7NH+DPzFn86t7kQQrWLjwuh1PNlWd5s+/lvwABZltcC+4G3gda/HSo0Ad/Yft4JpNp+HgoskSRpD/AVECZJkqsn6wt8bvv57y7HsmRZLpBl2Qrscbhuq0iSNEWSpB2SJO3IPfTZ2cQFPmDU8HgsFpl1m9wf5n82/uy2ZJ9sYM7zuTz8Sh63XaND4yG7I2idC73++2b04pN3l7Lqrdfo2S2dl95Ycl7vx1vl5aeCS1L9eftTI39ZXkrGZYFc1r71QOm/YeS1kXzzcxUNTf9bqcV3/57HyCk7WbehlFuvcx/68keQHK9lzIholn58bkMTfwsVVRZmv1jIvMVFfPR1ObNH6Qn0944fe+nvDbz1f4188kMTN/XToAu9sPylFcln/84XF8IkPVcPIEuSpAI6AXVAJO7ZXUdMstzygcKC3SYV0EeW5QZHYUk658J2/N7keN1WkWV5BbAC4Kaph2QAQ4WZqEj7qfpIDYYK54H6hgozUTrl7yoVBAeqqKr1MKjNAzcNjeL6K5TMzpHjdbY3euXTUJROg8HoPAnCYDQR7ZA1iNJpPU6UcOTmq6O5/iplnNfR47VE6+0ZgWid1ilbDEomzjEzEa13l/HELcNiWvQcOeZJj/OnxjJjk1MGI8pF5prBUfTtEcnc5w8723JllKLjeC0xei2/tpSXlrJyFx3lzpmpaJfs+Pm0pRmDS5Y0KlLtVqeGchPRkRoM5UobCwpUUVVzbm2sGaNbW1ZjrDR5lGluy0GBflTXOqeKC4qaaGi0kpKg5Vie+2fdsnKXNhqp8WhPlE7JnDfrqaqxKHa6nOuYkfJFfwHf1v/ZaCgsJjApjubRkgGJcTScKqahsBjd4MwWuYCkWIw/Z3m8RpReR0mZPdAsLTMSpdc7yYSH2Yf13HD1Vaz44KNzvkdfl1d5lQV9uD1rqAv3w1hlcZeJUP6uUkFQgER1nRVjpYXDJxqprlPa9Z4jDbRN1PDrMee2bKxQznfUYah09v3GSjNREWqMlc06VFTXWklr40+f9CDuvSmS4EAVshVMZpnvNtknEvrClw2/No4br1a+KhzJqSEmyh9Q7iFa7++UxQcl2+9Ud3p/t7oDWLuhlJef7Mz7/3Aex648L+39TW/zJU5l5uJjggNVVNuel/oINfOmJvLGB0UUlXm2rbzSue714WrKXereaJNxqhdbfdfY/j9xykSxwUx8tIbjBe42VtZChEPGODxYorL23F94qmzzC43VMscLrSRGSRir/7demC50LoQMcookSX1tP48CNgEPAIdsv78vSdJv+6apsAZomRUiSVI3DzJbUYZfANx1jtetBkLPKmUj+2Q9CTFaYvUa1H4wqFcYWXudZ0tv21fDkD7KuMb+PcLYd/icF8jg63VlTH/yCNOfPMKWnZVcPUAZ73Vp+yBq6ywYPTjk2noLl7ZXxlxdPUDHll1n/mT71dpSps07yLR5B9m8o4KrByoPxk4dghUdFa5Bkom6eiudOijjU68eqGfLzoqz2vKvNSVMfexXpj72K5t3lDNsUNQ56LG06Bk2KIrNO5QwICM9nDtviufJV4/S2GQP0L5aW8q0xw8x7fFDbN5RwVBHW+otGD04Y0cdQwfq+eUCsaWZoyfrSYz1JzZKg9pPYlBmONtc29jeaob0U8ZoDugZzr7D7rPPz0Z2bgPxMRpi9GrUfjCgZxhZ+5yvk7Wvhiv7KOOF+3UPbZlFHqNXt0zKi9apSYrVUmLw/AA7eqKOhFhtiz2De0ewdbfzLPOte6oYOkCxZ2BGOHsP2cZx7q5icO8INGqJ2CgNCbFap5VSfNFfwLf1fzZKvv6BxHuHAxDROx1zVTWNRaWUrtlE9NABqCPCUEeEET10AKVrNnm8xqVpHThVeJrTRcWYTCZ+2LiZfr17OckYjPYJS1uydpCSlHTO9+jr8jpW0EScXk10pB9+ftA3PZCdB50nw+08WM/AHkq99748sCUA3pfdQHKcBq1GQqWCTm39KSh2X8IiJ7+R+GgNMTqlv/TvHsyOX519+44DdQzOtI2fTw/mQI5yD0+/dZqZzxUw87kC/v1zFV+uq3AKjsE3vmz1d0VMekiZWLcxy8g1VygvMZ07hlBbZ8bo8rJoLFfqpXNHxaZrrohmU5Yyzj8x3j6Od0CmjrxT7pMP7T5GeV4O7BVK1j7niYNZ+2q4quV5Gco+m48JDlTx1MxE/rq6lMPHW5/YeKygibgojUPdB3ms+0G9lHLq3SWIX3OUPFtosIrmHFuMzo+4KDXFBg/LlwAFpVb04RKRoRJ+Kkhv78eh3HNLSgRqlS8VAEH+kBqnorj8wgqOZSSf/TtfSPJ5HB0uSVIq8B2wA+gJHATmA58CmbIsV0uS9DpQLcvyM61co2WZN0mSbgdulGV5nCRJUShDNDqhZH83yLI8TZKkcUAvWZZnSZKUhjKsI9B2H/fIspzousybbVLfDlmWP5AkaTbKGOnCM41Dbs4gA/S83L7M27rNFXz2rYF7booiO7eBrH01aNQSD05IoF1yADW1Fl559xTFtrffd19oT1CgH2o/idp6C08vziP/tP1ttbHOKUHOrLFJ9OqiLPWzcGVuy9JTy56/hOlPHgGUiYMPT2mDVqNi+74q3v6rkqDv3zOcGWOSCA9VU1tn4VhuPY+/egyryxTt2eNTyEgPo7FRWU6oOQBZvqAz0+Ypy0d1bBfEw9Pa4q+VyNpTxZIPlPFm/XtFMGtcCuFhNh0n63jspWwAlNEsduaMb0NGt3AaGq28uvwER21LCr3z0mVMfexXm55gHpneFn/bcnJvvZ8LwF/f6IpGI1FVrTivQ9m1vLHqJCo/57Fms8cl06ursmTdwndOtixvtPzFTkx7/JCio20Qc6em4m9b5muJbcm6/r0imDk22aG86pj3cg4AVotzmXnDloAQ+8SSXl1CmHJnvLKU4OZy/vHvUu69JYbsk/Vs21uNRi0xd1IS7ZqXEnwnvyXD8t5LHQkKVCltrM7Kk4tOku8wYUejtWeEel4WzITbo/FTwbpfqvjiOyN336gnJ7eB7ftr0agl7h8XZ1u2ysprq05TbDBxRWYotw7TYbHIWGX47FsD2/bag2vXdpzRNZQpoxLwsy1b9+nXJYweEcvRE/Vs21OFRiPx8JRk2qcEUl1r4aVleRSVKv3irptiGDYwEosF3vl7ITv22wMLi0u9eKO/WEzugb836v/Bf44GoNtHr6EfnIk2KpLGYgPZ899C0iiZ/rwVnwJw2ZtPEz1sIJb6evZNepzKnQcASBp3Gx0enQpAzkvLKfjwS6f77n7g85aft+7YxdvvfoDVauW6oVdy7x238d7Hn3JJh/b0753Byg8/ZnPWDvz8/AgLDeGB6ZNJSUpU7H/sKfIKTlHf0EBYaCgPz55OZo9uLdce/Yxz/XujvGJTE5x0dLskgNE3hqNSSfy0o5Z//VjN7VeHcbygiV2HGtCoYcYdOtokaKmtt/LWJwZKjEr76d8tiFuuDEWWlQzyJ9/aX5pMjfb6794pkHHD9ahU8OO2ar5cV8md10ZwLL+JHb/WoVFLzL4numU5sUUflVDiEnCNvCaChkar0zJvFSXOS5+Bd3xZU71zVvz+yW3J7B5JY6OFl5bkcOSYUi/vvpbOpIf2AnBJ+2Aem52mLL+3q5zF7yrLvM1/+BKSEwORrTLFpY289s5xyoxNRMQ6f4noeVkwE0cqq9ys31LJ598ZGXWjnpy8BrL2KT7mgXHxtEtWlsZbuOo0xWUmRl6n4/Zr9BSW2J+Pz75VQGW1UmdBofYJkN0uDWDMTZGoVPDT9lpW/1DF7cPCOVHQxM6D9Urd3xVFaoKGmjorb/29jBKjhczLAxk5LByzFWQZvlhTyS6HVUZSOkQ72XJJsoqb+mpQqWD7EQs/7jZzdU81BWVWDuVaSYqWGHO1P4H+yqoVNXUyr3/RSJtYFSMGapBlZTWMzfvNbD9i910vTwk87+MtdmeX+Sx47J4WdV7svRAC5G9kWb78POkPAuplWZZtEwLvlmX5lj/i2o4BsjdxDSy8gWuA7C1cA2Rv4BogewvXANkbOAbI3sQxQPYWvmjH4B4ge0WHhwDZGzQHyN7EMUD2Jq4BsjdwDZC9hWOA7C08BcjewDVA9gauAbK3cAyQvYVrgOwtLoQAeddRg8+Cxx4d9efF3gthDPL5pCfKRD4JqAAmnN/bEQgEAoFAIBCcb85rgCzL8kngnLLHkiRtA1ynCo+WZXn/79C/EUj/b88XCAQCgUAguNgQW01fQMiy3Pt834NAIBAIBAKB4H+fP02ALBAIBAKBQCA4/5zPLaB9xYWwzJtAIBAIBAKBQHDBIDLIAoFAIBAIBIJz5mIYgywyyAKBQCAQCASCPy2SJF0rSdIRSZJyJEl67Axyt0mSJEuS1Ks1mWZEBlkgEAgEAoFAcM5cSGOQJUnyQ9kY7mqgANguSdJXsiwfdJELBe4Dtp3LdUWA7CV8tfFBfVXN2YV+J4FhIV7XAaAN8P7GF6amprML/QFoA11XJPzj8cWGBOCbjUJ8RVBosNd1NDV4f3MF8M0mHrsvH+l1HQD+o7/wuo7ayt++vfp/g5/G+5sR+cK/AKg1Gq/r8MVmJAAqP+9/MNdofbMRlcCNTCBHluXjAJIkfQrcgrI7syPPAS8DD5/LRcUQC4FAIBAIBALBOWP14T9JkqZIkrTD4d8Ul9tJBPIdfi+w/a0FSZJ6AMmyLP/7XG0UGWSBQCAQCAQCwQWJLMsrgBX/7fmSJKmA14Fxv+U8kUEWCAQCgUAgEPxZOQUkO/yeZPtbM6Eouzb/JEnSSaAP8NXZJuqJDLJAIBAIBAKB4Jy5kCbpAduBNEmS2qIExncBo5oPyrJcCUQ1/y5J0k/AXFmWd5zpoiKDLBAIBAKBQCD4UyLLshmYBXwPHAI+k2X5V0mS5kuSdPN/e12RQRYIBAKBQCAQnDMX2kYhsiz/B/iPy9+ebkX2inO5psggCwQCgUAgEAgEDogMskAgEAgEAoHgnLnAxiB7hYsuQJYk6V3gdQ87rIwDesmyPEuSpOHA0WaZcx3QfSZmjE4kIz2cxkYrC1fkkpNb7yaTlhrI3Clt0GpVbN9bydKPlEmYAzMjGD0ijpSEAGY/e4TsE+7nNnPf5Hb06amjsdHKi4uPcPS4++L4HduH8Picjvj7q9i608jilcedjt95SyKzJrTjxnt/obLafF5s6XFZMFPuikOlklizsZwvvjM4HVerJR6ckECHNoFU11h4eUUBJQYTocF+zJuWRFpqIOu3VLD8k6JWywpg+j2JZKaH0dBk5bWVeR5t6ZAayNxJKfhrVWTtrWLZxzZbMsIZPSKO5PgA5vzlKNknPdvS87IQptwdj0oFazaW8/m3ZW62PDQxiQ5tAqiusfDSO/kttjw+PZm01EDWbalg+d9Pn9EWX9RL985BTBoZg0qCtVsq+XJNuZst94+No32yP9W1FhauOk2J0Uz6pUGMGR6F2k/CbJH54MtS9h9tvR337BLCtFGJqFTw3QYjn/+71Om4Ri3x0GSlbKpqLCxYlktJmbJxyh03RHPNIB1WKyz7+BS7DnjeTMdntlwewtRRCagk+H5jOZ//x9kWtVpi7qQkpS3XWliwLI8Sg82W66MZNjASqwzLPy5k16+ebcnauZsl776PxWLlhmFDGHX7CKfj363/keXvf0SUXgfAiBuu44ZhQwB45JnnOXg0my6dLmXB0/NataPryheJuf4KmkoMbOh+k0eZzoueIObawVjqG9g78TGqdituNnH0cNLmTQcge8EyTn20+ryWFyj1P/mOWKX+N1fyzzVGNz0PjI2jfUoA1bUWXn230F7/I6Kd6/9InWcdnYKYcGsUKhWs+6WK/1tX4aID7rs3lnbJ/lTXWnntgyJKjWY6pPgz/a4YACQJ/vGtkW37Wt/oxBc+xhd9splp9ySQ0TWUxiYrr71bwDFPfrlNIA9OSsJfq2L7vmqWf1wIQEiwH/OmpxAbpaW4rIkFS/OoqbM4ndu9UxATb49W6mVLFV+ude/7942OpX2KUi8L3ztNqdFMWht/pt8d2yL3j/8YzlgvaYkS12eqUUmwM9vChv1Wp+OpsRLXZ/oRGynx2c9mfs2VAWgbp/y9mahw5fihPPmM5Sb4Y7nohljIsjzJNTj2wHCg8x+lMyM9jMTYAMbPPcgb7+UxZ3yyR7nZ45JZtCqP8XMPkhgbQEbXMABOFtQzf/EJ9h85s1Pp0zOSpPhA7p62g1fezuah6R08yj00rQOvvJ3N3dN2kBQfSO8ekS3HYqK0ZHaPpKjE806AvrBFJcH0UfE8sziPGU/nMDgznOR4593chg2IoLbOwpQncvjXOgPjblMeJk0mK3/7VwnvfVHcekE129I1lMQ4f8Y/cojF7+cze2ySR7k5Y5N44/18xj9yiMQ4f3p1DbXZ0sD8N0+y/0jrDlIlwfR7EnjmjZNMfyqHQZnhJMc774J1zYBIamotTH48m9VrDYy/Pa7Flo9Wl7Dq8zMH+eC7epl6Zwzzl5xi9nMnGdgrjKQ453q5ul8YNXUWpj97kq9+qGDMiGgAqmosPL/sFPe9kMviD4u4f1z8GfXMHJ3IU6+fYOrjR7midwQpCc5lNmyQjpo6CxMfPcLqNaVMGKlcLyXBn8G9I5j2xFGefO04s8YkovKQ6PClLTPuTeDpRSeY9mQ2g3uHk+xiyzUDlfqfNO8o/7emjAkjlfpPTvBnUO9wpj2VzVOvn2Dm6ASPtlgsFha/s4qXnnmCD95exPoNmzmZl+8md+WAfry7eCHvLl7YEhwD3HnrLTz+wOxWbWim4MMvybpxUqvHo68dRHCHVH7qNIz905/i8iXPAqCJDKfjk7PY3P8ONvUbSccnZ6GOCPN4DV+UV7OeqXfF8pclBcyaf4KBGaEku9V/ODV1VqY9c4KvfihnrEP9v7C0gPueP8niD0/zwLi4VnVMHhnN88sLue/FPAb2DCUpznlnuqF9wqipszLzuTy+/qmCMTfrAcg73cTDC/N56JV8nltWyLQ7lWCuNT3e9jG+6JPNZHQNJSFWy8RHj/DmB6eYNSbRo9yssYm8+cEpJj56hIRYLb26KH75jhui2XOohkmPHWHPoRruuCHazZYpd0Tz3NJTzHk+lwE9Q936/tC+YdTWW5nxl1y+/rGcMbcoCyDkFjYx95U8Hnwpj+eWnmL63TGt1oskwU291fx1rYk3V5vo0lZFdLizTEWtzD83Wdh33DlwPlEk8/ZXZt7+ysx735kxmSHn1IUVHMtIPvt3vrigAmRJklIlSTosSdLHkiQdkiTpC0mSwiVJOiJJ0iU2mU8kSZrcyvkjJUl63fbzfZIkNW872E6SpM22n39qXvtOkqTxkiQdlSQpC+hv+1s/4GbgVUmS9kiS1N52+ZGSJGXZ5Af+Frv69Qhn7SYlO3H4WB3BQX7owp2T97pwNcGBfhw+pmQi1m4y0q+n0pvyCxspKDr7dpwDMvV892MJAAePVhMSrEYf6eyQ9ZEagoP8OHi0GoDvfixhYG99y/HZE9uz9IMTyK30RV/Y0rFtIKdLmyguM2G2wIbtlfTpFuok06dbKOu3VAKwaWcV6ZcqWwg3NskczKmnyWR1u64rfXuEs27z2W0JCrDbsm6zkX49bLacPjdbCksaKSozYbbIbMhyt6V3t1DWbym32VLpYksdJtPZHaMv6iUtNYDTpSaKDUq9bNpZRe90562bM7uG8OPWKgC27K6m6yXK9uEnChopr1SyOHmnm9BqJNRqz46vY7sgCoubKCptwmyR+XlbBX26OwdUfbuHsW6TUmYbt1fSrbOyHXqf7mH8vK0Ck1mmuMxEYXETHdu5b2HuU1tKmigqtdX/tkr6dnO2pU/3MNZtqQBg045K0jsptvTtFsaGbZWYm20p8WzL4ewcEuLjSIiLRaPRcNXA/mzedu4fu3qmdyEoMPCscsZNOzAZK1s9HnvzEE79bTUAFdv2ogkPwz8umuhhAyhdvxlTeSXmiipK128m5hrPLtQX5QVK/ReVmlp8zMYd1WSmhzjJ9E4P4Yetir2bd1XT9VJ7/Rub67+wCa1G5bH+O7RpbmNmpY3tqiGzi7OOjC4h/Jil+OJf9tTQpaOio8kkY7W5MI1aatUfg298jC/6ZDN9uoexfnMFoPiykCA/Il18WWS4mqBAVYsvW7+5gr49wmz3Ed5yH+s2ldO3h3NUmpYawOkyx3qpJrOra98P5sdtzX2/pqXvO9WL5sz1khQlYaiWKa8BixX2n7DSKcU55KqogeJymTOV/mWpKrILrJgsZxASeIULKkC2cQmwVJblTkAVMBll+Y4PJEm6C4iUZXllK+duBJo970DAIElSou3nDY6CkiTFA39BCYwHYMsYy7K8BfgKeFiW5W6yLB+znaKWZTkTuB945rcYpI/UUGpsavm9zGhCr3MJXHUaSo0mB5kmt+D2bETrtZSU2YOc0rImovTOb/lRen9KDQ4yhkai9crb84BMHaWGRo6dbD0j6gtb9BFq5/PLzegjNO4y5YqM1Qp19VbCQvz4LURFaig1ON6nyeMLRVm5s0zUb7HF9fxys0cdv9cWX9SLLkJNWbl9yI2h3IwuXNOqjGKLhdBgZzfTt3sIx/MbMJs9PxaiIl3us7yVejE6lpmFsBA/Wzk4n+upvnxliz5C3XKfrdoSYa+7s9mij3AfFVdmMBITZX/JjY7SUWYwuMlt+GUbE2c/xDMvLaSktMzt+O8lICGW+gJ7JrLhVBEBibEEJMTSkO/w94JiAhJiPV3CJ+XVosehXxrKzW6yrvVfW28lNNi5X/Y7Q/3rI/wwVDjoqDCjC3c+Xx9ul7Faoa7B2tLG0tr488a8ZBbNS+Gdz0pbAjM3PT7wMb7ok87XcfBl5U1u8lEOupplmu8nIlxNeaVSb+WVZiI8JApc+77eRUYf3nrfT2vjz+InUnjj8TYs/7Sk1XoJC4LKWnu7qKqFsKDfng3t2lbFvhNnT/j4Gqvsu3/niwsxQM6XZXmz7ee/AQNkWV4L7AfeBlr9xifLchEQIklSKMquKn8HBqEEyBtdxHsDP8myXCrLchPwj7Pc15e2/3cCqZ4EHPcLL8j+51kud2Hhr1UxemQyq/6ee75vRfA/THK8lrHDo1j295LzfSu/mz+TLX0zevHJu0tZ9dZr9OyWzktvLDnft/SnJzley5gR0Sz9+OzDuf4bsnMbuX9BPo8szOfWqyPRtPKVQnBm5DOlef8LsnMbue+FPB55JY/bhum8Wi8hgRAbKZF9gQ2vuFi4ECfpubYE2baPdiegDogECs5w/hZgPHAEJSieAPQFHvqd99WcdrXQSrk57hf+1of58vVXKFmdI8friNZpASUzG6XTYHB4+wUwGE1EO2T8onRaDOXOMp4YcX08N12tjCc7nFNNTJQ9YxwdpaXM4PzZvMzQSLRDVjla70+poYnE+ADiYwJ4/40etnP9WbWoO1Pm7mHoVVH4wpaW8yvMzudHqp0yMS0ykRoM5WZUKggKVFFVc/ZvUDcNieK6wYotR0/UEa3XQHbzfWrc7tPgku2I0jlna85qi+v5kWqPOv4rW4b6tl6MFWaiIu1NXx+pxlhp8ihjqGi2xY/qWiX7oY9Q89iUBN74sIiistb1lpW73GdkK/Viq4tmPVU1FqUsXc71VF++ssVQYSbqbLZUmIjWaR3qv3VbDBXuk2aj9DpKyuwZ49IyI1F6vZNMeJj9k/sNV1/Fig8+avWe/1saCosJTIqjebpTQGIcDaeKaSgsRjc4s0UuICkW489ZHq/hi/Jq0ePQL/W2enbEtf6DA1VU1yr9Uh+hZt7URN74oPX6N1RYnL586SPULUMzWmQqFRlDhUWxJUDV0saaOVVsoqHRSkq8lmP57sOgvOljmvF2n7xxiJ5rBysTSI+eqCNKp0V53ENUpNZNvsymy35Nuy+rqDQTacsiR4arqaxyttNY6d73DZXOdW+obL3vN1PQXC8JWo7luddLVR2EB9uD57BgqKr7bYFul1QVB3Ot5zWL2hoX2jrI3uBCzCCnSJLU1/bzKGAT8ADK7iijgPclSTrTd+GNwFyUIRW7gSuBRttWg45sAwZLkqS3XW+kw7FqlL27/2u+XlfG9CePMP3JI2zZWcnVA5TOf2n7IGrrLBhdOqSx0kxtvYVL2ytjna4eoGPLrtbH+zXzf/85zYQHdjPhgd1s3Grg2iuVyWqdO4ZSU2vx6MRq6yx07qiYd+2VMWzKMnA8t46bx27jjinbuWPKdkrLGpn4wG6MFSaf2dLM0ZP1JMRoiY3SoPaDQRnhbNvrPHls255qhvRTxpYN6BnGvjNMlHPk6/VlzHj6CDOePsKWXZUM7W+3pa7esy11DXZbhvbX8ctvtCUx1t9mi8SgzHC27a12tmVvNUP6RdpsCWff4XO0xcf1kp3bQHyMhhi9GrWfUu5ZLjO4s/bVcGUfZSxgv+6hLbP7gwNVPDkjkY/+Vcbh454ngDZz9EQdCbHaljIb3DuCrburnGS27qli6AClzAZmhLP3kNI+tu6uYnDvCDRqidgoDQmxWo4ed19hwLe2ONR/73C27nG2ZdueKob2iwBgQK9w9h2uabFxUO9w1C22+Hu05dK0DpwqPM3pomJMJhM/bNxMv969nGQMRvss/S1ZO0hJ8jwh9fdQ8vUPJN47HICI3umYq6ppLCqldM0moocOQB0RhjoijOihAyhds8njNXxRXuBY/4qPGdgrlKx9zj4ma18NV/VRfEz/HqHsc6j/p2Ym8tfVpRw+3vrqJTl5DcRHa4jR2dpYjxC273duY9sP1HJlpuKL+3YLYX+2oiNGp26Z/BUdqSYxVkuJ0XMg7k0f06LDy33ym/UGZj2dzayns/llVxVD+kcANl9Wb2kZMtFMeaWZunpriy8b0t9+P473MXRAJL/sdvZx2bkNxEdr7X2/RyjbXfr+9v21XNm7ue+HsP+orV70LvUSp21ZQcWVU2Uy+jCJyBDwU0GXtioO5/+2SLdruwtzeMXFgvRHf374PUiSlAp8B+wAegIHgfnAp0CmLMvVtkl41bIsexwHbJtUlwNcIsvyUUmS1gCHZVmeYzv+E7Yl2yRJGg/MAyqAPUCTbZm3/sBKlKzx7cAqh3OigB2yLKeeyZZho3c7FeyssUn06hJGY5OVhStzW5bRWvb8JUx/8ggAaW0DeXhKG7QaFdv3VfH2X5VEef+e4cwYk0R4qJraOgvHcut5/FVlaHR9lbNTf2Bqe3p3j6Sh0cqCt45yJEc5/t6i7kx4YDcAl3SwLfOmVbF1VzlvrDiGK5+tyGDyQ7uprDYTGOY8scRbtmgD7JntXpeHMPmuWFSSxNrNFXz2nzLuuTma7Nx6svbWKEsKTUykXUoANbXKMm/FtkzOqgUdCAr0Q+0nUVtv4alFueSfVsa0mZrsY9tAmZndq2sYjY1WXns3r2WptqXzL2HG0zZbUgOZOzkFrVbFjn1VvG1bGq1fz3Bm3JtotyWvnicWKkvmqTX2DEWvLiFMuTMelUpi7eZy/vHvUu69JYbsk/Vs21uNxrZsVTvbclKvvJPfkpV676WOBAWqFFvqrDy56CT5p5VshanR2TF7q16CQu0TWHpeFsyE26Pxsy1b9cV3Ru6+UU9ObgPb99eiUUvcPy6Odkn+VNdZeW3VaYoNJkZeq+O2a3ScLrGX/7NvnaLSlsVqrHMONDO6hjJlVAJ+tmWrPv26hNEjYjl6op5te6rQaCQenpJM+xRlqa+XluVRVKpc+66bYhg2MBKLBd75eyE79tuDBf+gAK/b0tTgnE3q1SWUqc1LcG0q5x/flHLvcFv977HV/+TkluXEXn4nj6JSpW7vvDGaYQMisVhhxSeF7Nhv7+/vPmp3MVt37OLtdz/AarVy3dArufeO23jv40+5pEN7+vfOYOWHH7M5awd+fn6EhYbwwPTJpCQpqwPMeewp8gpOUd/QQFhoKA/Pnk5mj24A7L7cnjfo9tFr6Adnoo2KpLHYQPb8t5Bs7TxvxacAXPbm00QPG4ilvp59kx6ncucBAJLG3UaHR6cCkPPScgo+/BJH3h79hdfLS+PvvFJBz8uCmThSWYVg/ZZKPv/OyKgb9eTkNZC1T6n/B8bFK0uw1SnL/BWXmRh5nY7br9FT6FT/BVRWK/Xvp7GP7e3RuXmZN4n1W6v455py7rpex7G8BrYfqENjW06sbZKWmjorr39QRLHBzOCMUEYMjcBiUYYIfPZdOVkOwbVrf/GWj7Ga7cGZt/qkJ2aMTqBXl1AaGq0sWlXQ4peXzE9j1tPKJ7+01EAenJSMv1Zi+75qlv1NWeYtNNiPx2emEK3TUmJo4sWledTUWggIsU9E7dHZtsybBOu3VvHF9+XcfYOOnLxGe98fE0vbZH9qaq289v7plnq5dZhih1WW+exbo9OL9WW92jjZ0dFxmbccCz/vszKkmx+nDFYO58sk6iVGXaUmUAtmC1TXy7z1L+VlICIEplyn4dXPTW6f1Z8fpz3v6dufDtT7LHi84vLA82LvhRggfyPL8uXn+15+L64BsrdwDZC9gWuA7C0cA2Rv4RogewvHANlbuAbI3sIxQPYWrg98b+EYIHsL1wDZWzgGyN7CMUD2Jo4BsrdwDZC9hWOA7C181V8cA+Q/O44BsrdwDZC9hQiQfcOFOAZZIBAIBAKBQHCBcgHlVr3GBRUgy7J8Ejin7LEkSdsA15TjaFmW9//R9yUQCAQCgUAguHi4oALk34Isy73P9z0IBAKBQCAQCP73+NMGyAKBQCAQCAQC32MVy7wJBAKBQCAQCAQXFyKDLBAIBAKBQCA4Z2RZZJAFAoFAIBAIBIKLCpFBFggEAoFAIBCcM2KZN8F/jZ+f9xeLB9Anxnpdh682Pgj0wULuUp1vPgtZLRav6wiJ/F27oZ8zNeVn3vXqj0BS+aZefNGWfbEZCcDoZ8rPLvQ78ffBBh4AMz+63es6lk9Y7XUdABpJ43UdkuSbj79qf+8/x6pKvd+OAbSB3t+IauSnQ72uA4BxG3yj5yJHBMgCgUAgEAgEgnNGFqtYCAQCgUAgEAgEFxcigywQCAQCgUAgOGesF8EYZJFBFggEAoFAIBAIHBAZZIFAIBAIBALBOSPWQRYIBAKBQCAQCC4yRAZZIBAIBAKBQHDOXAzrIIsMskAgEAgEAoFA4IDIIPuQafckkNE1lMYmK6+9W8Cx3Ho3mQ5tAnlwUhL+WhXb91Wz/ONCAEKC/Zg3PYXYKC3FZU0sWJpHTZ3zZhTdOwcxaWQMKgnWbqnkyzXOC7Cr1RL3j42jfbI/1bUWFq46TYnRTFqbAGaMilGEJIlP/21g294ajzb0vDyEqaMSUEnw/cZyPv9PqZuOuZOS6NAmkOpaCwuW5VFiMAFwx/XRDBsYiVWG5R8XsutXzzoAul0ayPgROlSSxPpt1axeX+msxw9m3xNNuyR/qussLPqwlNJyc8vxqAg/Fj2WxGfflfP1T1UedfS4LJjJd8SiUkms3VTBF98b3Gx5cHwC7VMCqK618MrKU5QYTHTrFMzYEdGo1RJms8z7/yxh35G6Vm3peVkIU+6OR6WCNRvL+fzbMjc9D01MokObAKprLLz0Tj4lBhOhwX48Pj2ZtNRA1m2pYPnfT7eqA6B7pyAm3BqFSgXrfqni/9ZVuOiB++6NpV2yP9W1Vl77oIhSo5kOKf5Mv0upf0mCf3xrZNu+2lb1zBidSEZ6OI2NVhauyCXHQztOSw1k7pQ2aLUqtu+tZOlHpwAYmBnB6BFxpCQEMPvZI2SfcD+3men3JJKZHkZDk5XXVuZ51NMhNZC5k1Lw16rI2lvFso8VPaHBfjw+I7Wlv7zw9km3/uKrtty9UxATb49W6mVLFV+ude+X942OpX2KUi8L3ztNqdFMWht/pt9t3wjoH/8xnLFeZo5NoXf3CBobrbyy7DjZJ93bZFrbIB6Z3g5/rYptuyt4+8M8AKbck0zfHhGYzTKFxQ28svwEtXXum934osy6rnyRmOuvoKnEwIbuN3mU6bzoCWKuHYylvoG9Ex+javdBABJHDydt3nQAshcs49RHq1stL1/0/26XBjL+Vj0qlcT6rVWsXufBj90bQ7tkf2pqLbz+YQmlRgc/FunHonnJfP5tOV/9WOl6eSdbptwVh0olsWZjOV9858GWCQlKvdRYeHlFQYuPmTctibTUQNZvqWD5J0XntbyamTOxLb17KG15wZIcso+7t/uO7YKZN7sDWq2KbbsqeHPVCQAm3J3MgAwdVhkqKk0seCsbQ7nJ6dzunYMUWyRYu7mSf64xutnywNi4FltefbeQEqOZ9EuDGDMiGrWfhNki88GXpew/gy2hPTNJmD4HSaXC+N2/KfnsY6fjmphYkh94DHVEBJbqKvJeeR5TWSkB7TqQNPtB/IKCka1WSj75iIoNP5yxzHyNVayD/L+NpOCTMsjoGkpCrJaJjx7hzQ9OMWtMoke5WWMTefODU0x89AgJsVp6dVF2S7vjhmj2HKph0mNH2HOohjtuiHY6TyXB1DtjmL/kFLOfO8nAXmEkxWmdZK7uF0ZNnYXpz57kqx8qGDNCuUZuYSMPvZzHAwvymL+kgOmjYlB5KBWVBDPuTeDpRSeY9mQ2g3uHk5zgvDvRNQMjqam1MGneUf5vTRkTRsYBkJzgz6De4Ux7KpunXj/BzNHKQ9YTKgkm3qbnhRXFPPByAf27B5MU67w71VV9QqmptzL7xQK++bmKe2+KdDo+drie3YdaD75UEky7O45n38pn5rPHGJQRRnK8c3kN6x9BTa2FqU8d41/rjIy7VQkiq2rMPPd2AbPnn2DRB6d5cHzCGfVMvyeBZ944yfSnchiUGU5yvEuZDVDKbPLj2axea2D87UqZNZmsfLS6hFWft/7QctQzeWQ0zy8v5L4X8xjYM5SkOOcyG9onjJo6KzOfy+PrnyoYc7MegLzTTTy8MJ+HXsnnuWWFTLsz2mP9A2Skh5EYG8D4uQd547085oxP9ig3e1wyi1blMX7uQRJjA8joGgbAyYJ65i8+wf4jrQeUoPSXxDh/xj9yiMXv5zN7bJJHuTljk3jj/XzGP3KIxDh/enVt7i8x7D5YzYRHD7H7YDV33hjjVl6+astT7ojmuaWnmPN8LgN6hrr1y6F9w6ittzLjL7l8/WM5Y26JAiC3sIm5r+Tx4Et5PLf0FNPv9twvATK7hZMUH8CY+/fx+soT3Dcp1aPc/RNTeX3FCcbcv4+k+AAyu4UDsHN/JRMf3s/kRw9QUNTAqOHxHm3xRZkVfPglWTdO8nwQiL52EMEdUvmp0zD2T3+Ky5c8C4AmMpyOT85ic/872NRvJB2fnIU6IszjNXzR/1USTBoZxQvvFPHAgnwG9Ahx82NDbHU/+/l8vvmpkntv0jkdHztcz56DZw4mVRJMHxXPM4vzmPF0DoMzw91tGRBBbZ2FKU/k8K91BsbdptjSZLLyt3+V8N4XxWfV4Qt/CdC7RwRJ8QHcM3M3C5cf48Ep7TzKPTi1Ha8uO8Y9M3eTFB9A7+4RAHy6upAJD+5l0kN7+WWHkbF3OPsolQRT74rlL0sKmDX/BAMzQkl2e1aGU1NnZdozJ/jqh3LG2p6VVTUWXlhawH3Pn2Txh6d5YFzcGQpNReLMBzjx5MMcmTKGiCuG4J/SxkkkYfIMytd/z9Hp4yn++EPixk8BwNrYQN6rL3Jk6liOPzGXhGmzUQWHnLHcBH88F12ALElSqiRJRyRJ+itwAFglSdIOSZJ+lSTpLw5yJyVJWiBJ0h7b8R6SJH0vSdIxSZKm/Va9fbqHsX5zBQCHj9UREuRHZLhzAj8yXE1QoIrDxxSHuH5zBX17KA6+b/dw1m1SMk/rNpXTt0e407lpqQGcLjVRbDBhtsCmnVX0Tg92ksnsGsKPW5Vs6pbd1XS9JAiAJpOM1arIaDQStDK2qGO7IApLmigqNWG2yGzYVknfbs4PoD7dw1i3RbFz045K0jspnbpvtzA2bKvEbJYpLjNRWNJEx3ZBHvV0SPGnqMxEicGM2QKbd9fS63Jn2YzLg/g5Swmytu6t5fK0QKdjJQYT+UVNng0B0toGcrqkieIypbw27Kiid7rz1s2900NYv1XJ2mzeVUX6pco9HM9vxFipZHnyChvRalWo1Z6f9h3bBlJY0khRma3Msirp081FT7dQ1m9R6nbTzkrSL1XqrbFJ5mBOHSbT2Qd7dWjTXP9KmW3aVUNmF2eHmtElhB+zlG2jf9lTQ5eOHupfLZ1xbFm/HuGs3aRkWw4fqyM4yA+dSzvWhasJDvRracdrNxnp11Npr/mFjRQUnX275749wlm3+ex6ggLsetZtNtLP1i/69ghnne0+120yuvUXX7XltNQATpc51ks1mV1d+2UwP25r7pc1rfbLM9VL/16RrNmgfJk4lFNLSJAfugjnYEwXoSEo0I9DOUo2bs2GMvr3Ul4sd+6ratF1MLuWKJ1zwODLMjNu2oHJ2Hq2NPbmIZz622oAKrbtRRMehn9cNNHDBlC6fjOm8krMFVWUrt9MzDUDPV7DF/2/Qxt/ikod/NiuWjK6ONd9xuVB/NTcJ/fW0qWjgx/rEkSJwUx+kXP205WObQM5Xepgy3Z3H9OnWyjrtyi2bNpZ5eJj6mkyWc+ow1f+EmBApo7vf1K+TBw8WkNIsBpdpEtbjlTa8sGjyjPg+59KGdBbebmoq7d/+QgI8HN7nqWlBlBUamqxZeOOajLTnX1l7/QQfmixpZquNltOFDRirLTYbGlCq2ndlqBLOtF0+hRNRaeRzWYqfl5PeN8BTjIBKanU7NkFQM3eXYT3UY43nSqgqbAAALPRgLmiHHV4RKtlJvAOF12AbCMNWCrL8mXAQ7Is9wK6AoMlSerqIJcny3I3YCPwAXA70Af4C78RfaSGMqM9YCsrbyLKpdNHRWooM5qcZPQ2mYhwNeU2J1NeaSbCNViIUFPmMMTAUG5GF+76gLTLWK2KIwkNVppAWmoAbz7ZhsVPpLLsk5KWh6WTDRFql/sztdyfXUZDqc3OZh1hIX7oIzWUup4b4XmEjy7CD0OF3ckZKy3oPQRHZRUOtjRYCQ1WEaCVGD4knM+/r/B4bSdbnMrL/X4c7bVaobbeSliwn5NMvx6hHMtrwGz2HL3oIzWUlTvabXYvs0gNpeV2PXX1VsJCnPWcDX2EH4YKux5DhRlduPM19OF2GccyA0hr488b85JZNC+Fdz4r9Vj/Lffq2I6NJvQ6F3t0LnVtbHKz+WxERWooNThew0Nbcy1bo6mlT0WGaVoeysZKM5Fhru3UR2053L1furZlffgZ+mUbfxY/kcIbj7dh+aee+yVAlE5LqcFeL6XGJrcgN0qndak7dxmA666IYvse9wDVV2V2NgISYqkvsH9VaThVREBiLAEJsTTkO/y9oJiAhFhPl/BJ/3f0UeC5T7r5ZCc/FsHn3zkPx2nNFueyNaOPcG/vv8fH+MpfgtJOS8rsL9GlhkaiXdpptGt7NzQ6teVJo1L4fEVPhg6KZtWneR5scfCV5WY3W1zrpbbeSqirLd1DOJ7fui0afRRNpSUtv5vKStHonb/81h/PIbz/IADC+w/CLzgYv1Dnl87Ajp2Q1BqaTp/yqOd8Icu++3e+uFgD5FxZlrfafr5DkqRdwG7gMqCzg9xXtv/3A9tkWa6WZbkUaJQkKcL1opIkTbFlm3fkH/3Ci7cP8h/carJPNjDn+VwefiWP267RoTnDG/6FzMhrI/nm5yoamrzfq1LitYy7NYa3/3bmscF/BrJzG7l/QT6PLMzn1qsj/7T13xpya59FLnCycxu574U8Hnklj9uGeb9fjhoej8Uis26T4ezCFzne7P93XBfJNz9V+sSP+Qpf+st3/57HyCk7WbehlFuvcx8u9HtJjtcyZkQ0Sz8+89CUs1G4cinBXbvRccm7BHfpRlNpCbLDW7BapyflkSfIf33BxbFsxAXGxTpJrxZAkqS2wFwgQ5blckmSPgACHOSaX2OtDj83/+5WdrIsrwBWAFw3bp984xA91w5WPvscPVFne8NVPgdHRWqd3mJByapEOWTjoiK1LZMLKirNRNqyyJHhaiqrnCfQGCvMREXab0kfqcZYafIoY6gwo1JBUKAf1bXOKamCoiYaGq2kJGg5luf8KdxQYXa5P43b5AdDhYlonRZDuV1HVY0FQ7mJaNdzHbIrzvdpQR9hf1vXhfthqHSWNVaaiYpQY6y0KHoCVFTXWklr40+f9CDuvSmS4EAVshVMZpnvNlW72+JUXu7302xvc3kFB6qoqlXKXR+h5vHpSSx6v5CistY/gRrKTU5fCqIi1e5lVm4iOlLjUGYqqmrcJ0idCUOFxSlrpLeVjZNMpSJjqHAuM0dOFZuU+o/Xcixfqf+bhkZx/RXKeOUjx+ts2RzlM32UToPB6GKP0aWudVo3mz1x05Aorhus6Dl6oo5ovQaym6/hoa25lq3OnlEurzKhC1djrDSjC1dTUeW5blvO9VZbrnTvl65t2VB5Dv2yuV4c+uUtw2K4/iolI3XkWC3RensGLVqndfpiBUrG2DETF+Uic83gKPr2iGTu84c92uKrMjsbDYXFBCbF0ZxbDUiMo+FUMQ2FxegGZ7bIBSTFYvw5q3VbvNz/m31Uiw4PfbLZJ3v2Y8GMvllHcKAKqwxNZpnvNrpPODZUmF3KVu30NalF5nf4GG+X1/Br47jxaiXbfySnhpgof0Dx2dF6f6cvH6B8IXFq73p/t/YOsHZDKS8/2Zn3/5HvYouDr7T1PUdcn5XBgSqqHWyZNzWRNz4oOqPvNxnK0Ebb5z5ooqIxGZwntZqNBnKfexIAVUAg4f0HYa1Vho2ogoJoO/9lij5YSd3hg63qOV+IjUL+9wlDedJXSpIUC1z3R178m/UGZj2dzayns/llVxVD+kcAcGn7IGrrLS1DJpoprzRTV2/l0vbKeKch/SPYultxiFv3VDF0gDJecOiASH7Z7fwJNDu3gfgYDTF6NWo/GNAzjCyXGe9Z+2q4so/y+aZf99CW2bcxenXL5J9onZqkWG3LzHNHjp6oIyHWn9goDWo/iUG9w9m6x9lhb9tTxdB+ip0DeoWz73BNy/0P6h2OWi0RG6UhIdafo8c9Tz7JyW8kPlpDjE6xpX/3YHb86iy740AdgzOVcWN90oM5kKNMyHv6rdPMfK6Amc8V8O+fq/hyXYVbcAyQfbKehBgtsXoNaj8Y1CuMrL3Octv21TCkjzJ2tX+PMPYdVu4hOFDFM7OS+fD/Sjl0rPWJgABHT9aT6FhmmeFsc9Wzt5oh/ZS6HdAznH2HW1+poDVy8hqcymxAjxC273e+zvYDtVyZqYwb7NsthP3ZtvrXOdR/pJrEWC0lDkHv1+vKmP7kEaY/eYQtOyu5eoDy0ndp+yBq6ywtQxmaMVaaqa23tLTjqwfo2LKr9TGlLXrWlzHj6SPMePoIW3ZVMrS/XU9dvWc9dQ12PUP76/jFpmfr7iqG2u5z6AD735vxVVvOzm0gPlpr75c9Qtnu0i+376/lyt7N/TKE/Uc99MtINYlxzv3yX2tKmPrYr0x97Fc27yhn2CBlcl+nDsFKvVS4viCbqKu30KmDMv502KAoNu9QwsyM9HDuvCmeJ189SmOT53Ecviqzs1Hy9Q8k3jscgIje6ZirqmksKqV0zSaihw5AHRGGOiKM6KEDKF2zyeM1fNH/c/Jc/FiPYLYfcK77HQfquKK5T6YHcyBbud5Tb55mxvx8ZszP598/V/F/ays8Bseg+JiEGK2tXmBQRrjbKkTb9lQzpJ9iy4CeYew78tt8jLfLa/V3RUx6SJlYtzHLyDVXKC9+nTuGUFtnxujyImYsV9py547KM+CaK6LZlKXMOUiMt+e4BmTqyDvlrNP+rFRsGdgrlKx9zuWVta+Gq1psCW1ZdSM4UMVTMxP56+pSDh8/s++vO3IYbUIS2th4JLWaiMFDqNy62UnGLyxcWToIiLnzHoxr/gOApFaT+tQLlK/7nspNP59Rj8B7SH/0p/oLHUmSUoFvZFm+3Pb7B0A/IB+oBL6SZfkDSZJOAr1kWS6TJGmc7edZtnNajrWm57px+9wKdsboBHp1CaWh0cqiVQVkn1Q62JL5acx6WkmVpaUG8uCkZPy1Etv3VbPsb8oyb6HBfjw+M4VonZYSQxMvLs2jptaCf5DdGfS8LJgJt0fjZ1vm64vvjNx9o56c3Aa2769Fo5a4f1ycbWk0K6+tOk2xwcQVmaHcOkyHxSJjleGzbw1s22t3oE0N9kxyry6hTG1esmxTOf/4ppR7h8eQfbKebXuq0agl5k5Oblke5+V38igqVZzbnTdGM2xAJBYrrPikkB37nZ1ScLh9okT3ToGMG65HpYIft1Xz5bpK7rw2gmP5Tez4tQ6NWmL2PdG0TdRSU2dl0UcllBicA6iR10TQ0Gh1Wuatoa7BXl6X25ctWre5gs++NXDPTVFk5zaQta8GjW1ppHbJAdTUWnjl3VMUl5m443o9I6+NorDEnrF4enEeldX2jIzVYv+5V5cQptwZryyPtLmcf/y7lHtvsZXZXluZTUqiXfPySO/kt2Qm3nupI0GBKtR+ErV1Vp5cdJL800p9ONY9QI/Ozcu8KUtK/XNNOXddr+NYXgPbDyhldt/oWNomKWX2+gdFFBvMDM4IZcTQCCwWZejOZ9+Vk+UQXNeUOz8IZ41NoleXMBqbrCxcmduyVNuy5y9h+pNHAGVSz8NT2qDVqNi+r4q3/6pMOOnfM5wZY5IID1VTW2fhWG49j796DMnDkgYzRyfSq2sYjY1WXns3r6W/LJ1/CTOetulJDWTu5BS0WhU79lXx9kf2Zd6emJlKjF7pLy+8fZLqWgt+fvYvE95qy57qZeLt0agkWL+1ii++L+fuG3Tk5DXa++WYWNom+1NTa+W190+31MutwyKxWMAqy3z2rdHppbeqzHl86pzxbcjoFk5Do5VXl5/gqG1prHdeuoypj/0KKEtjPTK9rbIs3p5K3no/F4C/vtEVjUaiqlrpQ4eya3lj1Un8gwKddHirzGZ+dHvLz90+eg394Ey0UZE0FhvInv8WkkbJXuat+BSAy958muhhA7HU17Nv0uNU7jwAQNK42+jw6FQAcl5aTsGHX7Zcd/mE1U62eKv/+wfYV/bo3jmQ8SOUZd5+2FrNl2sruPO6SI7lN7LD1ifn3BtNapI/NXUWFn3o7sfuuDaShkar0zJvjn4MoNflIUy+KxaVJLF2cwWf/aeMe26OJju3nqy9ii0PTUykXYpiy8srCii2+ZhVCzoQFOin+Jh6C08tyiX/tGKbY7/0VnlVlbqPs75/clsyu0fS2GjhpSU5HDmmtOV3X0tn0kN7AbikfTCPzU5TlizcVc7id5Vl3uY/fAnJiYHIVpni0kZee+c4ZcYmImL1dlsuC2biSGVVmPVbKvn8OyOjbtSTk9dA1j6lTz4wLl5ZErNOWRK1uMzEyOt03H6N3smWZ98qaLFl/onJTnaEZvQhcepsUKkwrvkPJZ9+ROzoCdRnH6Fq62bCBwwmfvxUkGVqDuzl1NuLkE0mIq66mpQH59GQe6LlWnmvLaDheA4A6d9tOO/p29XbLT4LHodn+J0Xey+6ANlXeAqQvYHrw9gbOAbI3sQxQPYWrg8Wb+EYIHsLX9Q9uAfI3sBTgOwNHANkb+GrenENkL2Ba4DsLRwDZG/hGiB7C8cA2Vv4yo/5ol96CpC9gWOA7C1cA2RvIQJk33CxjkEWCAQCgUAgEPwXXAy51Yt9DLJAIBAIBAKBQOCEyCALBAKBQCAQCM4ZWWw1LRAIBAKBQCAQXFyIDLJAIBAIBAKB4JyxijHIAoFAIBAIBALBxYXIIAsEAoFAIBAIzhmxioVAIBAIBAKBQHCRITLIXqK+5rdvF/zfYJU9bwv7R9JYe+YtNf8oTI1NZxf6kxASGeZ1HSrJN++3vqgXq9n7G6sABIV5fzOaRh9t4hCbmuB1HbWVvvFjvtjEY9p7w72uA6Dbr194XcfYZ3yzeVNASJDXdai1vglDJMn7qy480+5dr+sAWO0TLWdGZJAFAoFAIBAIBIKLDBEgCwQCgUAgEAgEDoghFgKBQCAQCASCc8Yqi41CBAKBQCAQCASCiwqRQRYIBAKBQCAQnDNikp5AIBAIBAKBQHCRITLIAoFAIBAIBIJzRmSQBQKBQCAQCASCiwyRQT4HJEkaB/SSZXnW77nO7Amp9OkeSUOThZeWHCP7hPsi/B3bBfPYzA74a1Vs3V3OW++dBGDCXcn0z4hEtkJ5lYmXluRgKDe5nT/9nkQy08NoaLLy2so8cnLdN/nokBrI3Ekp+GtVZO2tYtnHpwAIDfbj8RmpxEZpKS5r4oW3T1JT53kDB1/YMmNMMpnpYTQ2WXn1nZPknHS3JS01iIenpaLVSGTtrWLpX/MBGJQZwejbEkhJCGD204c5eqLOox2+0NG9UxATb49GpYJ1W6r4cm2503G1WuK+0bG0T/GnutbKwvdOU2o0k9bGn+l3x7bI/eM/Brbta33jhm6XBjL+Vj0qlcT6rVWsXlfprMcPZt8bQ7tkf2pqLbz+YQmlRnPL8ahIPxbNS+bzb8v56sdK18u3MHt8G3p3j6Ch0crLS4+R7cHujm2DeHRme/y1KrbtruCt93MBGH9nEv17RSLLMuWVZl5eesxj3QPMmdiW3j0iaGy0smBJDtnHPbexebM7oNWq2LargjdXnQBgwt3JDMjQYZWhotLEgreyPeqZdk8CGV1DaWyy8tq7BRzz1F/aBPLgpCT8tSq276tm+ceFAIQE+zFvekpLf1mwNM9jf+l5eQhTRyWgkuD7jeV8/p9Sp+NqtcTcSUl0aBNIda2FBcvyKDEo93rH9dEMGxiJVYblHxey69caj2XVtaM/Y26KQCVJ/Li9lq9/rnbW4QfT79DRNlFLTZ2VNz8xUFau3GtynIZJIyIIDFBhleGpJcWYzO46uncOYvIdsagkWLu5kn+uMbrZ8cDYONqnBFBda+HVdwspMZpJvzSIMSOiUftJmC0yH3xZyv4jnvsKQI/LghU9Kom1myr44nuDm54Hxye06Hll5SlKDCa6dQpm7Iho1GoJs1nm/X+WsK8VPV1XvkjM9VfQVGJgQ/ebPMp0XvQEMdcOxlLfwN6Jj1G1+yAAiaOHkzZvOgDZC5Zx6qPVrdqStXM3S1a+j9Vq5fqrhzBq5Ain49+t+5F33v+IKL0OgOE3XMsN1wwF4NFnnufgkaN06XQpLz7zeKs6mpk5NpnMbuE0Nll5ZdlJck66257WNohHpqWi1arI2lPJ2x8qvmzKqCT69AjHbJEpLG7k1eUnqXVpyz0uC2bKXXGoVBJrNpbzxXce6mVCgtKOayy8vKKAEoOJ0GA/5k1LIi01kPVbKlj+SdE52JJC7+5K339l2XGyW7NlersWH/P2h3mKLfck07dHBGazTGFxA68sP+FmS/fOQUwaGaO05S2VfLnG3SffPzaO9sn+VNdaWLjqNCVGM2ltApgxKkYRkiQ+/beBbXs998nfoyf90iDGDI9y7jNHfbNh17liFRlkwR9F7+4RJMUHcM/s3by2/DgPTGnrUe6Bye1YuPwY98zeTVJ8AJndIwD49F+FTHxoH5Me3scvO8sZOzLJ7dyMrqEkxvkz/pFDLH4/n9lj3WUA5oxN4o338xn/yCES4/zp1TUUgDtuiGH3wWomPHqI3QerufPGmPNmS2Z6GIlx/ox76FfeWJXHnPFtPNsyIYVF7+Yy7qFfSYzzJyNd2cHuZEEDf3njGPsPt+68fKFDJcGUO6J5bukp5jyfy4CeoSTFaZ1khvYNo7beyoy/5PL1j+WMuSUKgNzCJua+kseDL+Xx3NJTTL87BlUrPVYlwaSRUbzwThEPLMhnQI8QkmI1TjJDbHpmP5/PNz9Vcu9NOqfjY4fr2XOw9cAFoHf3cBLjArh3zl5eW3GCByZ5rvv7J7dl4TsnuHfOXhLjAsjsFg7AP746zaSH9zP5kQNs3VXOmNsTPevpYWtjM3ezcPkxHpzSzqPcg1Pb8eqyY9wzU2ljvZvb2OpCJjy4l0kP7eWXHUbG3pHsdm5G11ASYrVMfPQIb35willjPN/LrLGJvPnBKSY+eoSEWC29ujT3l2j2HKph0mNH2HOohjtuiHY7VyXBjHsTeHrRCaY9mc3g3uEkJ/g7yVwzMJKaWguT5h3l/9aUMWFkHADJCf4M6h3OtKeyeer1E8wcrQTZrkgSjL8lklfeL+PhRUX06xZIYoxz7uOKjGBq6608uLCIbzdVc/e1Sn2oVDDzzkhWra7gkUXFPL+iFE+bGqokmHpXLH9ZUsCs+ScYmBFKsks7vrpfODV1VqY9c4Kvfihn7AilPKpqLLywtID7nj/J4g9P88C4OI/l3Kxn2t1xPPtWPjOfPcagjDCS4531DOsfQU2thalPHeNf64yMuzXGpsfMc28XMHv+CRZ9cJoHx7e+02DBh1+SdeOkVo9HXzuI4A6p/NRpGPunP8XlS54FQBMZTscnZ7G5/x1s6jeSjk/OQh3heddMi8XC4uXv8tKzT/D+24v4YcMmTublu8ldMbAfK99cyMo3F7YExwB33noz8x6c0+o9OpLZTemXYx84wKKVudw3McWj3H0T2vD6ylzGPnCAxLiAFl+2c38Vkx75lSmPHqTgdAN33+JcRyoJpo+K55nFecx4OofBmeHu9TIggto6C1OeyOFf6wyMu02plyaTlb/9q4T3vig+Z1uS4gMYc/8+Xl95gvsmpXqUu39iKq+vOMGY+/cpzxebj9m5v5KJD+9n8qMHKChqYNTweDdbpt4Zw/wlp5j93EkG9gpz88lX9wujps7C9GdP8tUPFYyxteXcwkYeejmPBxbkMX9JAdNHndkn/7d6qmosPL/sFPe9kMviD4u4f1y8JxUCL3PRBMiSJAVLkvRvSZL2SpJ0QJKkOyVJypAkaYvtb1mSJIWe4RIJkiR9J0lStiRJr/xW/f0zdHz/k5I5OphdQ0iQGl2EcwCji9AQHOTHwWwl4Pr+p1IGZChBTF29/akV4K/yOP6nb49w1m1WsjqHj9URHOSHLtz5QakLVxMU4MfhY0ogtG6zkX49wu3nb1LOX7fJSF/b38+LLT0jWLdRyVAcyqklJMgPXYSLLRFqggL9OJSjZBbXbTTQr2cEAHmFDRScPvN2rL7QkZYawOkyE8UGM2YLbNpVTWbXYCeZzK7B/LitCoAtu2voeomyvWuTScZq20lco5HOOOarQxt/ikpNlNj0bN5VS0YXZz0ZlwfxU5aSWfxlby1dOgbaj3UJosRgJr/Icza3mf69IlmzoQyAQ9k1BAf7ea77QD8O2ep+zYYyBmREAq5179eqTQMyHdrY0RpCgtXoIl30RGoICvTj4FGHNtbbQxsL8AMPevp0D2P95gpA6S8hQX5EuvSXyHA1QYGqlv6yfnMFfXsoQUXf7uGs26RkhNZtKvfYXzq2C6KwpImiUhNmi8yGbZX07eYcUPXpHsa6Lcp9bNpRSXonZTvsvt3C2LCtErNZprjMRGFJEx3buW/92yFZS7HBTInRgsUCv+ytp2fnQCeZXp0D2bhLsWHbgXou76AE6V3TAsgrMpF3Wqn3mjqrxzpJSw2gqNREcZkJswU27qgmM9152+7e6SH8sFX58rB5VzVdL1Xu9URBI8ZKpT7yCpvQalSo1Z7XUE1rG8jpkqYWPRt2VNE73dkt904PYX2LnirSbXqO5zdirDTb9DSi1baux7hpByZj619JYm8ewqm/rQagYtteNOFh+MdFEz1sAKXrN2Mqr8RcUUXp+s3EXDPQ4zUOZ+eQGB9HQlwsGo2Gqwb1Z8u27a3qdKVHeleCAgPOSbZfzwjWOvkyzz45KFDV4svWbjTQv5fSL3fur2rxNYeya4nWOQdyHdsGcrrUoV62V9Knm3O99OkWyvotSplu2llF+qWK/2lskjmYU0+TyXpOtjj5mBa/7MkWu19es6HMbss+uy0Hs2uJcrElLTWA06Umig2KLZt2VtE73dUnh/Dj1mafXN2qT/bkV/4IPScKGilv7jOnm9BqpFbb8vlCliWf/TtfXExDLK4FCmVZvgFAkqRwYDdwpyzL2yVJCgPO9A2jG9AdaASOSJL0lizL7umAVojWayk1NLX8XmpsIlqvxVhhcpFpdJNpZuLdyVwzOJraOgv3P/urm46oSA2lBvv1yowm9JGalocGgD5SQ1m5s0yULfCIDLPLGivNRIY5OyWf2qLTUOKgo8zYRFSkFmOF45AALWVGx/swEaXzfM+e8IUOXbiasnL79QzlZjqmOj/09A4yVqsS3IUGq6iutZLWxp9Z98YSrdOw+MOiFufsUY/DfRsqlCEaTjIRLnoarIQGqzCZZIYPieC5pae5+aqIM9oTpdNSUmav1zJDE1E657qP0rm0D5tMMxPvSmLYoChq6yw88JdD56Sn1NBItE6L0aHtRrvpaXTSM2lUCtdcEU1NnYX7nz7gpkMfqXGq27LyJqIiNZRXOta/hjKjyUlGHxkBQES4ukW2vNJMRLi7O9VHqF3ON3GJS5Crj9BQaruP5voPC/FDH6lpCcybz9VHuOuIDPPDUGl/ITBWWuiQrHWXqbDYdTTIhAapiItSI8vw2IQoQoNV/LK3jm82uH8R0UeonfyGodxMx7bO7di1fdXWWwkN9qO61n5v/bqHcDy/AbPZc2Shj3DtLyY6tg10l7GVabOesGA/qhz19AjlWF7res5GQEIs9QX2oQANp4oISIwlICGWhnyHvxcUE5AQ6+kSlBmMxERFtfwepddz6Gi2m9zGLVvZ/+tBkhISmDFpHDHRUW4yZyNKp3HzyVE6jUu/dG7LSr9092XXXhHFT1udh8/oI9SUOrVjM5d4qJfScnu91NVbCQvxo6rG8zC91m1xf7549DFGF9/tEggDXHdFFD/94myLzq2NmUlLDWxVxs0npwYw2+aT3ziTT/6deprpe5Y+I/AeF00GGdgPXC1J0suSJA0EUoDTsixvB5BluUqWZQ8j71pYL8typSzLDcBBwO17vCRJUyRJ2iFJ0o7C46v/cANWfZLPHdN2sXZjKSOubf0z5R+FfKbX49+Jr235s5Kd28h9L+TxyCt53DZMh8YLWYQ7rovkm58qaWjyjQNe9WkBd87Yw7pNBkZc6zm4+CN49+95jJyyk3UbSrn1Ou9/opT/hNO6/VRwSao/b39q5C/LS8m4LJDL2vuf/cT/guR4LWNGRLP043P71P7fkhKvZdytMbz9t9Ne1fNH0DezF39ftYx333qdnt268tIbS87r/YwaHo/FKrN+k/Hswhc4o4bHY7HIrNtkOLvwbyD7ZANzns/l4VfyuO0a7/jkZpLjtYwdHsWyv5d4Tcd/iyz77t/54qLJIMuyfFSSpB7A9cDzwA+/8RKO39IteCg7WZZXACsArrj9F3n4tbHcOEQJAA4fq3HKoLpmv0B5o4/W+59RBmDdxjJefrwTH3xWwE1DorhusB6AoyfqiNZrwJakiNJp3CYmGcrtGeNmmebMUHmVCV24GmOlGV24mooq+/uCL2y5+eporr9SyZ4cOV5LjF7Lr9Ta7lNLWbnz+WXlzlmDaJcMiSd8ocMRY6WZqEh7U9FHqjFUOr+HGWwyhgozKhUEBfo5ZRAACopNNDRaSUnQcizPfViHsdJMlEN2UR+hbvms3SJToegxVloUPQH2LHWf9GBG36wjOFCZqNVklvluo/Lpb/g1sdwwRBkbd/hYLTFR/nBEyTJG6Z0z7KBkc5zahwcZUOr+pXmX8MHnyiTR4dfGcePVShs7klOj6KHadg1/p4wRuH+ViNb7e9SzdkMpLz/Zmff/kc+NQ/RcO1gZhnH0RJ2tbpUsbVSk1ilLCkrW1jHLFhWpbelTFZVmIm1Z5MhwNZVV7pkyQ4XZ5XwPfbLCRLROi6HcXv9VNRYM5SaiXc+tcH+HL6+yoA/3a/ldF+6H0eVeyqss6COUvyt1L1FdZ8VYaeHwiUaq65T2tudIA20TNfx6zLmNGSrMTn5Db2uvjjS3r+Z2HByoaske6yPUzJuayBsfFFFU1nr/MVS49hd3m5vL1FFPlYOex6cnsej9wjPqORsNhcUEJsXRPKUqIDGOhlPFNBQWoxuc2SIXkBSL8ecsj9eI0usoKStr+b3MYCBa7zzuPzzMPkzh+mFDWPHB3875Hm++Oprrr1L65dHjtW4+2dVPlbl8/VL6pV1m2CA9fbqH8/ALR910GSrMLm1RjaHCtR2biY7UOLRj1Tlnj28ZFtNiy5Fjnmzx4GMc/HKUi8w1g6Po2yOSuc8fdtNldGtjaoyVJo8yZ/TJRU1n9sm/U48+Qs1jUxJ448Mz9xmB97hoMsiSJCUAdbIs/w14FegNxEuSlGE7HipJ0h/6wrD6u2ImPaxMRtuUZeSaKxQH0DkthNo6i9MnIwBjhYnaOgud05SxfddcEc3m7cqbfGKc/XNm/wwdeaeU0SBfry9jxtNHmPH0EbbsqmRof8UBX9o+iLp6i9PwClACqboGC5e2Vz7zDu2v45ddyrixrburGDpAOX/oAPvffWXLV2tLmfb4IaY9fojNOyoYOlAJ/Dt1CKa23uI09EHRYaau3kKnDsq4rqED9fyys8JzZdjwhQ5HsnMbiI/WEqNXo/aDAT1C2e6yEsX2/bVc2VsZl9qvewj7jyoBW4xe3TIBJDpSTWKctmV1A1dy8hqJj9YQo1P09O8RzPYDznp2HKjjikzlgdw3PZgD2Uq5P/XmaWbMz2fG/Hz+/XMV/7e2oiU4Blj9fTGTHznA5EcOsDmrnGGDlBeMTmeq+3oLnWx1P2xQFJt3KKFGYpz9pal/RiR5hQ12Pd8VMekhZWLdRsc21jGE2jqz0/AKAGO5ibp6C5072tvYpixbG4u3t7EBmfY29s16A7OezmbW09n8squKIf0jAKW/1NZbnIZXgDJ0oq7e2tJfhvSPYOtupWy27qli6ABl3OPQAZH8stt9TOvRE3UkxPoTG6VB7ScxqHc4W/dUOcls21PF0H7KfQzoFc4+26TPrXuqGNQ7HLVaIjZKQ0KsP0ePu0+iPFbQRJxeTXSkH35+0Dc9kJ0HnUeL7TxYz8Aeig29Lw9sCYD3ZTeQHKdBq5FQqaBTW38Kit2D8OzcBuJjNMToNaj9YGCvULL2OQ/FyNpXw1V9lHHY/XuEtqwgERyo4qmZifx1dSmHj595Jn72yXoSYrTE2vQM6hVG1l7nFTm27athSIueMPYdtut5ZlYyH/5fKYeO/b4Z/yVf/0DivcMBiOidjrmqmsaiUkrXbCJ66ADUEWGoI8KIHjqA0jWbPF7j0rQOnCo8zemiYkwmEz9s2EzfzAwnGYPRvqrBlqwdpCR7nijqia/WljJt3kGmzTvI5h0VXO3oy1rpl3X11hZfdvVAPVtsviwjPYw7b4rjqYU5NDa5jxk42lwvUbZ6yQh3W71h255qhvRT6mVAzzD2HWl9xR1X/rWmhKmP/crUx35l8w4HH3NGW+x+2dHHZKSHc+dN8Tz56lGPttjbss0n9wwjy8UnZ+2r4co+zT45tGXVFSefrFOTFNu6T/49eoIDVTw5I5GP/lXG4eMNbte+ELDKvvt3vpD+jJ8F/xskSboGJTC2AiZgOiABbwGBKOOPh8qy7DYAz3WZN0mSvgEWyrL8U2v6rrj9F7eCvW9SWzK7KUvXvLw0hyPHlM7y7qtdmfTwPgAuaa8sjabVqsjaXcFi27JVf5nbkZSEQKyyTHFpI6+vOEGZsQn/YOcxTTNHJ9KraxiNjVZeezePbNuyZUvnX8KMp48AkJYayNzJKWi1Knbsq+Ltj+zLvD0xM5UYvZYSg7LMW3WthcZa94eNN2zR+DuPIZs9LpleXZVlixa+c7JlGbXlL3Zi2uPK2NWObYOYOzVVWYJrbyVLbMsW9e8VwcyxyYSHqqmts3Ast455L+e42eEtHSGR9olYPTrblnmTYP3WKr74vpy7b9CRk9fI9v21aNQS94+JpW2yPzW1Vl57/zTFBjODM0K5dVgkFgtYZZnPvjU6OVg/P3vWEKB750DGj1CWefthazVfrq3gzusiOZbfyI4DdWjUEnPujSY1yZ+aOguLPiyhxOAcDN1xbSQNjVanZd4Mp52XJbtvYioZ6UqZvbz0OEdty6+tfOVyJj+ijPXt2C6Yx2a0sy0nVcGb7ynLvP3loTSS4wOwylBc1siiFScoKzdh9bB0wv2T25LZPZLGRgsvLXFoY6+lM+mhvYCtjc1OU5Z62lXO4neVNjb/4UtITgxEtipt7LV3jlNmbCIozHli2YzRCfTqEkpDo5VFqwpa+suS+WnMelr5FJOWGsiDk5Lx10ps31fNsr8py7yFBvvx+MwUonVKf3lxaR41tRYkl6UmenUJZerd8ahUsGZTOf/4ppR7h8eQfbKebXuq0agl5k5Oblm27OV38igqVR66d94YzbABkVissOKTQnbst7uniJjIlp+7XRLA6BvDUakkftpRy79+rOb2q8M4XtDErkMNaNQw4w4dbRK01NZbeesTAyVGpcz7dwvilitDkWUlg/zJt/a6r620t7eelwUzcaQya3/9lko+/87IqBv15OQ1kLVPaccPjIunXbI/1XXKklXFZSZGXqfj9mv0FJbYM3zPvlVAZbW9zq0OAzl7Xm5f5m3d5go++9bAPTdFkZ3bQNa+GjS25cTaJQdQU2vhlXdPUVxm4o7r9Yy8NspJz9OL81r0THtvuL28PnoN/eBMtFGRNBYbyJ7/FpJGyY/krfgUgMvefJroYQOx1Nezb9LjVO5U2nbSuNvo8OhUAHJeWk7Bh1861Xe3X79o+Xnrjl0sXfk+FquV64Zexb133sb7f/uUjmnt6d87g5UffsyWbdvx8/MjLDSE+6dPaQmS73v0SfIKCqlvaCAsNISH58wgo0c3AMY+456xnD0+hYx0xfe/+s7Jlpep5Qs6M22eskRdx3ZBPDytLf5aiaw9VSz5QFka7cNFl6PRqKiqVvzBoZwaFq/KIyDEPl6+1+UhTL4rFpUksXZzBZ/9p4x7bo4mO7eerL1KvTw0MZF2KUq9vLyigGJb5nPVgg4EBfqh9pOorbfw1KJc8k8r9VRf7T7mfc74NmR0C6eh0cqry0+0+Jh3XrqMqY/9arMlmEemt1WWK91T2bKU5F/f6IpGI9ltya7ljVUnCdVFtFy/52XBTLg9Gj8VrPulii++M3L3jXpychvsPnlcHO2S/Kmus/LaqtMUG0xckRnKrcN0WCwyVhk++9bAtr2tvwj8t3pGXqvjtmt0nHbqM6eotGXkVy/teN5n7H3wkxfHYLow7grOi70XTYDsazwFyN7ANUD2Bp4CZG/gGiD/mXEMkL2Fa4DsLVwDZG/gKUD2Bq4BsjdwDZC9hWOA7C0cA2RvYm1tptMfiGOA7E0cA2Rv4SlA9gaOAbK38BQgewPHAPnPzoUQIL//o+8C5PFXnp8A+aIZYiEQCAQCgUAgEJwLF80kvXPBNgzjZZc/n5BleYQneYFAIBAIBALB/x4iQHZAluXvge/P930IBAKBQCAQXKhcDKNzxRALgUAgEAgEAoHAAZFBFggEAoFAIBCcM+dz+TVfITLIAoFAIBAIBAKBAyKDLBAIBAKBQCA4Z8QYZIFAIBAIBAKB4CJDZJC9hJ/aN5s4qCTvv+NoAwPOLvQH4IvNIny1iYMvNvFoqPPNFqQqH5SZSusbV+Qf5P22XFlWfnahP4DgcO9veuKn8Y0f00gar+vwxQYeAHsuu93rOiwj/up1HQAaf+/XC3i/HQOoNSLc+SPxwd4+5x2RQRYIBAKBQCAQCBwQr1QCgUAgEAgEgnNGjEEWCAQCgUAgEAguMkQGWSAQCAQCgUBwzogMskAgEAgEAoFAcJEhMsgCgUAgEAgEgnNG7KQnEAgEAoFAIBBcZIgMso+YOTaF3t0jaGy08sqy42SfrHOTSWsbxCPT2+GvVbFtdwVvf5gHwJR7kunbIwKzWaawuIFXlp+gts59zeCeXUKYNioRlQq+22Dk83+XOh3XqCUempxMWmogVTUWFizLpaTMBMAdN0RzzSAdViss+/gUuw7UtGrLjNGJZKSH09hoZeGKXHJy691tSQ1k7pQ2aLUqtu+tZOlHpwAYmBnB6BFxpCQEMPvZI2SfcD/XXmbJZHYLp7HJyivLTpLTWplNS0WrVZG1p5K3P8xXymxUEn16hGO2yBQWN/Lq8pMey2zGmGQy08NobLLy6jsnyTnpyZYgHp6WilYjkbW3iqV/VXQMyoxg9G0Jii1PH+boCff7A+h2aSDjb9WjUkms31rF6nWVTsfVfjD73hjaJftTU2vh9Q9LKDWaW45HRfqxaF4yn39bzlc/VrpeHoAelwUz5a44VCqJNRvL+eI7g7MOtcSDExLo0CaQ6hoLL68ooMRgIjTYj3nTkkhLDWT9lgqWf1Lk8fqO+KIt+0JP985BTBoZg0qCtVsq+XKN8/rFarXE/WPjaJ/sT3WthYWrTlNiNJPWJoAZo2IUIUni038b2La39f4CMHt8G3p3j6Ch0crLS4+R7aGtdGwbxKMz27fY8tb7uQBMvTeZfj0jMdlseXnpcTdbul0ayPgROlSSxPpt1axe76GN3RNNuyR/qussLPqwlNJyhzYW4ceix5L47Ltyvv6pqlU7uncKYsKtUahUsO6XKv5vXYVLmcF998bSLtmf6lorr31QRKnRTIcUf6bfFdNcZPzjWyPb9tV61OGL/pK1czdLVr6P1Wrl+quHMGrkCKfj3637kXfe/4govQ6A4Tdcyw3XDAXg0Wee5+CRo3TpdCkvPvN4q2UF0HXli8RcfwVNJQY2dL/Jo0znRU8Qc+1gLPUN7J34GFW7DwKQOHo4afOmA5C9YBmnPlp9Rl3ebmPdOwUx8fZope63VPHlWvf+ct/oWNqnKHW/8L3TlBrNpLXxZ/rdsS1y//iPodW6B9/4Ml+0MV/qOR/IPh2E7Jv9C1wRGWQfkNktnKT4AMbcv4/XV57gvkmpHuXun5jK6ytOMOb+fSTFB5DZLRyAnfsrmfjwfiY/eoCCogZGDY93O1clwczRiTz1+gmmPn6UK3pHkJLg7yQzbJCOmjoLEx89wuo1pUwYqVwnJcGfwb0jmPbEUZ587TizxiTS2t4QGelhJMYGMH7uQd54L48545M9ys0el8yiVXmMn3uQxNgAMrqGAXCyoJ75i0+w/8iZA4rMbuEkxgUw9oEDLFqZy30TUzzK3TehDa+vzGXsAwdIjAsgIz3MVmZVTHrkV6Y8epCC0w3cfUucu470MBLj/Bn30K+8sSqPOePbeNQxZ0IKi97NZdxDv5IY59+i42RBA3954xj7D7dui0qCSSOjeOGdIh5YkM+AHiEkxTovvj+kbxi19VZmP5/PNz9Vcu9NOqfjY4fr2XPQc/DdrGP6qHieWZzHjKdzGJwZTnK81klm2IAIaussTHkih3+tMzDuNiVYaTJZ+du/Snjvi+JWr++IL9qyL/SoJJh6Zwzzl5xi9nMnGdgrjKQ45zK7ul8YNXUWpj97kq9+qGDMiGgAcgsbeejlPB5YkMf8JQVMHxWD6gyetHd3pS3fO2cvr604wQOT2nq2ZXJbFr5zgnvn7CUxzsGWfVWMf2gfkx7eT8HpBu4ZkeBmy8Tb9LywopgHXi6gf/dgtzZ2VZ9QauqtzH6xgG9+ruLemyKdjo8drmf3odZfVpv1TB4ZzfPLC7nvxTwG9gwlKc5Zz9A+YdTUWZn5XB5f/1TBmJv1AOSdbuLhhfk89Eo+zy0rZNqd0R7LzBf9xWKxsHj5u7z07BO8//YiftiwiZN5+W5yVwzsx8o3F7LyzYUtwTHAnbfezLwH55yxrJop+PBLsm6c1Orx6GsHEdwhlZ86DWP/9Ke4fMmzAGgiw+n45Cw297+DTf1G0vHJWagjwlq9ji/a2JQ7onlu6SnmPJ/LgJ6hbv1lqK1eZvwll69/LGfMLVEA5BY2MfeVPB58KY/nlp5i+t2t9xdf+DJftDFf6hF4j//5AFmSpGBJkv4tSdJeSZIOSJJ0pyRJGZIkbbH9LUuSpNBWzv23JEldbT/vliTpadvP8yVJmnyu99C/VyRrNpQBcCinlpAgP3QRzh1FF6EhKNCPQznKm/WaDWX076U8xHbuq2rZteZgdi1ROmeHAdCxXRCFxU0UlTZhtsj8vK2CPt2dHWrf7mGs26S89W/cXkm3zsoORn26h/HztgpMZpniMhOFxU10bBfk0ZZ+PcJZu8kIwOFjdQQH+aELd/4QoQtXExzox+FjSsdeu8lIv56KI84vbKSgqPGsZdavZwRrNxocykzdSpmpWsps7UaDvcz228vsUHYt0R7KrG/PCNY56fBDF+FiS4TaqV7WbTTQr2cEAHmFDRScPrMtHdr4U1RqosRgxmyBzbtqyegS7CSTcXkQP2VVA/DL3lq6dAy0H+sSRInBTH6RqVUdHdsGcrq0ieIyE2YLbNheSZ9uzk26T7dQ1m9RMhCbdlaRfqlyD41NMgdz6mkyndu2SL5oy77Qk5YawOlSE8UGpcw27ayid7pzvWR2DeHHrUo2dcvuarpeovSJJpPccm2NRoKzJFKcbMmuITjYsy3BgX4cyq5psWVAhmLLjn2VdluO1ri15Q4p/hSVObSx3bX0uty5/2ZcHsTPWcq1t+6t5fK0QKdjJQYT+UVNZ7SjQ5vmMlP0bNpVQ2YX513QMrqE8GNzW95TQ5eOHspMLbU6A94X/eVwdg6J8XEkxMWi0Wi4alB/tmzbfkbbHemR3pWgc9xd1LhpByZj65m/2JuHcOpvqwGo2LYXTXgY/nHRRA8bQOn6zZjKKzFXVFG6fjMx1wxs9TrebmNpqQGcLnOs+2oyu7r2l2B+3NbcX2pa7S9nSjz6wpf5oo35Uo/Ae/zPB8jAtUChLMvpsixfDnwH/AO4T5bldGAo0FrqZCMwUJKkcMAM9Lf9fSCw4VxvIEqnpdRgf/iUGpvcHthROi2lRrtMmQcZgOuuiGL7HneHGxWpodRo70hl5Sb0kc4OUh+pocwmY7VCXb2FsBA/9B7OjYr0vMWoIut4nyb0Ohc9OpfrGZvc7uVsROk0HspM4yZT5qCn1OAuA3DtFVFk7fVQZjoNJQaXMo90qZdILWVGx/swedTRGrpwNWUV9k9mhgozunDn7Xt1EWrKbJ+7rVaoa7ASGqwiQCsxfEgEn3935q2L9RFql/ozo3d5OOoj1JSWO9a9lbCQ376NsC/asi/0OJY5gKHcjC7cNaBwqZd6C6HBistMSw3gzSfbsPiJVJZ9UnLGbVejdFpKyuwvUmWGVmxxtNeDDMB1V0WzbU+Fy336Yaiwfw43VlrQe3hpbW6H7m0snM+/d76mJ/QRfhgq7O3MU1vWh9tlHPUApLXx5415ySyal8I7n5V6LDNf9Jcyg5GYqKiW36P0ekoNRje5jVu2Mmn2gzy7YCElpWVnvOZ/S0BCLPUF9qEADaeKCEiMJSAhloZ8h78XFBOQEOvpEoAP2li4e39xbWP68DP0lzb+LH4ihTceb8PyT1vvL77wZb5oY77Uc76QZd/9O19cDGOQ9wOvSZL0MvANUAGclmV5O4Asy60PuFMC5DnACeDfwNWSJAUBbWVZPuLVu/bAqOHxWCwy6zYZzi4sAGxlZpVZv8n9AXihc8d1kXzzUyUNTf9704V91Za9pSf7ZANzns8lKU7LnDFx7Pq1FpPZu/V0z4gExZaNf5wtI6+N5Jufq3zSxrJzG7l/QT6JsRrm3BvLroN1f2iZ/ZH9pW9mL64aPACtRsPX367hpTeW8PoLz/7+m7zA8UYbA6Xu73shj6RYDXNGx/3hde8rfOWT/5d9/5+J//kAWZblo5Ik9QCuB54HfvgNp28HegHHgbVAFDAZ2OlJWJKkKcAUgL+8vJpRdyjj1o4cqyVab39Tj9Y5ZyVByX45ftaKcpG5ZnAUfXtEMvf5wx5vtKzcRLRDZjMqUoOh3PnTjKFcyX6WlZtQqSAo0I+qGgsGD+eWOZx709Aorr9CGUt45Hid7T5rbfepwWB00WN0uZ5O63Yvnrj56miuv0oZ53n0uKcyc75GmUs2N1rvLDNskJ4+3cN5+IWjzjqujLLZUkuMXsuvLbZoKSt3qZdy5yxLtEvW+mwYK81EOQzb0EeoMVY6T34xVpiJilT+rlJBUICK6loraW386ZMezOibdQQHqrDK0GSW+W6j8zudocLsUn9qp0xfi0ykBkO52Vb3KqpqPE+Oc+WWYTEt9eLNtuwrPWAv82b0kWqMlSaPMoYKc0t/qa51Tn0VFDXR0GglJUHLsTx7Bm/4NbHcMESx5fCxWmKi/ME27j5K34otjvbqPdjSM4KH5nuyxYI+wp6Z0oX7Yag0O8vY2qHnNhbEvTdFEhyoQraCySzz3aZqNz2GCotTNs9TWzZUKjKGCmc9jpwqNillFq/lWL7zECVf9JcovY6SMntGuMxgIFrvPPYzPMz+Wf/6YUNY8cHf3Mrjj6ChsJjApDia84QBiXE0nCqmobAY3eDMFrmApFiMP2c5nevTNlbp3l9c25ih8hz6S3Pdu/SXlmt42Ze12OLlNuZLPeeLM301+1/hf36IhSRJCUCdLMt/A14FegPxkiRl2I6HSpLk8UVBluUmIB8YCfyCklGeSyvDK2RZXiHLci9Zlnv9vCueqY/9ytTHfmXzjnKGDVKCsk4dgqmts2CscH0Ym6irt9CpgzJGadigKDbvUNxmRno4d94Uz5OvHqWxyXOrPHqijoRYLbFRGtR+EoN7R7B1t3Nn2rqniqEDlDFnAzPC2XvINiZxdxWDe0egUUvERmlIiNVy9Lh9YsDX68qY/uQRpj95hC07K7l6gPIwubR9kGKLh4dxbb2FS9srY9CuHqBjy66zz8D9am0p0+YdZNq8g2zeUcHVA/XnUGbWljK7eqCeLTsrbGUWxp03xfHUwhynMvtqbSnTHj/EtMcPsXlHBUMdddRbMFa42FJhdqqXoQP1/GLTcS7k5DUSH60hRqdG7Qf9ewSz/YDzDO4dB+q4IlN5IPdND+ZAtjLi56k3TzNjfj4z5ufz75+r+L+1FR4d5NGT9STENNc9DMoId1tVYdueaob0U8aBD+gZxr4jrc8id+Vfa0p80pZ9pQcgO7eB+BgNMXqlXgb0DCPLZWZ91r4aruyjjOPv1z2U/UeUPhGjV7dMMorWqUmK1VJicL631d8XM/mRA0x+5ACbsxxsSQtp1Zbaegud0kI82nLXLQk88bJnW3LyXdpY92B2/Oo8sWfHgToGZ9rmHKQHcyBHaWNPv3Wamc8VMPO5Av79cxVfrqvwGBwD5OQ1OOkZ0COE7fudy2z7gVqubG7L3ULYn20rM51DmUWqSYzVUuLhRdMX/eXStA6cKjzN6aJiTCYTP2zYTN/MDCcZg9H+aXtL1g5SkhM9lsnvpeTrH0i8dzgAEb3TMVdV01hUSumaTUQPHYA6Igx1RBjRQwdQumaT07m+bGPZuQ3ER2vt/aVHKNtd+sv2/bVc2bu5v4Sw/6iH/hKpJjHOvb80421fBr5pY77UI/Aekm+X6vA9kiRdgxIYWwETMB1lzZC3gECU8cdDZVn2uBSBJEnPAUNkWe5nC7ZPAT1lWd51Jr1D7spyKtg549uQ0S2chkYrry4/wdHjSkd556XLmPrYrwB0bBfMI9Pb4m9bsqx5CZ6/vtEVjUaiqloJ3g5l1/LGqpMAaAPsk0UyuoYyZVQCfipYs7GcT78uYfSIWI6eqGfbnio0GomHpyTTPiWQ6loLLy3Lo6hUySDcdVMMwwZGYrHAO38vZMd++0PSYnF+6501NoleXZSl0RauzG1Zqm3Z85cw/Ull5Ela20AentIGrUbF9n1VvP3XAgD69wxnxpgkwkPV1NZZOJZbz+OvHgPAanbWM3t8ChnpYTQ2KkuwNQftyxd0Ztq8g7YyC+LhaW3x10pk7aliyQfKMl8fLrocjUZlL7OcGhavykNyWZ5j9rhkenVVlpJb+M7JlqXalr/YiWmPH1J0tA1i7tRU/G1L1i2xLSXXv1cEM8cmO9hSx7yXcwAIj7KvEtC9cyDjRyhL/fywtZov11Zw53WRHMtvZMeBOjRqiTn3RpOa5E9NnYVFH5ZQYnAO1O+4NpKGRqvTUj8NdQ0tP/e6PITJd8WikiTWbq7gs/+Ucc/N0WTn1pO1t0ZZ4m9iIu1SAqipVZZGKrYt8bdqQQeCAv1Q+0nU1lt4alEu+aftmaX6aueu4a227Io39ITqIlqu3/OyYCbcHo2fbcmyL74zcveNenJyG9i+vxaNWuL+cXG2pdGsvLbqNMUGE1dkhnLrMB0Wi4xVhs++NbBtr/3BV1nmPm7wvompytKITVZeXnq8xZaVr1zO5EcOtNjy2Ix2tiULK3jzPcWWv72ZjkYtUVWj2HIwu4ZFK08SlRjTcv3unQIZN1yPSgU/bqvmy3WV3HltBMfym9jxq9LGZt8TTdtELTV1VhZ95N7GRl6jLBHmuMyba9/v0bl5mTdl2ap/rinnrut1HMtrYLutLd83Opa2SYqe1z8oothgZnBGKCOGRmCxKMtDffZdOVkOwbVKsudqvNVfFs+069u6YxdLV76PxWrluqFXce+dt/H+3z6lY1p7+vfOYOWHH7Nl23b8/PwICw3h/ulTWoLk+x59kryCQuobGggLDeHhOTPI6NGt5dp7Lru95eduH72GfnAm2qhIGosNZM9/C0mj5GPyVnwKwGVvPk30sIFY6uvZN+lxKncq7SFp3G10eHQqADkvLafgwy9brrtwxF9xxRttLCLGnlnv0dm2zJsE67dW8cX35dx9g46cvEZ7fxkTS9tkf2pqrbz2/umWur91mPJsscoyn31rdHoZNTU6B8ve8mUBQfZnpbfamCve0vPF4nbnZ90zB974ynfB4/03S+fF3v/5APl84RogewvHANlbuD4kvYVrgOwNXANkb+EYIHsLxwDZm7gGyH9mHANkb+EpQPYGjgGyt/BV33cMkL2FY4DsTRwDZG/hKUD2Bo4BsrdwDZC9hWOA/GdHBMi+4X9+DLJAIBAIBAKB4I/jYthqWgTItAzDeNnlzydkWR7hSV4gEAgEAoFA8L+LCJABWZa/B74/3/chEAgEAoFAcKFzMYzO/Z9fxUIgEAgEAoFAIPgtiAyyQCAQCAQCgeCckX06CPn8zEkUGWSBQCAQCAQCgcABkUEWCAQCgUAgEJwzF8MqFiKDLBAIBAKBQCD40yJJ0rWSJB2RJClHkqTHPBx/UJKkg5Ik7ZMkab0kSW3Odk2RQfYSMSlxPtFTXe79TRzMJt8s5N5YV+91HYFhIV7XAVB0PN/rOoJ14V7XARAUHup1HRaT+exCfwBmH+gJ9kF5AVSUGL2uQxvo73UdAJIPNgoZ+0yj13UAWHywicfc/xvjdR0AC65d4XUdkQne3/AGoOxUsdd1hEd7f2OVC4ULaRULSZL8gLeBq4ECYLskSV/JsnzQQWw30EuW5TpJkqYDrwB3num6IoMsEAgEAoFAIPizkgnkyLJ8XJblJuBT4BZHAVmWf5Rluc7261Yg6WwXFQGyQCAQCAQCgeCCRJKkKZIk7XD4N8VFJBFw/GxbYPtba0wEvj2bXjHEQiAQCAQCgUBwzlh9OEtPluUVwB8y3keSpHuBXsDgs8mKAFkgEAgEAoFA8GflFJDs8HuS7W9OSJI0FHgCGCzL8lknJYgAWSAQCAQCgUBwzlxIk/SA7UCaJEltUQLju4BRjgKSJHUH3gGulWW55FwuKsYgCwQCgUAgEAj+lMiybAZmAd8Dh4DPZFn+VZKk+ZIk3WwTexUIAT6XJGmPJElfne26IoMsEAgEAoFAIDhnLrAMMrIs/wf4j8vfnnb4eehvvabIIAsEAoFAIBAIBA6IDLIPSO8YwJhbIlFJ8GNWLV/9VOV0XO0HM+7S0zZRS02dlcUfl1FWbiEq0o/X5sZTWKpsbpCT18iqL8tb1dPjsmCm3BWHSiWxZmM5X3xncNajlnhwQgId2gRSXWPh5RUFlBhMhAb7MW9aEmmpgazfUsHyT4rOaM+MMclkpofR2GTl1XdOknPSfYOPtNQgHp6WilYjkbW3iqV/VVZgGZQZwejbEkhJCGD204c5eqLO7dxm7pvcjj49dTQ2Wnlx8RGOHq91k+nYPoTH53TE31/F1p1GFq887nT8zlsSmTWhHTfe+wuV1e6bRMwYnUhGejiNjVYWrsglJ9eTLYHMndIGrVbF9r2VLP1IGfs/MDOC0SPiFFuePUL2idY3OrlvSnv69tTT0GhRbDnmvsHLJe1DePz+S/DX+vHLTgOLVxwDYMLdbbjpmngqKpUNW9756wm27vS8ScT0exLJTA+jocnKayvzPNrTITWQuZNS8NeqyNpbxbKPFXtCg/14fEYqsVFaisuaeOHtk9TUWZzO7XFZMJPviEWlkli7qYIvvvfQxsYn0D4lgOpaC6+sPEWJwUS3TsGMHRGNWi1hNsu8/88S9h3xXPc9Lw9h6qgEVBJ8v7Gcz/9T6qZj7qQkpR3XWliwLK+lHT8+I4WObQNZt7mCZR8Xery+oy3e7i++6pPg/X7Z87IQptwdj0oFazaW8/m3ZW62PDQxiQ5tAqiusfDSO/n2epmeTFpqIOu2VLD876fPaIcvy2zm2GQyu4XT2GTllWUnyTnpbnda2yAemZaKVqsia08lb3+olNmUUUn06RGO2SJTWNzIq8tPUuvSXwBmj29D7+4RNDRaeXnpMbI9lG3HtkE8OrM9/loV23ZX8Nb7uQBMvTeZfj0jMZllCosbeHnpcTcdXVe+SMz1V9BUYmBD95s82tl50RPEXDsYS30Deyc+RtVuZf+ExNHDSZs3HYDsBcs49dHqM5bX7/Fjzdw1PIlZE9tzwz2bqaxy98m+8DEAsyek0qd7JA1NFl5acozsEx6eL+2CeWxmB/y1KrbuLuet904CMOGuZPr/P3vnHR5VlTbw35nMTHqbSSMhNAEVgdBCBwtF17WAil3pHcSCrrhY1nXtiigKFhTXsrZV1P1WpbiuFCH0oLQEAiGEtEnvmZnz/XEnybQE1MyA6/k9zzzJ3Dn3vPc97znnvve9p6RGI+1QUt7Ak8sysZR4bqjVt0eIpouAtZvK+Oca135brxfcNTGhSZdn3siloNhKynkh3D4+Fn2AwGqTrPq0kL2t6HImsJ9tIWQfcFZEkIUQUUKIOaeRrtLx9yIhxL9OM++LhBBDnb7PEkL4ZxsiQAiYPD6ap1YWsPC5kwztE0JSnOtzycUDw6iqsXPX0yf594YKbr48qum3fIuVRS/kseiFvFadY52A2Te34+Gl2cx5KJMLB0aS3M7okmbs8Ciqqm3M+HMmn6+zMOlabQej+gY7735ewJufnHqnoYEpESQlBDLpnp94YWU2d0z2vlvjHVM6sOSNY0y65yeSEgJJTYkA4GhOLX954TB7D7S+A+Dg/tG0bxfMTbO28/TLGdwzu6vXdPfM6srTL2dw06zttG8XzKB+0U2/xcUYGdg3mryCWq/npqZEkBQfxOSF+3jhzWzumJzsNd38ScksWZnN5IX7SIoPIrV3oy41PLo0i70HT6WLieTEEG6cmcYzLx9i4exu3nWZ042nlx3ixplpJCeGMLh/865MH32ew+QFO5i8YEeLznFq73CSEgKZfN9+lr51nPkTva+DfsfE9rzw1nEm37efpIRABvTWdn67/o9x7NpXwZQ/7WfXvgpuuMJ1hyudgFk3JfDIS8eZ+8hhRqZGeNaxYVFUVtmY+eBhPl9XzKRrtDzKK6389eUc5j+axZJVJ7l7cqLXa9MJmHNrIg8tyWLW4gwuHBRJcqLrbm6XjoimssrGtEWH+GxNEVMmaLtW1jfYeWd1Pis/OrVj5I/24q82Cb5vlzoBs29J5OEXjjL7wUxGDowkuZ2bXYZrdpn+QAar11qYfJ2zXQpY+fHZYZdGBvaJJCkhiIl3/ciS14+xYGoHr+kWTOnI868fY+JdP5KUENRUZjv2ljPtvp+Y8ad95Jys5aarPXdPHdRXk3HrHXt47rUs7prW2auMO6d35tlXs7j1jj0kJQQxsI+2S+aO9HIm35POtHv3knOyllvGe7abnLc/Je2KaS3qGXvZSEK7duK788eyd/aD9Fz2CACG6Ei6L57HpmHXs3HoBLovnoc+KqLFfNqiH4uLCSS1lT7ZH30MwKC+UbRvF8Qt83fx3Ioj3DXDu13umt6FZ1cc5pb5u2jfLoiBfaMA+ODzXKbek860e9P5YUcJEyd49rU6ATNvjOcvy3KY92gWI1LDSU5w1WXM0Egqq+3MejiLL74tYeL4WIcuNv72Sg4LHjvK0rdPctck/+zMq3DlrHCQgSjglA7yL+QioMlBllKukFL6fi9QB12TjeQVWSkotmGzwQ97qhlwQYhLmv49gvl+u/b0unVvNT27Bv1sOd07B3OysJ78ogasNvh+WxmD+7hueTu4TzjrN5cBsHFHOSnnhQJQVy/Zl1lDfYP9lHKG9I9i3QbtiX5/ZhVhIQGYolwdflOUnpDgAPZnajqt22BhaP8oALJza8k5eeotX4cPNPP1f7SJpvsOVRAWqsccbXBJY442EBoSwL5DFQB8/Z8CRgwyN/0+f+o5vLIqq8WxUkP7RbJ2o+ZsHjhcTWhIAKZIN10i9YQGB3DgsPb0vnZjMUP7azev47l15OSdWpcRg818/a3mHPx0sFEX147SHG0kNETPTwcdunybx4jBZo+8WmNIv0jWbTq1PiFBzfqs21TM0H6Rzec7ymPdxmKG9HPdyrpb52BOFjjVse3lDEpxrWODUsJYv0WrY5t2lpNynlbXjxyvo7hMixZl59ZhNOrQ64WHDt27hJBbUE9eYQNWm+T7rWUM6eN60x7cN4J1m0sB2Li9jJTzte3D6+ol+zKqT6se+6O9+KtNgu/bZffOweQW1JFX5LBLmqcug/qEs35ziUOXMjddqmloOHXEyZ9lNrR/FGtdykyPKcq1jzFFGQgJ1jWV2doNFoYN0B7Cd+wtx+4QtT+jiliTa5sGGDYgmjXfFznSVBIaGuBVRmhwAPsztIeTNd8XMTxVk7E9vaxJxr5DlV5lFG/cTkNxWYt6xl81ihPvrgagdOseDJERBCbEEjt2OIXrN9FQUoa1tJzC9ZuIu3REi/m0RT82f9o5LH/rSIt9sj/6GIBhqSa++U57M7Uvo7JF24eGBLDPYZdvvitkeKrm7FfXNEfxgwJ1XvXp1imIvMKGJl02bK9gYEqYhy7fNulSQW+HLlk5dRSX2Ry61GM0tKzLmULa/fc5U5wtDvKTwDmOmYVLhBDrhRA7hRB7hRBXt3aiECJVCLFLCHGOl986AbOAuxx5jxBCPCKEWOj4/TuHvO1CiP2OvD4VQmQIIR5zyudWIUSaI49XHft+nxbRkQFYypobk6XMSnSE6+kmpzR2O1TX2gkP0UwTa9LzxIIEHpoVx7mdXCM2zpij9BQWN7/iKSqxYnZr8OYoPYWO10B2O1TX2IkIO21VAIgxGSiw1DfLKa4nxq2TjIk2UlTcnKawuIEYk+u1nIpYs5GCouYbdmFRPTFmV/1jzIEUWpzSWOqINWvXMnygiUJLHYePer42a8QcbaCw2FmXBsxu12k2GVzLtbjew1E/FTHmQBddCix1xJjdysxspNA5jZu+1/wxiVUv9mfRHd0JD/U+Miom2kChxflaG7w+VBSVuKaJcaSJjjA03WCKy6xER3jWn6KS5leilpIGzG5OmDlKT1Fxcx2rqrETEepax4b2C+dwdi1Wq+ddxfl8gKISLzpENdtNq8e2n12P/dFe/NUmwfft0qPelFi91q1fq4u/y6zQ4lwe9R7lEWMyuNTHQotnGoDLLoohbY+nkxpjcu3Hiiz1xLg5uTEmo+t1eEkD8IdLYtm6u/TUirkRlBhPTU5z9L72RB5BSfEEJcZTe9zpeE4+QYnxLebza/ux4YPMFFnqyGytT/ZDHwPa/cXd9rFuumhp6lpMM/WmZD5a0Y8xI2J588PjuKPp0lx3LCVWD11MTvo26hLurkvfMI4cb1kXhe84Wxzk+4HDUso+wL3AeCllP+Bi4DkhhNdHJ8fQiRXA1VLKw+6/SymPOn5fIqXsI6Xc4CWbeinlAEe6z4G5QE9gkhDCLIQ4H7gBGOa4PhtwSwvX07QdYuae909f+xYoLbcx//FcFi3N450vS5h/s5ngwLPrKfJsJNCo47YJyax8/9iZvpQ24bOvcrlhxlYmL9iBpaSeeVO7+EWupO075A7tjEy6Jo6X3219HKpC8Vvh5nHtsNkl6zd6H/rUFtwyPhGbTTa9JfitERio4/YJHXjjvaM+l+WvPmblP45z/aydrN1QyPjLfDMEIrmdkdvHx/LKe6c3bMifSCn99jlTnI2T9ATwuBBiJGBH2087HnAfwHY+2taDY6WUrc/GaZ3GtfD2Aj9JKU8CCCGOoO3MMhzoD2xz+OnBgNdFpp23Q7zpvmwJUFJmwxzZ/ERojtRTUu46yaLYkaa4zIZOByFBOiqqtfcKlY6/WScayLdYaRdr4EhOPe5YSq3EOkU2YqL1WEobPNNEG7CUWDU5wTrKKz0nlbhz1ZhYLr84BoCDR6qIMxv5CS0KEGMyUlTiej1FJa4RkFi3KExLjL+8HVeO0TqaA5kVxMU0R1BjY4wUWVxfARdZ6oh1irLGmgMptNST1C6IdnFBvPVCP8e5gaxc0pcZC3cz+pIYLr/I7NCl2vHKslEXAxa367QUN7iWq8nodTKGO9dcnsiVl7YDYH+Gqy5x5kCKLG5lZqkn1jmNk74lTnb84puTPP1Qr6bvV46K4Q8Xavocyqom1myAjMZrNXhcq6WkOWLcmKYxylFS3oApUk9xmRVTpJ5Stwk0llIrMdHNXYY52oCl1Esak3Zcp4PQYB3lVVodM0fpeWB2e5a8lUtekfcybDy/6fqivehQ2kCsyehUjwNOqx67y/FVe/GXDH+1S/BSb6L1XuvWrykv8FOZXaKN8zx0pMolIhhrMnqUR5FblD3W7Jpm7Egzg/tGcu/fDjUdG3dpPH8cpck4cLhKa/uOeQoxZtcovibDNTIZ65bm0gtjGNI/insePXBaOrpTm5tPcPsEGmewBCUlUHsin9rcfEwXDmxKF9Q+nuL/prmc21b9WFJCMO3ig1j14gBNx5hA3nyhP9Pv3unyGO7LPmbcZfFcMUqLkB84XOlh+0I3XQot9a73Fy9pANZtKOKpB85n1Uc5ntfp1GbM0XoPXYod+jrrUuGky6KZSbywKq/F/lLhW86WCLIztwCxQH9HxDYf8DYo9yRQC/T9lfIavS670/+N3/VoDvvbjgh0HynluVLKR04388M59STEGIiNDiAgAIakhLBjn+vs8h37ahg5QBtHN6hXCD9lahMYwkN1NMbO40wBJMToybd4zvoFOHS0hsQ4I/ExBvQBMDI1kq17XCfcbN1dwaih2rjS4f0jSD/Y8qsuZ75YW8isB/Yz64H9bNpeyugRmkN2ftdQqmpsFHtp9NU1Ns7vquk0eoSZH3aUnlLOZ/8+yZS7djHlrl1s2GLhsou1yRc9uodTWWXzekOuqrbRo7s2Ru2yi+PYmGbhyLFqrpq4letnbOP6GdsoLKpj6l27KC5t4Mt1RcxefJDZiw+yeUcZY4ZrY8rOOyeEqmpb0xCDJl3KrFTV2DjvHG1s2JjhJjbvbHm8XyOf/ju3aVLdhi1FXHaJ5vhfcG44ldVWLG7Oi6WknqpqKxec69DlkgQ2bNGiRc7j/EYOieHIsWa7fbm+iDkPHWTOQwfZvLOM0cOa9amu8a5PdW2zPqOHmfjBoc+WXeWMdpTH6OHNxxvJaKxjZkcdGxBB2p4KlzRb0ysZNVirY8P6RZB+QBvrHBqs4+F5ybz9WSH7D7e82sehrGoS4wMd9VgwclAkW3a7rvqydXc5o4dGATB8QCTpp5jw6VWOD9uLv2T4q1026pLkbJeBkWx1t/2eCkYNjXboEkn6gZ9XXo1yfF5mi/Yxa9E+Nm0vZYxzmVXbKHZzxotLG6iusTeV2ZgRZjY7yiw1JYIbrkzgwWczqatvHii5+pt8pt/3I9Pv+5FNaSWMHak9xJzfLaxFGVU1Ns7vpo1PHTsyhk3bSxwyIrnx6kT+/NQhFxk/h4IvvyXp1nEARA1KwVpeQV1eIYVrNhI7ejj6qAj0URHEjh5O4ZqNLue2VT925FgVV972AxOmbWXCtK0UFtUx5c4dHmXhyz5m9df5TLtXm1i3Ma2YSy/SHmJ6tGaXahs9HHa59KJYNm3T3hIkJTS7JMNSTWSf8JSXcayWdnEG4hy6jBgQTlq6a11OS6/kkiZdwptW3QgN1vHg3CT+vrqQA0da7i/PJHa7/z5nCnEmw9dNFyGEGdgppewohFgAdJVSzhdCXAx8C3SWUh4VQlRKKcOEEBcBC4GpwFrgDinldy3kfQ8QIaV82PH9EaBSSvmsEOI7YKGUcntjnlLKKxzpvnPIqEYbejFMSlkghDAB4VLKVt/fN0aQAfqcF8TtV0aj08F326pY/W05142NJCunnh37ajDoYc6NMXRKNFBZbeel94soKLYxsGcwE8ZGYrVri3J/sqaMnftdG0tFSXODG9AzjOk3xqMTgrWbSvno30XcclUsGcdqSNtTiUEvuGdqEl06BFFZpS2PlO94Ml35RFdCggPQBwiqamw8uOQYx09qnV9dtavM+ZOSGdBbWxrp2VePNi0JteLx85n1wH5AW7Zo4cxOBDqWRlvmWBpp2IAo5k5MJjJcT1W1jcPHqln0VCYAtZWuy9jcNfMcBvWNprbOzhMvHeJgpqbrm0v6MuWuXQCc29WxzJtRx5adJbzwmsdIGz56LZXp9+yirMJKcITrJIl5E9szoJe2NNazrx9rWqpt+WPnMnvxQUCbOHLvjI4YDTq2pZfz8t+1SMGw/pHMub29ky41PPCMJr+61NWpu3tWVwb1MzUtj9Soy1tL+zN5wY4mXf5853maLjuKWfKqVi6L7z6Pbp1DkRLyCmp55uUMLCX1hJpcJ9EBzL0tiQG9I6irs/PcG9lkOJb6euXRc5nzkEOfTsEsnN4Bo1HH9vRyXn6neZm3P8/tRJzZSIFFW+atosqGMag5itK/Z/MSTOs2lfLRVxZuuTKGjGO1pKVrdezuKYl0Sdbq2NNvnCC/qIHrLzcz4bIYcguab6gPLc2mrEKLltgamp25Ab3Cmdm4nNjGEj78VyG3josj42gNW3dXYNALFk5Pbloa6alXs8kr1OrxW0+fS0iQNqGlqtrOn5/P4nhu83OvLqD5bY6v2oszvpThj3ZpDG62/YBeYcy4oZ22/NamEj78v0Juvdphlz0Ou0xrT5fG5bdePd4U+Xrzye6EBOs0XartLF5ylONOkwKFaI7V+KrM3PsXgPmTO5CaorWXZ149yqEjjjJ7ogezFmlLoXXvEsK9szoTaBSk7S5n2apsAN5e0hODQUe5Y/nI/ZmVLF2Zjc3mGs1eMLWTtpRkvZ2nXjnStFzl60/3ZPp9PzpkhHL/nC6OpeRKefFN7fby7ospGPSC8kpNxr6MSpa8fpSFnzUvxNTnnecwXzgQY0w0dfkWMh59CWHQorDZr30AwAUvPkTs2BHYampIn/YAZTs0ue0nXUvXP80EIPPJFeS8/anLtT9x2Wsu339NP+bMx28MYtrdOygrtxKd6Lpajq/6mApLqatdpnVmYJ8o6ursPPVKJgcPa3Z545neTLs3XdPlHG2ZN6NRR9quUpauzALgLwu70yExGLuU5BfW8fxrWRQV1xMZa3KR0f+CUKZOiEOng/Wby/j462JuvsJMZnYtaelVGPSCuya1o0tyIBXVNp5deZL8ogYm/MHEdZeaXXR55KWcJl0+X37uGR9r+fDfT2PWbRvxl9sNZ0Tfs8JBBhBCvA/0RttT+zy0LQG3A4OBP3hzkKWUVwghOgBfAVOklFu95Nsd+AQtIjwfGMXPcJAdv90ALEKLuDcAc6WUW1rTx9lB9iXODrKvcL8R+wpvN7C2xt1B9hXuDrIv8OYg+wJnB9lXODvIvsTZQf6t44926ewg+xJnB9lX+KN/ATwcZF/g7CD7EncH2Re4O8i+wt1B9gXuDrKvOBsc5Iferveb8/joROMZ0fesGYMspbz5NNKEOf5+B3zn+D8buKCVcw6hOd6NbHD67SKn/5vy9PLbh8CHp7o+hUKhUCgUCsVvn7NxDLJCoVAoFAqFQnHGOGsiyL8WIcRkYIHb4U1Syrln4noUCoVCoVAo/hexnx2jc33K/4yDLKV8C3jrTF+HQqFQKBQKheK3zf+Mg6xQKBQKhUKh8D3ydxBCVmOQFQqFQqFQKBQKJ1QEWaFQKBQKhUJx2pwlKwT7FBVBVigUCoVCoVAonFARZB/hjw08ACpLTr3t8a/FWue5Q5gvCAoL9bmMAD9tFPHVQz9/m92fy7UvRvhcBvhngwW9weBzGQC1Nb7XxRBoPHWiNqC+pu7UiX4l/rKLPtD37TIoLMTnMgAMgb4vM39s4AGw6OsZPpexfNJnPpcBEOKHTaKEOOP7d/gNuxqDrFAoFAqFQqFQ/L5QEWSFQqFQKBQKxWkjfweDkFUEWaFQKBQKhUKhcEJFkBUKhUKhUCgUp420n+kr8D0qgqxQKBQKhUKhUDihIsgKhUKhUCgUitPGrsYgKxQKhUKhUCgUvy9UBFmhUCgUCoVCcdr8HlaxUA6yH+h3QSgzbkxApxOs2VDCJ19bXH7X6wV3T0mka8dgKiptPPVaDgWWBsJDA1g0qz3dOgWzfnMpK/6Rd0pZ86d0YnDfaGrrbTy57DAZWZ4bVnTvEsr9c7sSaNSxZVcJL715FIApNyYzLDUaaYeS8gaeXJaJpaTB4/wFM85hSH8ztXU2Hl96kEOHPTdFOfecMB6481wCjQH8sMPC0tcOazJu6siVl7ajtEzL99W/Z7FlR7FXXeZOTGZgn0jq6u08vfwomUc9N3no1jmE+2Z1wmjUkba7jJffPg7AyEHR3H5dIh0Sg5j34H4OHfE8t3+vMGbdnIROB19/X8zH/1fo8rtBL7hnejLdOgVTXmnjieXHKCjSrvv6P8Zy6UgTdjssf+8EO39seWOYzXv28+w7n2G3S8ZdNIhJV412+f3L79NY+o8viIuO1PIeM4JxFw8GYOk/vmDT7n3YpWRQz3NZeNv4Fhejn3NbEqkpkdTV2Xn2tWNkHqvxLK9OwSyc0RGjUce2PWW88s4JAEYMjOK28Ql0SAxi/iMHycjyPLdJzu3JDEyJoK7ezjOvHiXzqDc5Idw7qxNGgyBtTzmv/N1hl4FR3HatZpf5Dx3gUJb3jTv8ZRtf17FGZt2SSGrvcOrq7Tz3Rg6Hvdima8dg7p7WnkCjjm3pFax4LxeAsNAAFs3uQHyMkfyiep54JZvKapvH+XdM7cygflHU1dl5YlkmGUe8t/1F87tiNOrYurOUF1dmATDlpmSGp5qwSygta+CJlzK8tn1/2KXfBaFMvz4enU6wdmMpn3zjpb+cnMg5HYKoqLLx9OsnKLA00Of8UCaOj0WvF1itkrf+WUD6wZZt4o9+ue/5IUy9LhadDtZtLufTtSUeMhbcFs85HQKpqLLz7JsnKSy20q1jILNvim9K9+G/LWxNb33zoV/TLzdy47j2zJt6Dn+8ZRNl5VaX33q//jhxl19EfYGF7/te6fUaeiz5M3GXXYitppY9U++nfNc+AJJuG0e3RbMByHhiOSfeWd2iHv6wS/+eYcy8ORGdgG82lPDxv13rsV4vWDitvSajysYTy7MpsDjq8eWxjB0RjV3Civdy2flTy/1L3x4hTJsQh07A2s1lfLrG0/53TkzgnORAKqpsPLvyJAXFVlLOC+H2cTHoAwRWm2TVp4XsPdRyn6zwDb+ZIRZCiCghxBzH/xcJIf51pq/pdNAJmH1zOx5ems2chzK5cGAkye1cd9oaOzyKqmobM/6cyefrLEy6Ng6A+gY7735ewJuf5J+WrEF9o2jfLohb5u/iuRVHuGtGZ6/p7prehWdXHOaW+bto3y6IgX2jAPjg81ym3pPOtHvT+WFHCRMntPc4d3B/E8mJIdw4M41nXj7EwtndvMq4Z043nl52iBtnppGcGMLg/qam3z76PIfJC3YwecGOFp3jgX0iSUoIYuJdP7Lk9WMsmNrBa7oFUzry/OvHmHjXjyQlBJGaou0ud/R4DY88n8neA947L52Aubcl8eDzWcx84BAXDYqiQ2KgS5qxI01UVtuY+qeDrF5TyJQJ7QDokBjIhYOimPXnQyx+7gjzbk9C18IGSja7nafe/icv3jeDj5/+E99s2cWRE54d95jBfXn/8Xt5//F7m5zjPYey2HMoi388cR8fPvkn9h3JZsf+wx7nAqSmRJAUH8Tkhft44c1s7pic7DXd/EnJLFmZzeSF+0iKDyK1t6O8cmp4dGkWew+2vgPkwJQIkhICmXTPT7ywMps7Jnf0mu6OKR1Y8sYxJt3zE0kJgc12yanlLy8cbtEu4D/b+LqONZLaO5zEeCNT/3SQF1edYN7tSV7TzZuYxIurTjD1TwdJjDcyoFc4oDmWu/dXMu3+g+zeX8n1f4z1OHdQP0fbn7uLZ1cc5u4ZXbzKuHtmF55Zfphb5mptf1Bj21+dy5S79zDtnj38sL2Yidd71h9/2EUnYNZNCTzy0nHmPnKYkakRnv3lsCgqq2zMfPAwn68rZtI1Wn9ZXmnlry/nMP/RLJasOsndkxO9lkGjHF/3yzoBM66P5a+vnOCOx44xvH847RNcZYweEkFVjZ05fznGl/8p4farYwA4llvPwqezufvJbP76yglm3xSHrpW7dVv0y3ExgaT2jSavoNbruTlvf0raFdNavIbYy0YS2rUT350/lr2zH6TnskcAMERH0n3xPDYNu56NQyfQffE89FHedwH1l13m3JrIQ0uymLU4gwsHRZLsVo8vHRFNZZWNaYsO8dmaIqZMSAAgOTGQkYMimfVgBg8+n8Xc2xJb7F90AmbeEMejy04w/69HGTEgwsP+Y4ZGUFltY/YjR/ni21JuH6+17fJKG48tP8GCvx1j6dt53DmpXas6nQnsdum3z5niN+MgA1HAnJ9zghDCP/sKt0L3zsGcLKwnv6gBqw2+31bG4D7hLmkG9wln/WZty+iNO8pJOU/bcrmuXrIvs4b6htNbT2VYqolvvtOehPdlVBIWoscU5brtqSnKQGhIAPsytJv6N98VMjxV6ySra5qjUkGBOry9QRkx2MzX32oO3k8HKwgL1WOOdm305mgjoSF6fjpYAcDX3+YxYrD5tHRoZGj/KNZu0CIH+zOrWtQlJFjH/kwtsrJ2g4VhA6IByM6tJedky1vxdu8SQm5+PXmF9Vhtkv9uLWVwX9dOe0jfCNZt1J74N2wro08PbavSwX0j+O/WUhqskvyiBnLz6+nexfs2tj8dziY5Pob2cTEY9HrGDu7Lf3f8eFplIISgvsFKg9VKQ4MVq82GOTLca9qh/SJZu1F72DhwuJrQkABMka4viEyRekKDAzhwWIuqrd1YzND+WtT6eG4dOXmn3rp4SP8o1rnYJQBTlJucKD0hwQFNdlm3wcLQ/lHAqe0C/rONr+tYI4P7RrB+Uymg2SYsJIBoN9tER+oJCdY12Wb9plKG9Itw6BrZpOu6jSUM6RfpIWP4QKe2f6iSsFA9pmg3XaINhAQHsO+QU9sf5KXtBwWAl7bvD7t06xzMyQKn/nJ7OYNSXOv8oJQw1m/R+stNO8tJOU/L58jxOorLtKhndm4dRqMOvd679+KPfrlbpyBOFjWQb7FitcHGnRUM7B3qkmZg71D+s7UcgM27Kul9rqZLfYPE7sjeYBBe+2Jn2qJfnj/tHJa/daRFWcUbt9NQXNbiNcRfNYoT764GoHTrHgyREQQmxBI7djiF6zfRUFKGtbScwvWbiLt0hNc8/GGX7l1CyC2oJ6+wAatN8v3WMob0ca3Hg/tGsG5zqSZjexkp52v1eEifCL7fWoa1sR4XtNy/dOsUxMnCBvItmi4bd5QzKMXd/mH8Z0uj/Sua7J+VU0dJmdYms0/WYzSIFuuywnf8lhzkJ4FzhBC7gWeAMCHEJ0KIA0KI94TjvbMQ4qgQ4ikhxE5gghBirBDiByHETiHEx0KIMEe6/kKI/wohdgghvhFCtPiIJoRIFUKkCyF2CyGeEUKcnocDmKP0FBY3v6osKrFidrsJm6P0FDpeZ9rtUF1jJyLs5/v2sWYjhZb6pu+FxfXEmo1e0tS1mGbqTcl8tKIfY0bE8uaHxz1kxJgDKShqPr/AUkeMm4wYs5FC5zRF9cSYm5/Qr/ljEqte7M+iO7oTHup9lE+MyeChS4zJ4JGmyKlsCy2eaVoiJtrgZpcGzG4OhTm6OX/NLjYiwgIwezk3Jtq73IKSUuJNUU3f40yRFJR43mS+TdvDjYue5r6lb5Fn0RyM3t06MaBHVy6b9zCXznuYwb3Oo3NSvMe5jddaWNxcXkXFDZjdysJscrvu4noPnU9FjMlAgcVZTj0xbjfimGgjRcXOtms4bbto5/vHNr6uY67X6lRmJfUe1xQT7SqnqKTZNlGRekocjl9JmZWoSM82E2MyurTLQksdsSa3tm9y6x8sdcQ4pZl2cwc+fq0/o0fGsvKDbE8ZfrCLOUpPUUnzq31LSQNmtwcwc5TeRUZVjZ2IUNf+cmi/cA5n12K1evf2/NEvmyLddbFidrOd2SlNY3mFh2q35W4dA1n65w688EBHVnxQ0OQwe+PX9svDB5kpstSRebT1YRytEZQYT01O89ux2hN5BCXFE5QYT+1xp+M5+QQlttCP+cEuzvVHk+GlHkc196enqsfu9bMRk0ddtmKKdH8Ab9n+jQzpG8aR4y3XZYXv+C05yPcDh6WUfYB7gb7AnUAPoAswzCmtRUrZD1gHLAZGO75vB+4WQhiAl4DrpJT9gTeBv7Ui+y1gpkO25+A/B0KIGUKI7UKI7dkHPvpFSp5pVv7jONfP2snaDYWMvyyhzfP/7KtcbpixlckLdmApqWfeVO+vgn9PjOh7AV++8BAfPHEfg3qeyyOvvg/A8bxCsk7k8+8XH+Grlx5h+74Mdh3wPsRC8fvBV5Nj3ng/mwkzdrDu+0Ku+cPZ90r3dOnQzsika+J4+d2TZ/pSfhUZx+pY8Lds7ns6m2vHmjD4KIIYGKjj9gkdeOO9oz7JX/HLSW5nZOK4GJa/X3CmL8UDKf33OVP8lifppUkpcwAcUeVOwEbHbx86/g5Gc6A3OQLMRuAH4FygJ7DWcTwA8NqbCiGigHAp5Q+OQ+8DV3hLK6V8DXgN4Irp+ySApdRKrFPEKSZaj6XUdfKLpdRKbLQBS4kVnQ5CgnWUV7boh7sw7rJ4rhilPY0fOFzpEg12jxiBFgGLdYrmeksDsG5DEU89cD6rPsrhmssTufJS7Ya5P6OCuJjm8+PMgRS5nV9kqSfWOU2MkSJH1LrESfcvvjnJ0w/1avp+1ZhYLr9EG4N16EiVhy7OT/2gRUmdo3mxZs80LVFU0uBmF4PHpCRLiZZ/UUmDwy4BlFfasHg5t8jLhCaAuOgo8otLm74XFJc1TcZrJCq8+bXbuIsH8+IHXwLwn+176dW1EyFBWlkOTTmf9Myj9D3vHACuHB3D5Rdpr0gPHql2RAy1CFCMyYDFrSwsxW7XbTJ6nYjlzlVjYrn84hiHnCrizEZ+apJjpKjEzf4l9S6RyVi3KOyp8KVt/FXHrhhl5rILteELh7KqHeVR7bgmo0d9KSpxlRMT3Wyb0jIr0Y4ocnSknrJyrW8Yd1kCV4zR2v7BzEpHu6xwXGegyxsF8HxbFGsOdIlsN7L2+0KeWtyDt9zeIPmjzVhKrcREN9+WzNEGLKVWzzQm7bhOB6HBOsqrtDIxR+l5YHZ7lryVS15Ry3bydb8MUFzmroseS5mbLo40jbqEBAdQUeUaKs7Jb6C2zk6HRCOHs5sjwG3VLyclBNMuPohVLw4AIDYmkDdf6M/0u3eetq4Atbn5BLdPoHEaWlBSArUn8qnNzcd04cCmdEHt4yn+b5rXPPxhl8b60yzDSz0ubSDWZHSS0XI9dq+fjRR71GU9xWUNXtN4s785Ss/9MxJ54e28Vuuywnf8liLI7jgP/rPh6uw3vicSwFopZR/Hp4eUcqrj+E9Ox3tJKcf64iIPHa0hMc5IfIwBfQCMTI1k6x7XST1bd1cwaqjmNA3vH0H6wdN/zbX663ym3atNrNuYVsylF2k3/x7dwqiqtlFc6t4gG6iqttGjmzam6tKLYtm0TRu7mpQQ1JRuWKqJ7BParNlP/53bNKluw5YiLrtEiyxfcG44ldVWLG4OkqWknqpqKxecq40du+ySBDZs0cZ6Oo+LGzkkhiPHmnX9Ym0hsxbtY9aifWzaXsqYEZrzd37X0BZ1qa6xc35XzcEcM8LM5h2lp1Vuh7KqSYxvtIvgwkFRbNlV7pJmy+5yRg/XxpuOSI1kz37Nblt2lXPhoCgMekF8jIHEeGOLKxj06JLM8bxCThRYaLBaWbNlFyP7XeCSpshpyMX3O36ks+P1Y0JMNDsPZGK12bBabezcf7jpN4Av1xUxe/FBZi8+yOYdZYwZrjlk550TopWX2824uMxKVY2N887RxrmNGW5i886WxxQ28sXaQmY9sJ9ZD+xn0/ZSRjvbpcZGsdsNorjUSnWNrckuo0eY+eE07QK+tY2/6ti/1luY91AG8x7K4Ied5YwaFgU4bFNjaxoy0UhJmZXqGnuTbUYNa9bZWdfRw6P5YZdms9Vf5zHtHm1i3Qbntt89jKpqK8VuN/3ikgaqa2z06N7c9jemOdp+u+a2P3xgc9t3xh9tJqOxvzQ7+ssBEaTtqXBJszW9klGDtf5yWL8I0g9o+YQG63h4XjJvf1bI/sOtz/j3db8MkHGslnaxRuLMevQBMLxfONvcVqLYtreKiwdp41+H9g1j7yFNlzizvmlSXmy0nqQEY9MqCo20Vb985FgVV972AxOmbWXCtK0UFtUx5c4dHm3hVBR8+S1Jt44DIGpQCtbyCuryCilcs5HY0cPRR0Wgj4ogdvRwCtds9JqHP+yi1ePApno8clAkW3a71uOtu8sZPTRKkzEgknTHRNwtu8sZOSgSfVM9Dmyx7884Vku7OEOz/ftHkOZm/7T0Si4e3Gj/cPYebK7Li+ck8c7nRRw44n3S5JlG2qXfPmcK8VtZy04IYQZ2Sik7CiEuAhZKKa9w/LYM2C6lXCWEOAoMkFIWCSFigR3AJVLKTCFEKJAEHAX2AbdJKX9wDLnoLqX8qQXZPwJTpZRbhRCPA1dJKXu2dr2NEWSAAT3DmH5jPDohWLuplI/+XcQtV8WScayGtD2V2tJIU5Po0iGIyipt2Zp8xxPjyie6EhIcgD5AUFVj48Elxzh+srnjq3Qbz7pgWmcG9tGWenrqlUwOHtYa5BvP9GbavekAnHuOtsyb0agjbVcpSx1LPf1lYXc6JAZjl5L8wjqefy2LouJ6rHWuHe3ds7oyqJ+paTmhg5la5/HW0v5MXrBDk9E1jD/feZ62lNyOYpa8mgnA4rvPo1vnUKSEvIJannk5o6kjDwpzncAwf3IHUlMiqKvTlhNr7IhWPNGDWYu05YO6dwnh3lmdCTQK0naXs2yVNnZy2IAo5k3qQGSEnqpqG4ePVnP/kxkYApsd9NTe4cy4OZEAHazZUMIHXxZw2/h4DmXVsHV3OQaD4N4ZyZzTQVvq58nl2eQVatd645VxjB0Rjc0Gr76fy/a9rjfxj+bmNP2/cfc+nn93NTa7nasuHMTUq8ew4pOvOL9zMhf278myD//F9zt/JCAggIjQEBZNvo5OifHY7HaefOsTdh08jEAwpPd53O24AQFc+6Lra/B5E9szoJe2/Nqzrx9rWqpt+WPnMnvxQUCbBHXvjI4YDTq2pZfz8t+16xzWP5I5t7cnMtxRXsdqeOAZbTiHdBv8OH9SMgN6a0ujPfvq0aal2lY8fj6zHtiv2aVzCAtndtKWLNtTxjLH0mjDBkQxd2Kyk5xqFj2Vid7gOjbPV7ZpcKvLvq5jjcy5LZEBvcKprbOzZGUOGY6l8ZY92o15D2VotukUzN3Tkgk0CralV7D8XW2Zt/DQAB6Y24FYk5ECSz2Pv5JNZZWN6nJXx+HO6Z0Z2DeaujobTy5zavvPpTDtnj2Ao+3P70agUcfWnSUsfUNr+4/eey7JScFIu9b2n3v1CEXF9YREhPnFLvrAZvv379m8zNu6TaV89JWFW66MIeNYLWnpWn9595REuiRr/eXTb5wgv6iB6y83M+GyGHILmm380NJsyiq06KL7jdZX/bLBSZd+PRzLvAlYv6WcT74p4aY/msjMrmPb3ioMesGdt8fTOTmQyio7z711knyLlQtTw7lmrFZWdin56KtiF+eq8FiuRx37Nf2yMx+/MYhpd++grNzKoq9nNB3v885zmC8ciDEmmrp8CxmPvoQwaHGp7Nc+AOCCFx8iduwIbDU1pE97gDLHhOT2k66l659mApD55Apy3v60Kd/lkz7zi13stuYo84Be4cy8qR06HazZWMKH/yrk1nFxZBytYevuCgx6wcLpyU1LCT71ajZ5hZqMG66IZezwaGx2eO0fuWzf29wOjUGuq2H0vyCUKdfFEqCDdT+U88nXxdx0hZnMY7XN9p+UQJf2gVRU23lu5UnyLQ1MuMzEtZeaOOlUlx956QRljkj56le6n/EZewuWVvjNeVy6IPyM6PubcZABhBDvA72BGiD/VA6y47dLgKeAxpq7WEr5hRCiD/AiEIkWfX5BSvl6C3IHAa8DduC/jvyHeUvbiLOD7EvcHWRf4O4g+wp3B9kXeHNefIGzg+wr3B1kX+HuIPsCdwfZV7g7yL7AX3XM3UH2Be4Osq9wdpB9hb8iUQY/6OLNQfYFzg6yr3B3kH2Fs4PsK9wdZF9xNjjI818o95vz+NKdEWdE39/UGGQp5c0tHJ/n9H8nt9++BVK9nLMbGHmaon+SUvYGEELcjzbZT6FQKBQKhULxP8hvykE+g/xRCLEIrbyOAZPO7OUoFAqFQqFQnBnO5Nhgf6EcZCeEEC/julwcwFIp5Vs0r4yhUCgUCoVCofgfRjnITkgp557pa1AoFAqFQqE4m/k9RJB/y8u8KRQKhUKhUCgUbY6KICsUCoVCoVAoTpvfQQBZRZAVCoVCoVAoFApnVARZoVAoFAqFQnHa/B7GICsH2UfUVbe+1WlbERoV7nMZ/trEoaq04tSJfiX+2CgC4OY3OvtcRn1Nqc9lAASGBvtchr/sEhYd4XMZ1RU/b+vbX0pUvNnnMupr6nwuA6C8sMTnMvRGf93ufL+5SnRinM9lgH828Zi9arzPZYB/dCnJK/K5DI3ufpLz+0Y5yAqFQqFQKBSK0+a3tAvzL0WNQVYoFAqFQqFQKJxQDrJCoVAoFAqFQuGEGmKhUCgUCoVCoTht7L+DSXoqgqxQKBQKhUKhUDihIsgKhUKhUCgUitNGTdJTKBQKhUKhUCh+Z6gIskKhUCgUCoXitFEbhSjajDm3JzMwJYK6ejvPvHqUzKOeG4l06xTCvbM6YTQI0vaU88rfjwMwcmAUt12bSIfEIOY/dIBDWdVeZfS/IIwZN7VDp4M1G0r4+CvXRcv1esE9U9vTtWMQFZU2nnz1OAWWBsJDA3hgdjLdOgWzbnMpK94/2aIefXuEMP36eHQC1m4q459rij1k3DUxgXM6BFFRZeOZN3IpKLaScl4It4+PRR8gsNokqz4tZO9B73o0MndiMgP7RFJXb+fp5UfJPOqZvlvnEO6b1QmjUUfa7jJeflsrsxk3t2dwv0isNklufh3PrDhKVbWtTWWMHBTN7ddpdpn34H4OHfGuT78LQrUy0wnWbizlk28sHmV29+TEpjJ7+vUTFFga6HN+KBPHx6LXC6xWyVv/LCD9FGU2f0onBveNprbexpPLDpOR5blpRfcuodw/tyuBRh1bdpXw0ptHAZhyYzLDUqORdigpb+DJZZlYSho8zp99SxIDUyKorbfz3OvZZB7zrMtdOwWzcFoHAo060vaUs/y9EwBaXZvTifgYI/lF9fzt5aNUerEL+N42fXuEMG1CnFaXN5fx6RrXzSr0esGdExM4JzmQiiobz6482VyXx8W41uVDrW8MNOe2JFJTIqmrs/Psa8e8llm3TsEsnNERo1HHtj1lvPKOVmYjBkZx2/gErf0/cpCMLM9z/dkuZ92SSGrvcOrq7Tz3Rg6Hvdm/YzB3T2tPoFHHtvQKVryXC0BYaACLZndosv8Tr2R7tf8dUzszqF8UdXV2nliWScYR7/V40fyuGI06tu4s5cWVWQBMuSmZ4akm7BJKyxp44qUMr/UYYO7EDgzqq8l5evkRMlqqY7O7EGjUsXVXKS+/nQ3AjFuSGdIvCqtVkptfy9Mrsjz6mH4XhDLjxgR0OsGaDSV88rWXtj8lka4dg6motPHUazlNffKiWe3p1imY9ZtLWfGPPK/X7yzH132MP3Tp/frjxF1+EfUFFr7ve6XXND2W/Jm4yy7EVlPLnqn3U75rHwBJt42j26LZAGQ8sZwT76xutbz8YRfwX11WtD2/aIiFECJKCDGnLS9ECDFJCLGsLfM8WxiYEkFSQiCT7vmJF1Zmc8fkjl7T3TGlA0veOMake34iKSGQ1BRt16+jObX85YXD7D1Q2aIMnYDZtyTy8AtHmf1gJiMHRpLcLtAlzaXDo6mssjH9gQxWr7Uw+boEAOob7LyzuoCVH7fe2HUCZt4Yz1+W5TDv0SxGpIaTnGB0STNmaCSV1XZmPZzFF9+WMHF8LADllTb+9koOCx47ytK3T3LXpITWy6xPJEkJQUy860eWvH6MBVM7eE23YEpHnn/9GBPv+pGkhKCmMtuxt5xp9/3EjD/tI+dkLTdd7Snv18o4eryGR57PPKVdZt2UwCMvHWfuI4cZmRpBcjvXMhs7LIrKKhszHzzM5+uKmXRNnKPMrPz15RzmP5rFklUnuXtyYqtlNqhvFO3bBXHL/F08t+IId83wvpvfXdO78OyKw9wyfxft2wUxsG8UAB98nsvUe9KZdm86P+woYeKE9h7npvYOJykhkMn37WfpW8eZP9EzDcAdE9vzwlvHmXzffpISAhnQW9vx8fo/xrFrXwVT/rSfXfsquOEK7zuC+do2OgEzb4jj0WUnmP/Xo4wYEEF7j7ocQWW1jdmPHOWLb0u53akuP7b8BAv+doylb+dx56R2XmU0lVlKBEnxQUxeuI8X3szmjsnJXtPNn5TMkpXZTF64j6T4IFJ7N7b/Gh5dmsXeg63o4qd2mdo7nMR4I1P/dJAXV51g3u1JXtPNm5jEi6tOMPVPB0mMNzKgV6P9Y9m9v5Jp9x9k9/5Krv9jrMe5g/o56vHcXTy74jB3z+jiVcbdM7vwzPLD3DJXq8eDGuvx6lym3L2Haffs4YftxUy83nt5D+wTSft2Qdx+ZzrPv57FgmmdvKa7c2onnn8ti9vvTNfaS59IAHbsLWPqvXuZ/qcfycmr5eZxrvVAJ2D2ze14eGk2cx7K5MKBkZ5tf3gUVdU2Zvw5k8/XWZh0rdYe6hvsvPt5AW9+ku/1mtzl+LqP8ZcuOW9/StoV01r8PfaykYR27cR3549l7+wH6bnsEQAM0ZF0XzyPTcOuZ+PQCXRfPA99lPddM/2lC/ivLp8JpF367XOm+KVjkKOANnWQ/YEQ4oxEzIf0j2LdBu0JdX9mFWEhAZiiXC/FFKUnJDiA/Zna0+W6DRaG9o8CIDu3lpyTrW/52r1zMLkFdeQVNWC1Sb5PK2NwH9dtqAf1CWf9Zi1KtnFHGSnnhQJQVy/Zl1lNQ0PrFbFbpyDyChvIL2rAaoMN2ysYmOK6reqglDC+3VIGwKadFfQ+LwSArJw6istsDn3qMRp06PWiRVlD+0ex1qXM9JiiXLe8NkUZCAnWNZXZ2g0Whg2IBjQH2W7X0u3PqCLW5NoBtoWM07FLt87BnCyobyqz77eXMyjFzS4pYaxvKrNyUhxlduR4HcVlVoesOozG1stsWKqJb74rBGBfRmWL+oSGBLAvQ3O2vvmukOGpJgCqa5qjX0GBOrzNwRjSL5J1m7To5IHD1YSGBGCKdKvLkXpCggI4cFiLRK3bVMzQfpHN52/Uzl+3sZghjuPu+No23ToFcbKwgXyLZpeNO8oZlBLqkmZg7zD+s6UcgM27Kuh9bnNdLmmsyyfrMRpE63W5XyRrN566zEKDm8ts7cZihvbXyuZ4bh05ea3r4q92ObhvBOs3lTbpEhYSQLSbLtGRekKCdU26rN9UypB+mrMypG8k6zZqfdC6jSVe7T98oFM9PlRJWKgeU7Sb7aMNhAQHsO+QUz0e5KUeBwVAC93asAHRrPlee8vW3C97q2PN/fKa74ua+5j05j5mX0YVMW59TPfOwZwsdGr72zz75MF9wlm/WbPLxh3lbn1yDfUNdu8X74Q/+hh/6VK8cTsNxWUt/h5/1ShOvLsagNKtezBERhCYEEvs2OEUrt9EQ0kZ1tJyCtdvIu7SEV7z8Jcu4L+6rPANv9RBfhI4RwixWwjxjOPzoxBirxDiBgAhxEVCiH81niCEWCaEmOT4P1UIsVkIsUcIkSaEaKydiUKIr4UQGUKIp1sSLoQIEEKscpJ5l+N4VyHEOke+O4UQ5ziuY4MQ4gtgn+PcZ4QQ24QQ6UKImU753ut0/C+OY52EEPuFEK8LIX4SQqwRQgT/nMKKMRkosNQ3fS8qricm2rUzjYk2UlTcnKawuIEYk2tDag1ztIEip1cvRSVWzG4N0RxtoNCRxm6H6ho7EWEBpy8jSu8iw1JixezF0S8qsTbJqKqxEx7qKmNo3zCOHK/Fam25tceYDBRanMuj3qM8YkwGioqbr6fQ4pkG4LKLYkjb49nptqWMljA7lQeApaTBo8zMUfomGY1lFuFeZv3COZzdepnFmo0e+sSajV7S1LWYZupNyXy0oh9jRsTy5ofHPWTERBsotDjVs+IGr/XMpS4WNxDjSBMdYWi6IReXWYmO8F6WvraNycMuVkyR7s6Ra12urrERHuraZQ45jbpsjjZQWOzc/hswu12n2WSgsNi5zOo9yrXF/P3YLs3RBpd+qqikvsm2jcREu9qlqKRZl6hIPSUO+5eUWYmK9IxZxJiMFBQ51VFLnccDbqzJra5b6lwc1Gk3d+Dj1/ozemQsKz/I9qpLjHsexfUeTm6MyehmO880AH+4KIZtu137GHOU3tWmJVbMbg64OUr/q/rkxjx83cf4S5dTEZQYT01O85vO2hN5BCXFE5QYT+1xp+M5+QQlxnvNw5+6+KsunwnsUvrtc6b4pQ7y/cBhKWUfYAvQB0gBRgPPCCFafOcohDACHwILpJSN5zQOYusD3AD0Am4QQrT0PqEPkCSl7Cml7AW85Tj+HvCyI9+hQONg2n4Oed2BqUCZlDIVSAWmCyE6CyHGAt2AgY78+wshRjrO7+bI9wKgFLi2Bd1mCCG2CyG252R+2lIR/K5Jbmfk9vGxvPLe6b2i+rXcPK4dNrtk/cbiUyc+S+nQzsika+J4+d2Wx4a3FSv/cZzrZ+1k7YZCxl/W+uv2tkD+hkMiye2MTBwXw/L3C870pfxq/N0uG/HVUlFvvJ/NhBk7WPd9Idf8ofUhML+Wm8e1w2aTrNtoOXXisxR/9jGKn4c/67LClbYYcjAc+IeU0gbkCyH+i+Z4lreQ/lzgpJRyG4CUshxACAGwXkpZ5vi+D+gIeIax4AjQRQjxEvB/wBpHFDpJSvmZI99ap3zTpJRZjnPHAr2FENc5vkeiOcBjHZ9djuNhjuPZQJaUcrfj+A6gkzfFpJSvAa8BvLQqW15+cQwAB49UEWc28hPaa7oYk5GiknqXc4tKXCMTsW7RsVNhKWlwieTEROs9BvNbShqIjTZgKbGi00FIsI7ySu8TpLzKKLW6yDBH67GUWl3SFJdaNdmlmozQYB0VVZoMc5SeRTOTeGFVHnlFnrpdNSaWyy/RxiQeOlLlEtmMNRk9yqPILcoea3ZNM3akmcF9I7n3b4d8JuNUWBzl0Yg52uBRZpZSKzEmg0uZlTuV2QOz27PkrVyvZTbusniuGKVFSg4crvTQxzkyAVqUNdYc2GoagHUbinjqgfNZ9VEOV46K4Q8XmgE4lFVNrNkAGVq6GJPBaz1zqYum5ohySXkDpkg9xWVWTJF6Ssuby8Kftin2sIue4rIGr2ka7RISHEBFlfZq1Ryl5/4Zibzwtve6fOXoGC6/SCuzg0eqHVGjxvZvwOJ2nZbiBmJNzmVmPO3JOL5ul1eMMnPZhdor30NZ1Y5+Shs+ERNtdIleAxSVuNolJrpZl9IyK9GOKHJ0pJ6ycu0axl2WwBVjtHp8MLOSuJhAoAKAWHOgSxQXPN98xJoDXSLbjaz9vpCnFvfgLcfbkKvHxjXVsYOHvdUxt365uN4l4hfjlubSC2MY0i+ahY8d8JBtKbW62jRaj6W0wTPNr+iTG/PwZR/jT11ORW1uPsHtE2icThuUlEDtiXxqc/MxXTiwKV1Q+3iK/5t2RnTxV10+0/weVrHw5TrIVrf8g07jHOeBdjZacOCllCVoEevvgFnAG6fI13naqADmSyn7OD6dpZRrHMefcDreVUq58udclzNfrC1k1gP7mfXAfjZtL2X0CO1meX7XUKpqbBR7uYFV19g4v6s21mn0CDM/7Cg9lZgmDh2tISk+kPgYA/oAwciBkWzdU+GSZuueCkYN1cbPDe8fSfoBz9m0rZFxrJZ2cQbizAb0ATBiQDhp6a4Th9LSK7lksDaucFi/8KYZ0aHBOh6cm8TfVxdy4Ij3Gf9frC1k1qJ9zFq0j03bSxnjXGbVNopL3R2YBqpr7E1lNmaEmc2OMktNieCGKxN48NlM6urtPpFxWmV2tIbEOCPxjjIbOSCCNHe7pFcyqqnMIkg/0FxmD89L5u3PCtl/2HuZrf46n2n3ahPrNqYVc+lF2s2/R7ewFvWpqrbRo5s2RvXSi2LZtE2LriclNDfRYakmsk9oMr9cX8Schw4y56GDbN5ZxuhhmrN03jkhVNfYmoZMNMkos1Jda+O8c7RxjqOHmfhhp/b6ecuuckYP184fPbz5OPjXNs11WY8+AIb3jyAt3bU9pKVXcvFgbezs0L7hTas7hAbrWDwniXc+L+LAkVqv+X+5rojZiw8ye/FBNu8oY8zw5jKrqvZeZlU1zWU2ZriJzTtbHovpXRfftMt/rbcw76EM5j2UwQ87yxk1LKpZlxpb05CJRkrKrFTX2Jt0GTUsii27tHjJlt3ljB6u9UGjh0fzwy5Nx9Vf5zHtHm0y0gbnetw9jKpqK8VuTnhxSQPVNTZ6dG+uxxvTHPW4XXM9Hj6wuR4DfL6mgJn3/8TM+39i0/YSxo7Ughit17HmfnnsyBg2bdfcs9SUSG64sh2Lnznk0sc0cqix7cc42n5qJFv3uNpl6+4KRg3V7DK8fwTpB39enwy+72P8qcupKPjyW5JuHQdA1KAUrOUV1OUVUrhmI7Gjh6OPikAfFUHs6OEUrtl4RnTxV11W+B7xS15xCSHMwE4pZUchxDXATOBywARsBwYBBmADWsQ4GC0y+xfgfeAAcIOUcpsj8lsD3AoMkFLOc8j4F/CslPI7L/JjgHopZbkQoifwrpSyjxBiC/CklHK1ECIQCEAbMrFQSnmF49wZjmudIKVsEEJ0B04Aw4C/AqOklJVCiCSgAQgB/iWl7Ok4fyEQJqV8pLUyGnPLDpeCnT8pmQG9tSWrnn31aNNSbSseP59ZD+wHoHvnEBbO7KQtjbSnjGWOJauGDYhi7sRkIsP1VFXbOHysmkVPZQJgDG6OBg7oFcaMG9ppS/1sKuHD/yvk1qvjyDhaw9Y9FRj0goXT2tOlcamfV483RQzefLI7IcE69AGCqmo7i5cc5bhjkpPe0Py03f+CUKZOiEOng/Wby/j462JuvsJMZnYtaelVGPSCuya1o0tyIBXV2tJY+UUNTPiDiesuNZNb0Pxk/MhLOZRVND+VV5W6durzJ3cgNSWCujptabzGpbpWPNGDWYu0pX26dwnh3lmdCTQK0naXs2yVNkbr7SU9MRh0lFdoN+/9mZUsXek5fuvXyBg2IIp5kzoQGeGwy9Fq7n9SC60GRzRP+Orfs3kJpnWbSvnoKwu3XBlDxrFa0tIrMTiWFOqSHERllY2n3zhBflED119uZsJlMS5l9tDS7KYyq7CUeuizYFpnBvbRlhR66pVMDh7WOvY3nunNtHvTATj3HG2ZN6NRR9quUpY6lhT6y8LudEgMxi4l+YV1PP9aFkXF9QSGug65n3tbEgN6a2X23BvZZDiWLHzl0XOZ89BBwLFk2fQOGI06tqeX8/I7zcu8/XluJ+LMRgos2jJvFVU2bPWuTpavbBMW3Tyzvf8FoUy5LpYAHaz7oZxPvi7mpivMZB6rZdterS7fOSmBLu0Dqai289zKk+RbGphwmYlrLzVx0qUun6DMEWGqrvC8mc6b2J4BvbRlHp99/VjTUm3LHzuX2YsdZdY5mHtndMRo0LEtvZyX/56j6dI/kjm3t3dq/zU88MxhgsNCXHTxRbusr/GcHDjntkQG9Aqnts7OkpU5TfZf9mg35j2U0WT/u6clE2gUbEuvYPm7uU32f2BuB2JNmv0ffyWbyiob1eWuDsqd0zszsG80dXU2nlzmVI+fS2HaPXsARz2e301bfm1nCUvf0Orxo/eeS3JSMNKu1ePnXj1CUXE9eqNnXOOOyR1J7RNJbZ2dZ1ZkccixBNerT17AzPt/ctSxUO6b3VlbsnB3GS+9dQyAv7/QG4NBNPcxGVW8sPIoweHNEyQH9Axj+o3x6IRg7aZSPvp3EbdcFUvGsRrS9mht/56pSXTpoLX9p17LId/RJ698oishwQFan1xj48Elxzh+UrOT0LlOpPNVH+McJfSVLrNXjW+S0eed5zBfOBBjTDR1+RYyHn0JYdDslv3aBwBc8OJDxI4dga2mhvRpD1C240cA2k+6lq5/0qYUZT65gpy3XYc5Lp/0mc918dYn+6Iu//fToS3PpPUTtz940m8h5L//td0Z0fcXOcgAQoj3gd7AV45Df0CbY/mYlPJDR5qngfFAFlAJfCGlXCWESAVeQnOca9DGIV/H6TvIKWjjjhsj1IuklF8JIboBrwIxaM7tBKADrg6yDngMuBItalwIjJNSlgkhFgCNa8xUojntNtrAQfYVzg6yr3B2kH2Ju4P8W8bZQfYV3jpjX+DuIPsCbw6yL3B2kH2FNwfZFzg7yL7Cm4PsC9wdZF/gzUH2Bc4Osq9wd5B9hT9eozs7yL7E2UH2Ff7qk5WD7B9+cY8hpbzZ7dC9XtLcB9zn5fg2YLDb4VWOT2OaK1qRvQdt4p378QzgErfDR9CGYjSmsQMPOD7u5y8FlnoR2dMpzbMtXZdCoVAoFArF/zp2NQZZoVAoFAqFQqH4fXHWbzUthNgKuI8juE1KufdMXI9CoVAoFAqF4n+bs95BllIOOtPXoFAoFAqFQqHQUMu8KRQKhUKhUCgUvzPO+giyQqFQKBQKheLswVe7YJ5NqAiyQqFQKBQKhULhhIogKxQKhUKhUChOG2n33D3yfw3lIPsIofNPcL62strnMvy13mGEOcovcvyBPzY9CY0K97kM8I8uwWG+31gFoKrM97oYAo0+lwEQEu77DVx0Af7px/yx4ZEQ/tlrQG/w/W216ES+z2UAhET4ftMTf2zgAf7ZkGTFlNU+l6HwH8pBVigUCoVCoVCcNmqjEIVCoVAoFAqF4neGiiArFAqFQqFQKE4btYqFQqFQKBQKhULxO0NFkBUKhUKhUCgUp43aSU+hUCgUCoVCofidoSLICoVCoVAoFIrTRkWQFQqFQqFQKBSK3xkqgtwCQoh/AzdLKUuFEHcAs4GdwIdADynlkz8nvzm3JZGaEkldnZ1nXztG5rEajzTdOgWzcEZHjEYd2/aU8co7JwAYMTCK28Yn0CExiPmPHCQjy/PcRuZO7MCgvlHU1dl5evkRMo56biTSrXMI983uQqBRx9Zdpbz8djYAM25JZki/KKxWSW5+LU+vyKKq2uZx/vzJHRnUN4raOjtPvXKYjCxPGd07h/Cnuec0yXjprWMAzLw1maH9o2lwyHjqlSNeZfTtEcL06+PRCVi7qYx/ril2+V2vF9w1MYFzOgRRUWXjmTdyKSi2knJeCLePj0UfILDaJKs+LWTvQe+bqfhDRiNzJyYzsE8kdfV2nl5+lMyW7DKrE0ajjrTdZbz89nEAZtzcnsH9IrHaJLn5dTyz4qhHmfW/IIwZN7VDp4M1G0r4+KsiD13umdqerh2DqKi08eSrxymwNBAeGsADs5Pp1imYdZtLWfH+yVb1AJg/pROD+0ZTW2/jyWWHyciq8kjTvUso98/tSqBRx5ZdJbz05lEAptyYzLDUaKQdSsobeHJZJpaSBq9yZt2SSGrvcOrq7Tz3Rg6HvbSZrh2DuXtaewKNOralV7DivVwAwkIDWDS7A/ExRvKL6nnilWwqvdSzObcnMzAlgrp6O8+8epTMo97aZQj3zuqE0SBI21POK3/X7DJyYBS3XZuotcuHDnDISzvo3zOMmTcnohPwzYYSPv53ocvver1g4bT2dO0YTEWVjSeWZzfbZU4HuncOZt2mUpY79GqJlO5B3H51NDoB/0mr4ovvyl3lBMCcG810TjJSWW1n6XtFFJXYiIkO4LmF7cgttAKQmV3Hyk9LWpTT9/wQpl4Xi04H6zaX8+la17R6vWDBbfGc0yGQiio7z755ksJiK906BjL7pvimdB/+28LWdM96A/5rl317hDBtQpwmZ3MZn67x1OXOiQmckxxIRZWNZ1eepKDYSreOQcy5OU5LJAQf/J+FrXsqvcroc14wk68xo9MJ1m8pZ/W6MlcZATD/1ji6JAdSWWXj+bcLKCy2Nv0eEx3AkkXJfPxVCV/8p8w9exd83S5/aV0GuP7yWMaOiMYuYcV7uez8yXt5AfS7IJQZNyag0wnWbCjhk68tHnLunpKoyam08dRrOU1tZtGs9nTrFMz6zaWs+EdeizJ6v/44cZdfRH2Bhe/7Xuk1TY8lfybusgux1dSyZ+r9lO/aB0DSbePotmg2ABlPLOfEO6tb1WX69fHodIK1G0v55BsvukxObKrLT79+ggJLA33OD2Xi+Fj0eoHVKnnrnwWkn+Ie42/s8n9/Jz0VQW4BKeXlUspSx9c5wBgp5S1Syi9+rnOcmhJBUnwQkxfu44U3s7ljcrLXdPMnJbNkZTaTF+4jKT6I1N4RABzNqeHRpVnsPdhypwIwsE8k7dsFcfud6Tz/ehYLpnXymu7OqZ14/rUsbr8znfbtghjYJxKAHXvLmHrvXqb/6Udy8mq5eVw7j3MH9Y0kKSGIW+/Yw3OvZXHXtM7eZUzvzLOvZnHrHXtISnCSkV7O5HvSmXbvXnJO1nLL+ESPc3UCZt4Yz1+W5TDv0SxGpIaTnOC6O9mYoZFUVtuZ9XAWX3xbwsTxsQCUV9r42ys5LHjsKEvfPsldkxK8Xp8/ZDQysI9WZhPv+pElrx9jwdQOXtMtmNKR518/xsS7fiQpIYjUFM3+O/aWM+2+n5jxp33knKzlpqtd5ekEzL4lkYdfOMrsBzMZOTCS5HauO5NdOjyayiob0x/IYPVaC5Ov0/Kob7DzzuoCVn7c8s3EmUF9o2jfLohb5u/iuRVHuGuGd/vfNb0Lz644zC3zd2l1rG8UAB98nsvUe9KZdm86P+woYeKE9l7PT+0dTmK8kal/OsiLq04w7/Ykr+nmTUzixVUnmPqngyTGGxnQS9td8Po/xrJ7fyXT7j/I7v2VXP/HWI9zB6ZEkJQQyKR7fuKFldncMbmjVxl3TOnAkjeOMemen0hKCGyyy9GcWv7ywmH2HvDeLnUC5tyayENLspi1OIMLB0WSnOhmlxGaXaYtOsRna4qYMsHZLvms/OjUdhECJo+P5qmVBSx87iRD+4SQFOca+7h4YBhVNXbuevok/95Qwc2XRzX9lm+xsuiFPBa9kNeqc6wTMOP6WP76ygnueOwYw/uH096tzYweEkFVjZ05fznGl/8p4farYwA4llvPwqezufvJbP76yglm3xSHt81G/dUudQJm3hDHo8tOMP+vRxkxIMJDlzFDI6istjH7kaN88W0ptzvkHMut456nsrnriWweXZbD7Jtb1mXahBj+9moedz1xnOH9wmgfb3BJM8pRXvMfO86/vivj1itNLr9PHGdm975TO0a+bpe/pi4nJwYyclAksx7M4MHns5h7m+Zke0MnYPbN7Xh4aTZzHsrkwoGRJLdztcvY4VFUVduY8edMPl9nYdK12sNKfYOddz8v4M1PTr3LYM7bn5J2xbQWf4+9bCShXTvx3flj2Tv7QXouewQAQ3Qk3RfPY9Ow69k4dALdF89DHxXRoi6zbkrgkZeOM/eRw4xMjfDUZVgUlVU2Zj54mM/XFTPpGk2X8korf305h/mPZrFk1Ununux5n1T4nt+tgyyEuNcRGUYIsUQI8a3j/0uEEO8JIY4KIWKEECuALsBXQoi7hBCThBDLfo6sof0iWbtRi4IcOFxNaEgApkjXG5gpUk9ocAAHDmud4dqNxQztrzmVx3PryMmrO6WcYQOiWfO9Fjncn1lFWEgApijXDtkUZSAkOID9mVp0Yc33RQwbEA1ozmvj9ur7MqqIMXlumesiI6OS0FDvMkKDA9ifUdkkY3iqJmN7elmzjEOVxHqR0a1TEHmFDeQXNWC1wYbtFQxMcd3ydFBKGN9u0SIqm3ZW0Pu8EACycuooLtMihdm59RgNOvR6z97YHzIaGdo/irUbtMiBZhd9C3bRNdll7QZLs132Nttlf0aVR5l17xxMbkEdeUUNWG2S79PKGNzHdRvqQX3CWb9Zc3427igj5Txta+e6esm+zGoaGk5vPNmwVBPffKdFjvZlVLaoS2hIAPsc9v/mu0KGp2o3/uqa5ihuUKCOlpbSHNw3gvWbSgGtzYSFBBDt1maiI/WEBOua2sz6TaUM6afdrIb0jWTdRk3fdRtLGNIv0kPGkP5RrHOxSwCmKLd2GaV3aS/rNlgY2j8KgOzcWnJOttwuu3cJIbegnrxCh122ljGkj+vNdHDfCNZt1vTcuL2MlPO1OlhXL9mXUU19w6mjNF2TjeQVWSkotmGzwQ97qhlwQYhLmv49gvl+u6bD1r3V9OwadMp83enWKYiTRQ3kW6xYbbBxZwUDe7tuET6wdyj/2apFrzfvqqT3udp11DfIpjpsMIgW7e6vdtmtUxAnCxvIt2hyNu4oZ1CKuy5h/GdLoy4VLepCC7p07RhIXmEDBY7y2rSzitRerjJSe4bwXZq2/fkPe6ro1b15+/DUXiEUWKwcz/P+hsUZX7fLX1OXh/SJ4PutZVitkvyiBnIL6unexbV+NsnpHMzJwvom+3+/zbMvG9wnnPWbNftv3FHu1pfVnFabKd64nYbiliPy8VeN4sS7qwEo3boHQ2QEgQmxxI4dTuH6TTSUlGEtLadw/SbiLh3hNY9unYM5WeCky/ZyBqW49cspYaxvqsvlpDjq8pHjdRSXaW8SsnPrMBpbv8cofMPv1kEGNgCNNXsAECaEMDiOfd+YSEo5C8gFLpZSLvklgszRBgqL65u+FxU3YDa5dl5mk4HC4ganNPWYo13TnIoYk5FCS7OcwuJ6Dyc3xmR0uxbPNAB/uCiGbbs9O5AYk5GComanoMjSggzn6/CSBuAPl8SydXepx3FzlJ4ip9d7lhIrZi+OS1GJ1oHY7VBVYyc8NMAlzdC+YRw5XovV6nkH84eMRmJMBi92MXikKXKyv1Zmnva/7KIY0va42sUcbXDRpajE6lF3zNEGCh1p7HaorrETEeaqy+kQa/asY7Fmo5c0dS2mmXpTMh+t6MeYEbG8+eFxr3LM0QaKnOtpST0xbjrFRLuWWVFJc5uJitRT4rjBlJRZiYr0HE0WYzJQYHFrC9FudTna6HIdhcUNXu3iVYcovdv1NXjaJaq5b9DsYvvZdomODMBS1uzgWMqsREe45mFySmO3Q3WtnfAQrfuPNel5YkECD82K49xOrlFB1zya2wM42oxbuZojXdtMdY2N8FBNTreOgSz9cwdeeKAjKz4oaHIyXc73U7t0zqNRjinS3aFsRZdOQby4uCNL/9yJ5f/wrospUk9RqZOMUiumSDe7uMuotRMeqiPIKBg3KoqPv245ou+Mr9vlr6nL2v3P7dwo76M7zVF6t7RWzFHucvRt0pe1RlBiPDU5zW9vak/kEZQUT1BiPLXHnY7n5BOUGO8tC0dddq5jnno7l2tjXY5wr8v9wjmc3fo95kwg7dJvnzPF79lB3gH0F0JEAHXAD2iO8gg05/lnI4SYIYTYLoTYnpPxz7a7Uj9z87h22GySdRstp078C7llfKImY4NvZCS3M3L7+Fheee/Ur9vOZhnO3DyuHTa7ZP3G4lMnPotZ+Y/jXD9rJ2s3FDL+staHp7QVv4ddn34JpeU25j+ey6KlebzzZQnzbzYTHOibSFXGsToW/C2b+57O5tqxJgw+ioj5o11mHK3ljseOce/T2Vx7advrcv0fovnXd2XU1vuv3p6JdqlonQ7tjEy6Jo6X3z313BBF2/O7naQnpWwQQmQBk4DNQDpwMdAV2P8L83wNeA3gpbePy8svMgNw8Ei147W49oozxmTAUuz62sxS3ECsU2QqxmRscfKSM1ePjePyS7SxcQcPV7lEBGJNrtEv0KJkzq/oY9zSXHphDEP6RbPwsQNNx8ZdGs8fR2kyDhyuIi4mEBzjoWPMLchwvg6zFxn9o7jn0QN4w1JqdYkWmqP1WJwiMQDFpVZiHMd1OggN1lFRpUXIzFF6Fs1M4oVVeeQVeS9DX8u4akxsk10OHfFmF9dzitwik1qZNacZO9LM4L6R3Pu3Q566lDS46BITrfeoO5aSBmKjDVhKNF1CgnWUV3pOWvPGuMviuWKUFiU5cLjSQxfnyBVo0e9Yc2CraQDWbSjiqQfOZ9VHOQBcMcrMZRdqr3wPZVU73jpUO3QyukQWQYtEOZdZTHRzmyktsxLtiCJHR+opK9d0vWpMLJdfrI2LPXikijizkZ+a2qWRohK3ulzi+vYj1i3S3xqWUqvb9Rk87VLaQKzJ6GSXgNO2SyMlZTbMTpFJc6SeknLXPIodaYrLbJqcIB0V1VrYs9LxN+uENnyiXayBIzme9iou09pDk5xoPZYy1zZjKXNtMyHBAVRUuYZXc/IbqK2z0yHRyOFs1yEq/mj7znk4yykua/CaplVd8upb1KW4zEqMU8TQHKVvGgLiLsPFLlV2unUMZHBKKLddZSI0WIddQr1V8vWG5smX/mqX8OvqsqXE7d4WbfCwqbMc17R6LKXucqy/uC87XWpz8wlun0Bj/D4oKYHaE/nU5uZjunBgU7qg9vEU/zetRV1c65in3o3l6lyXy53q8gOz27PkrdxW6/KZQi3z9r/PBmAh2pCKDcAsYJdsg3DTl+uKmL34ILMXH2TzjjLGDNdu/OedE0JVta1pfFEjxWVWqmpsnHeONgZpzHATm3e2PmsZ4PM1Bcy8/ydm3v8Tm7aXMHakdvM/v2uoJqfUvdNvoLrGxvldtXFbY0fGsGm71g2kpkRyw5XtWPzMIerqm28Eq7/JZ/p9PzL9vh/ZlOYko1tYizKqamyc3y3Mq4wbr07kz0+5ynAm41gt7eIMxJkN6ANgxIBw0tJdJ0KlpVdyyWBtXOmwfuFNM3xDg3U8ODeJv68u5MCRllf78LWML9YWMmvRPmYt2sem7aWMGaE9LLVuF3uTXcaMMLN5R6mjzCK44coEHnw202uZHTpaQ1J8IPExBvQBgpEDI9m6p8IlzdY9FYwaqo1pHt4/kvQD3lcQ8Mbqr/OZdq82gWdjWjGXXqQ5/j1as3+1jR4O+196USybtmlR76SE5rGvw1JNZJ9oLr9/rbcw76EM5j2UwQ87yxk1LApwtJkaW9OQiUZKyqxU19ib2syoYVFs2aU5EFt2lzN6uKbv6OHR/LBLa0tfrC1k1gP7mfXAfjZtL2W0s11qbBR7ccac28voEWZ+cNjlVBzKqibR2S6DItmy23V1ia27yxk9VNNz+IBI0luY8Ncah3PqSYgxEBsdQEAADEkJYcc+13q5Y18NIwdoOgzqFcJPmbUAhIfqEI7gZ5wpgIQYPfkW785LxrFa2sUaiTPr0QfA8H7hbHNbiWLb3iouHqSNTR3aN4y9h7Q2E2fWN01ki43Wk5RgbFrhwEOGj9u+qxyHLv0jSHPTJS29kosHN+oS3rQihosuJj3t473rkpldR7tYA3EmTcawfqFs+9FVxvYfq7looDYudUhKKD9maNf94IsnmfPoceY8epz/+285n60tdXGOwX/tEn5dXd6yu5yRgyLR6wXxMQYS4wM5dMT7xMNDR2tIjDM65MDI1EiPFUK27q5g1FDN/sP7R5B+8PT7stOl4MtvSbp1HABRg1KwlldQl1dI4ZqNxI4ejj4qAn1UBLGjh1O4ZqPXPDIadXHU5ZEDIkhz75fTKxnVVJcjSD/QXJcfnpfM258Vsv9w63VZ4TvE7/nVoxBiFPA1ECWlrBJCHAJWSCmfF0IcBQZIKYvc/p/k+H9ea3mPvW2XS8HOm9ieAb205aSeff1Y01Jtyx87l9mLDwLaoP57Z3TEaNCxLb2cl/+uPcEP6x/JnNvbExmup6raxuFjNTzwzGEAbA2uneAdkzuS2ieS2jo7z6zI4tARrfN49ckLmHn/T4C21M99szsT6FhOrHEJtr+/0BuDQVBeod0g92dU8cLKo9jdnhQXTO2kLVlXb+epV440yXj96Z5Mv+/HJhn3z+niWLKslBff1GS8+2IKBr2gvFKTsS+jkiWvHwUgwhzVJKP/BaFMnaDNDl+/uYyPvy7m5ivMZGbXkpZehUEvuGtSO7okB1JRrS3BlF/UwIQ/mLjuUjO5Bc2RkUdeyqGswjPC4EsZVaWuHeH8yR1ITYmgrk5bTqzxBrHiiR7MWrTPUWYh3DurM4FGQdrucpat0pbfe3tJTwwGXbNdMitZujKbwNDmm9qAXmHMuKGdtpzQphI+/L9Cbr06joyjNWzdU4HBsQRTl8blhF493hSVePPJ7oQE69AHCKqq7SxecpTjTpPP3HVZMK0zA/toSwk+9UomBw9r9n/jmd5MuzcdgHPP0ZaTMhp1pO0qZenKLAD+srA7HRKDsUtJfmEdz7+WRVFxPcFhrpOXAObclsiAXuHU1tlZsjKHDMcSbMse7ca8hzIAbWnEu6clE2gUbEuvYPm72nJo4aEBPDC3A7EmIwWWeh5/JZvKKhtWt/Yyf1IyA3prdfnZV482LdW24vHzmfWA9iKpe+cQFs7spC0lt6eMZY7l94YNiGLuxGSndlnNoqcyMQQ2R/IG9ApnZuPyextL+PBfhdw6zmGX3Q67TE9uWubpqVezySvUrvGtp88lJEibnFNVbefPz2dxPLfZLpExzRMP+5wXxO1XRqPTwXfbqlj9bTnXjY0kK6eeHftqMOhhzo0xdEo0UFlt56X3iygotjGwZzATxkZitYOU8MmaMnbub74h11a7RkX79XAs8yZg/ZZyPvmmhJv+aCIzu45te7U2c+ft8XRODqSyys5zb50k32LlwtRwrhkbjc0Gdin56KtiF4fUbmt+8PNVuxTCdRhE/wtCmXJdLAE6WPdDOZ98XcxNV5jJPFbbrMukBLq0D6Si2s5zK0+Sb2ngooHhXDPWhM0msUv46CsLW/c066I3NEcN+/YIZvJ4bZm3b7dU8OnaUm74QzSHj9ex/cdqDHrBHbfG0ql9IJXVNpa8XUCB2wPK9ZdFU1tnd1nmreiE5/ARX7TLkIjmCZK/pi7fcEUsY4dHY7PDa//IZfveZqdXF+A65nZAzzCm3xiPTgjWbirlo38XcctVsWQcqyFtTyUGveCeqUl06RBEZZW2zFu+oy9b+URXQoIDtL6sxsaDS45x/KRWH2avGt8ko887z2G+cCDGmGjq8i1kPPoSwmG37Nc+AOCCFx8iduwIbDU1pE97gLId2r2t/aRr6fqnmQBkPrmCnLc/bcp3xZTVrnWsZ/Myb+s2lfLRVxZuuTKGjGO1pKVrutw9JZEuyZouT79xgvyiBq6/3MyEy2Jc6vJDS7Ob6vKXr55/xmfsXT37oN+cx8+Xn3tG9P1dO8i+xN1B9hXuDrIvcHeQfYWzg/xbx92p9AXODrIv8Ycu3hxkX+DuIPsCZwfZlzg7yL7C3UH2Fc4Osq9wd5B9hbOD7Cu8Oci+wNlB9hXuDrKvcHaQfYW7g+wrlIPsH363Y5AVCoVCoVAoFD8fu7elW/7H+L2PQVYoFAqFQqFQKFxQEWSFQqFQKBQKxWmjVrFQKBQKhUKhUCh+Z6gIskKhUCgUCoXitJFSjUFWKBQKhUKhUCh+V6gIskKhUCgUCoXitFFjkBUKhUKhUCgUirMYIcRlQoiDQohMIcT9Xn4PFEJ86Ph9qxCi06nyVBFkHzHq6hS/yNm8PsPnMmoqvW8L2tb4Y11Fnc4/z4TBEb7f+CI4LNjnMgDsVt/bpbr852+x/EsIjQr3uYwgP9mlQ9dYn8swGP2zicOED0b7XMbDXd7wuQx/ERlr8oscf2yuUpJX5HMZ4J9NPGa9Oc7nMgB49aB/5LTC2RRBFkIEAC8DY4AcYJsQ4gsp5T6nZFOBEillVyHEjcBTwA2t5asiyAqFQqFQKBSK3yoDgUwp5REpZT3wAXC1W5qrgbcd/38CjBKneAJUDrJCoVAoFAqF4qxECDFDCLHd6TPDLUkScNzpe47jmNc0UkorUAaYW5OrhlgoFAqFQqFQKE4bux+XeZNSvga85jeBDlQEWaFQKBQKhULxW+UEkOz0vb3jmNc0Qgg9EAlYWstURZAVCoVCoVAoFKfN2TRJD9gGdBNCdEZzhG8EbnZL8wUwEfgBuA74VkrZqhLKQVYoFAqFQqFQ/CaRUlqFEPOAb4AA4E0p5U9CiEeB7VLKL4CVwDtCiEygGM2JbhXlICsUCoVCoVAoThvph2VZfw5Syn8D/3Y79pDT/7XAhJ+TpxqDrFAoFAqFQqFQOHFGI8iO8Pf3Usp1Z/I6fE3OoQ1s+b/HkXY73QdcR8qF011+/3HjKg5t/wShCyAo1MSIax4jLFpboSRj52r2fLccgJSLZtOt37gW5fTtEcL06+PRCVi7qYx/ril2+V2vF9w1MYFzOgRRUWXjmTdyKSi2knJeCLePj0UfILDaJKs+LWTvwZY3B5lzWxKpKZHU1dl59rVjZB6r8UjTrVMwC2d0xGjUsW1PGa+8o42XHzEwitvGJ9AhMYj5jxwkI8vzXIB+F4RquugEazeW8sk3rmPp9XrB3ZMTm3R5+vUTFFga6HN+KBPHx6LXC6xWyVv/LCC9BV38VV6/VJfw0ADun5lEt47BrP+hlFc/yG9RBkDKucFMHmdCp4P1Wyv5/NsyVzkBMO/mWLq0N1JRZeeFdwopLLE2/W6OCmDJfUl8vKaUL78r9yqjf68wZt2chE4HX39fzMf/V+jyu0EvuGd6Mt06BVNeaeOJ5ccoKGoA4Po/xnLpSBN2Oyx/7wQ7f2x9c5A7pnZmUL8o6ursPLEsk4wjVR5puncJZdH8rhiNOrbuLOXFlVkATLkpmeGpJuwSSssaeOKlDCwlDa669Axj5s2J6AR8s6GEj//tqoteL1g4rT1dOwZTUWXjieXZFFgculwey9gR0dglrHgvl50/taxL3/NDmHJNDDodrPuhnM/WlbrJgQW3xtMlOZCKKjvPrcqjsNhK1w6BzL4xDgAh4MOvitma7lkGAN3b67hqqAEhYNsBG9/tsbr83jlBx5VDDSSYBP9YX8/erObozxPTgsgr1obilVZJ3v6m3quMbkmCywfq0QnYkWHj+72uEaRO8YLLBwYQHy346L9WfjomHbK1443ERGq/78/2PvwvvP9AEmffgdDpKP76/yj46D2X3w1x8STfdT/6qChsFeVkP/0YDUWFBHXpSvv5dxMQEoq02yn4xzuUfv+tVxmgtf9pE+K09r+5jE/XlLj8rtcL7pyYwDnJgVRU2Xh25cnm9j8uxrX9H/Lej/U5L5jJ15jR6QTrt5Szep1nm5x/axxdkgOprLLx/NsFFBY32y4mOoAli5L5+KsSvvhPmXv2Lrr4ui/zR3k14uu274/7S+/XHyfu8ouoL7Dwfd8rvabpseTPxF12IbaaWvZMvZ/yXdq+Fkm3jaPbotkAZDyxnBPvrG61vM4EZ9kYZJ9wxiLIQogAKeVDvnCOHTMUzwrsdhs/fPlXxk58jWsWfMmR9P+jpCDTJY058XyumvMx4+/4nE49x7Ltm2cBqKsuZde3L3PlrA+5cvZH7Pr2ZepqvHeSOgEzb4znL8tymPdoFiNSw0lOMLqkGTM0kspqO7MezuKLb0uYOF7biau80sbfXslhwWNHWfr2Se6alNCiPqkpESTFBzF54T5eeDObOyYne003f1IyS1ZmM3nhPpLig0jtHQHA0ZwaHl2axd6DLTsUOgGzbkrgkZeOM/eRw4xMjSC5nasuY4dFUVllY+aDh/l8XTGTrolz6GLlry/nMP/RLJasOsndkxPPaHn9Gl3qG+y893khb/6zdccYNAdq6jUmHn89n7uePsGwvqEkxRtc0lwyKJyqajt3PHGC//u+nFuuiHb5feJVJnYdaPnGpRMw97YkHnw+i5kPHOKiQVF0SAx01WWkicpqG1P/dJDVawqZMqEdAB0SA7lwUBSz/nyIxc8dYd7tSehaWaJ9UL8o2rcL4pa5u3h2xWHuntHFa7q7Z3bhmeWHuWXuLtq3C2JQ3ygAPlidy5S79zDtnj38sL2Yide71lOdgDm3JvLQkixmLc7gwkGRJLvpcumIaCqrbExbdIjP1hQxZYJm5+TEQEYOimTWgxk8+HwWc29LbFEXnYDpE2J5bEUuCx7PZkT/cNonuNpl9OAIKqvtzP1rNl9+V8rtV2lLc2afrOfeZ49zz9PH+evyXGbdEIu3jSCFgHHDDbz5VT3Pf1xHStcA4qJcL6i0UvLRd/XszrR5nN9gg6Wf1rH007oWnWMh4MpBev6+toEXVzfQq7OO2EjXNKVVkn9utJF+xNVxzsqTvPyFlZe/sPLm11YarJB5ooWbq05H0ty7yFp8Lwdn3E7URaMI7NDRJUni9DmUrP+GQ7Mnk//e2yRM1pZEtdfVkv3M4xycOZEjf15I4qz56ELDvIsRMPOGOB5ddoL5fz3KiAERtPdo/xFUVtuY/chRvvi2lNud2v9jy0+w4G/HWPp2HndOateijGkTYvjbq3nc9cRxhvcLo71bmxw1JIKqGjvzHzvOv74r49YrXXfImzjOzO59re9k6o++zB/l1Yg/2r6v7y8AOW9/StoV01r8PfaykYR27cR3549l7+wH6bnsEQAM0ZF0XzyPTcOuZ+PQCXRfPA99VESrZabwDT5xkIUQnYQQB4QQ7wkh9gshPhFChAghjgohnhJC7AQmCCFWCSGuc5yTKoTYLITYI4RIE0KECyEChBDPCCG2CSHShRAzW5F5kRBigxDiC2Cf49hqIcQOIcRPzgtLCyEqhRB/c8jaIoSIdxw/x/F9rxDiMSFEpdM59zpdx19OtyyKctKJMHUgwpRMgN5Il96Xk73fNarRrssg9EZte9q45BSqyjSHKCdjE0ldhxIYEkVgcCRJXYeSc2ijVzndOgWRV9hAflEDVhts2F7BwBTXm8OglJV0rwEAADhhSURBVDC+3aI52Jt2VtD7vBAAsnLqKC7TbpzZufUYDTr0eu93/KH9Ilm7UYtOHDhcTWhIAKZI1+cRU6Se0OAADhzWOva1G4sZ2l+7mx7PrSMnr67VMuvWOZiTBfVNuny/vZxBKa5bBA9KCWN9ky7lpDh0OXK8juIyq0OXOoxG77r4q7x+jS519ZJ9h2toaDj1k3rXDoHkWawUFFux2WDzripSLwhxSTOgZwjfbdeq9Jb0Knp2C2r6LbVnCAXFVnLyXCMtznTvEkJufj15hfVYbZL/bi1lcF/XjntI3wjWbdQiSxu2ldGnh1amg/tG8N+tpTRYJflFDeTm19O9S4iHjEaGDzTxzXdaRHffoUrCQvWYol2dC1O0gZDgAPYd0nT65rtChg/SHIzqmmZHMCgoANyKsHuXEHIL6skrbMBqk3y/tYwhfVx1Gdw3gnWbSwHYuL2MlPM1XYb0ieD7rWVYG3UpaFmXrh2DOFnYQL7FitUGG3dWMrCXaz1L7RXGf9IqAPhhdyW9umt51TdIGof5GfSCluZbJ8fqsJRJiiskNjvsOWyjRyfXLaJLKiV5xbLFPE5F+xiBpUJSUgk2O+zNsnN+B9fbR2kl5JdI96J24YJOOjJy7DR4+ukAhJx7PvUnT1CfdxJptVL63/VEDhnukiaoQycqd+8EoHLPTiIHa7/Xn8ihPjcHAGuxBWtpCfrIKK9yunVqtIvWLjfuKGdQiuv28AN7h/GfLdqblM27Kuh9bnP7L2ls/yfrMRqE1/bftWMgeYUNFDhsv2lnFam9XGWk9gzhu0bb76miV/fmbcpTe4VQYLFyvJU22aiLr/syf5RXI75u+/64vwAUb9xOQ3HLUf/4q0Zx4t3VAJRu3YMhMoLAhFhixw6ncP0mGkrKsJaWU7h+E3GXjmgxnzOFlHa/fc4Uvowgnwu8IqU8HygH5jiOW6SU/aSUHzQmFEIYgQ+BBVLKFGA0UIO2d3aZlDIVSAWmO5bxaIl+jjy6O75PkVL2BwYAdwghGndNCQW2OGR9DzSOeVgKLJVS9kLbiaXx+sYC3dC2M+wD9BdCjDydQqgqLyA0svmpPDQinuqyliOCh7b/k/bdtcZQXZ7veW6593PNUXqKnF4jWUqsmKPcHNcoPUWOV+p2O1TV2AkPdb2RDu0bxpHjtVit3m9z5mgDhcXNUaai4gbMJtfOy2wyUFjc4JSmHrNbB9caZqfr1HRp8NDFHKWnyCGjUZcId136hXM427sufiuvNtLlVJgiA7CUOskps2KKdM3DFNGcxm6H6ho74aE6Ao2Cqy+O4OM1pa3KiIl2s2tJg4ddzdEGF12qa2xEhAU46o3ruTGt1IkYk5GCouYHqUJLHbEm1yhPrMlIoaXeJU2MU5ppN3fg49f6M3pkLCs/yHa9Tqcyb1GXqOa6fipd3G3anEcAllKnelbqaRdzZHMaux2qazW7AHTrGMgLi5JZsqgDr35UiLd5MZGhWvS2kbIqSWRoqzuouqAPgPnjA5l7dSA9Onq/JUSEaPk2Ul4FESGnL6OR3p11pGe1fMMzmGOoLyxo+t5QVIjBHOuSpuZIJpHDtO43cthIAkJDCQh3fbgJ7n4+Qm+g/qT7UqgaJo92acUUaWgxTaP9G+3SyJBW2r8pUk+Rc5v0YnsPGQ7bBxkF40ZF8fHXrsMYvOGPvswf5dWIX9q+j+8vp0NQYjw1OXlN32tP5BGUFE9QYjy1x52O5+QTlBj/i2Qofh2+dJCPSyk3Of5/F2gMA3zoJe25wEkp5TYAKWW5YyvAscDtQojdwFa0bQG7tSIzTUqZ5fT9DiHEHmAL2gLRjefWA/9y/L8D6OT4fwjwseP/953yGev47AJ2Aud5uw7n7RC3rv35m75k7v6Cotwf6TVi6s8+ty1Ibmfk9vGxvPLeqV/pn+10aGdk0jVxvPzuSZ/J+F8pr+svjeL/vi+nrv5/a0zZG+9nM2HGDtZ9X8g1f2j9te7ZSsaxOu584jj3PXuca8ZEY2gl8vZLefL9Wl76rI5/fFvPlUMNmMLbXgZAWDDERwsyWhpecZrkvv4Kob370H3ZG4T26kN9YYHLjHq9yUyH+/7M8eef4BeHzE+D5HZGJo6LYfn7BadO/DO5/g/R/Ou7Mmr91Cb90Zf5srzc8XXb98f95WzHbpd++5wpfDlW112rxu/eZ5l4RwDzpZTfnGb6pryFEBehRaKHSCmrhRDfAY3vlBucFoi2cepyEMATUspXW0vkvB3iU59oVg2NiKOqrPlpsKo8n5BIz6fBE5mb2fPdq1w+7e8E6LUn4ZCIePKy0lzOTeg80KtsS6nVJSJnjta7RBQBikutxDiO63QQGqyjokp7HWWO0rNoZhIvrMojr8j1ld6Vo2O4/CIt+H7wSLXjaV4r6hiTAUuxa3pLcQOxTlHlGJPRY5JEa1gc19msi8FDF0upVZPtpEu5ky4PzG7PkrdyPXRxleGb8mpLXU6X4jKbSxTEHKlvenXalKZcS1NcZkOng5BgHRVVdrp2CGRQ71BuucJEaLAOKSX1DZJvNlW4nF9U4mbXaIOHXS0lDcSYDBSVNDhkBFBeacPi5dwit3PHXZbAFWO0tnEws5K4mEBAu4ZYc6DLmwuAwuJ6Ys3NUaNYcyBFxZ5jaNd+X8hTi3vw1ofHm6/TUeat6lLaQKzJiKXEekpd3G3anIcNc5RTPYvytIulTEtjKXXYJUizizMn8huorbPToZ2Rw8ddhyiVVUGUU8Q4MlS4RHtPRbljiGtxheRIrp2kGEFxhfRI4xyVjgiF8uqfd+Pq1UnHvmN2WrvfNViKMMbGNX03xMTSYHGdPGkttnDsr4sB0AUFEzlsJPYq7VW7LiSEzo8+Rd6q16k+sK9FOcUe7VJPcVmD1zSN7TIkOKDJLuYoPffPSOSFt1tu/8VlVmKc26QX2zfKaGqTDtt36xjI4JRQbrtKa5N2CfVWydcbPCfP+qMv83V5+b3t+/j+cjrU5uYT3D6BxncEQUkJ1J7IpzY3H9OFzff5oPbxFP83zXsmCp/iywhyByHEEMf/NwPeB89qHATaCSFSARzjj/Voiz7PFkIYHMe7CyFCW8nHmUigxOEcnwcMPo1ztgDXOv53XkT6G2CKECLMcR1JQog495O9EZPUizLLMSqKc7BZ6zmS/m86nHexSxpL7j42f/4Io299meAwc9Px9t2GcSJzE3U1ZdTVlHEicxPtuw3zKifjWC3t4gzEmQ3oA2DEgHDS0l0nwqWlV3LJYG0s8LB+4U2zb0ODdTw4N4m/ry7kwBHPSVpfriti9uKDzF58kM07yhgzXBvrdd45IVRV25rGZDVSXGalqsbGeedo47bGDDexeWfLY7E8dDlaQ2KckXiHLiMHRJC2x9VZ25peyagmXSJIP9Csy8Pzknn7s0L2H255wpkvy6utdPk5HD5eR7sYPbEmPQEBMLRvKNt/cs1nx0/VXDTAMSa4dyg/ZdQC8PDLecz7Ww7z/pbDv78v57P1ZR7OMcChrGoS443ExxjQBwguHBTFll2uN+wtu8sZPVyb/DciNZI9+x1jnneVc+GgKAx6QXyMgcR4I4eOuF7f6q/zmHaPNrlmQ1oxl16kvVrv0T2MqmorxW4ObHFJA9U1Nnp013S69KJYNqZp4+OT2jWPrx4+0ET2CVc7aboENukyclAkW3a76rJ1dzmjh0ZpeQyIJP1AZZOOIwdFom/SJdBDl0Yys2tpF2sgzqRHHwDD+4Wxba9rjGDbj1VcPFAbAzmkTxh7M7S84kz6pkl5sdF6kuKNFBR73pBzCu2YIwXR4YIAHaScE8D+Y6f3gBVshACHjJBA6JSgI7/E04M9USQxRwiiw7T0vTrrOHD85znIvbu0PrwCoPrgAYyJ7THGt0Po9URdOIqyLZtc0gRERGqzBoG4G26heI229KnQ6+n04N8oWfcNZRv/26qc5vbvsEv/CNLcVghJS6/k4sHa0I2hfcObVncIDdaxeE4S73xexIEjtS3KyMyuc7H9sH6hbPvRVcb2H6u5qNH2KaH8mKHV0wdfPMmcR48z59Hj/N9/y/lsbalX59hVF9/1Zb4uL3+2fX/cX06Hgi+/JenWcQBEDUrBWl5BXV4hhWs2Ejt6OPqoCPRREcSOHk7hmtbcpzODtNv99jlTiFPstPfLMhWiE/A1sB3ojzZp7jbH3wFSyiJHulXAv6SUnzic45eAYLTxx6OBauAx4Eq0KG4hME5K6eFtOSLGC6WUVzi+BwKr0YZPHASigEeklN8JISqllI3O7nXAFVLKSUKIbmjDQYId13+LlDLJkW4B0DgltRK4VUp5uKUyaIwgAxw/+F+2/t8TSGmnW79r6HPxLHaue5GYpJ50OP8SvnpzMiV5GYSEa51CaFQ7xtz2CqCNSd7zX224RspFM+ne/xoXOZvXZzT93/+CUKZOiNOW+dpcxsdfF3PzFWYys2tJS6/CoBfcNamdtpxUtbYMT35RAxP+YOK6S83kFjQ/gT/yUg5lFdpNtqbS9eY/b2J7BvSKoK7ezrOvH2taqm35Y+cye/FBQJsIce+MjhgNOrall/Py37Uh3cP6RzLn9vZEhuupqrZx+FgNDzyjFWNgSHPH1r9n8zI86zaV8tFXFm65MoaMY7WkpVdi0AvunpJIl+QgKqtsPP3GCfKLGrj+cjMTLotx0eWhpdlNuuiclgHwVXkB2J0a9S/VBeCNv51DSHAA+gBBVY2Nh5Zmc/ykJjc4rHlCD0Df84KZOM6ETsB/0ir5bH0Z118axeGcOnb8VINBL5h3cwydk4xUVmvLvBUUuz7cTBgbRW293WWZtwpL8/+pvcOZcXMiATpYs6GED74s4Lbx8RzKqmHr7nIMBsG9M5I5p4O2NNqTy7PJK9Su98Yr4xg7IhqbDV59P5fte5tvStXlnqua3Dm9MwP7RlNXZ+PJZZkcPKzdkN94LoVp9+wB4NxzQrl/fjcCjTq27ixh6RvaCKtH7z2X5KRgpF2SX1jHc68eoai4ntCo5sk4A3qFM/Omduh0sGZjCR/+q5Bbx8WRcbSGrbsrMOgFC6cnNy319NSr2eQVana54YpYxg6PxmaH1/6Ry/a9zdcf5GaXfj0al3nTlvr655oSbrzcxOHsWrb9WI1BL1hwWzyd22t2eX5VHvkWKxemhjN+dBQ2G0gp+ejrEtKcnOtuPZOa/j83WceVQwzodLDtoI3/7LIypr+enCI7+4/ZaR8ruH1MIMGB2qoVldWS5z+po2O8jvEjDEip+Zyb9lrZdrC5HhuMzeMuuzsv85Zp47/pdkb1CeCExc6B45Iks+DmS/QEG8Fqg4oayUufa/UrKgxm/MHAMx83eJ3EN+GD0U3/h6cOJmnmfNDpKF7zbwo+eIf426ZQk3GQ8i2biBx+Ie0mzwQpqfxxDydeXoJsaCDqkjF0uHsRtceaR9llP/cEtUe0VYMe7vKGi8z+F4Qy5bpYAhzL733ydTE3XWEm81gt2/Zq7f/OSQl0aR9IRbWd51aeJN/SwITLTFx7qYmTLu3/BGWVWrnpDc3Ryb49gpk8Xlvm7dstFXy6tpQb/hDN4eN1bHfY/o5bY+nUPpDKahtL3i6gwOLaJq+/LJraOrvLMm8N9W5LFvqoLxNCuMjwRXmV5BV51AdftP2I2OZVe3x1f5n15rim433eeQ7zhQMxxkRTl28h49GXEI66kf2aNgXrghcfInbsCGw1NaRPe4CyHT8C0H7StXT9k7YmQeaTK8h5+1OX8vljw0HfjIP6GVx03Q9+G/vw3SdDzoi+vnSQ/yWl7NnmmfsQIUQIUCOllEKIG4GbpJRX/5K8nB1kX+LsIPsKdwfZVzg7yL5C522dLB9g98NTr7uD7CucHWRf4c1B9gXODrKvcHeQfYWzg+wrnB1kX+LsIPsKdwfZVzg7yL7C3UH2Fc4Osq/w5iD7AmcH2Vc4O8i+5GxwkC+8ZrPfHOT/fjr0jOh71qwXfJbQH1gmtF6hFJhyZi9HoVAoFAqFQuFvfOIgSymPAj6JHgshegHvuB2uk1IO+rV5Syk3ACm/Nh+FQqFQKBQKxW+X31wEWUq5F20tYoVCoVAoFAqFnzmTG3j4izO21bRCoVAoFAqFQnE28puLICsUCoVCoVAozhzyDG7g4S9UBFmhUCgUCoVCoXBCRZAVCoVCoVAoFKfNmdzAw1+oCLJCoVAoFAqFQuGMlFJ9zpIPMON/QYbS5eyUoXQ5O2UoXc5OGUqXs1OG0kV9/PVREeSzixn/IzL8JUfpcnbKUbqcnXKULmenHKXL2Snnf0kXxS9AOcgKhUKhUCgUCoUTykFWKBQKhUKhUCicUA7y2cVr/yMy/CVH6XJ2ylG6nJ1ylC5npxyly9kp539JF8UvQDgGiSsUCoVCoVAoFApUBFmhUCgUCoVCoXBBOcgKhUKhUCgUCoUTykFWKBQKhUKhUCicUA7y7wghRMiZvgaF/xFCmM/0NSgUCoVC8VtCTdI7gwghAoB1UsqLfSxnKPAGECal7CCESAFmSinn+FKuLxBCdAbmA50AfeNxKeVVbShjPPCtlLLM8T0KuEhKubqtZDjyfdHL4TJgu5Ty8zaUkwHsBt4CvpI+avQOR/wRYBgggY3Ao1JKSxvKWCClXHqqY78i/2HAbilllRDiVqAfsFRKeawt8neTFQrUSCntju86IEhKWd3GctZLKUed6thvBSFEBK5tv9gHMpKAjm5yvm/D/KcC30spM9oqzxbkCOAWoIuU8lEhRAcgQUqZ5ku5vkAIEQhci2ff/2gb5H2flPJpIcRLaH2XC1LKO36tDC8yhwPdpJRvCSFi0e7PWW0tR/HL0Z86icJXSCltQgi7ECKy0RnzEUuAS4EvHHL3CCFGtlXmQoi9eOlUGpFS9m4rWcBqYCXwJWBvw3ydeVhK+VnjFyllqRDiYYfstiQIOA/42PH9WiALSBFCXCylvLON5HQHRgNTgBeFEB8Bq6SUh9oo/0Y+AL5H0wO0G/OHDtltxUTA3Rme5OXYL2U5WvmnAPegPVj+HbiwjfJ3Zj1a2VQ6vocAa4ChbZG5ECLIkWeMECIaEI6fIoCktpDhJGsY2sNRo1MpACml7NKGMmYCfwFqae5vJNBmMhxyngJuAPYBNic5beYgAx2AV4UQnYAdjrw3SCl3t6EMgFfQ+slLgEeBCuCfQGpbCWih/y8DtgOPteED8ueOfHcAdW2UZyP7HH+3t3G+XnHcTwYA56IFLgzAu2jBBcVZgnKQzzyVwF4hxFqgqvFgWz+xSimPa8GEJmwtpf0FXOH4O9fx9x3H31vaUEYjtVJKb5HXtsTb0CNftJXewDAppQ1ACLEc2AAMB/a2lRBHxHgtsFYIcTFaRzxHCLEHuF9K+UMbiWonpfyr0/fHhBA3tEXGQoibgJuBzkKIL5x+CgfaMoJolVJKIcTVwDIp5UpHtM8XBEkpG51jpJSVbTwMaiZwJ5CI5lQ0dgDlwLI2lAPaQ+tdDjlt2bc4sxDoKaUs8lH+jYwDzpVStrUT1oSU8mEAIUQwMB24F3gBCGhjUYOklP2EELscckuEEMY2lvEVms3fd3y/Ee3BLA9YBVzZRnLaSykva6O83LkB+BcQ1VZvo07BeKAvsBNASpkrhAj3g1zFz0A5yGeeTx0fX3LcMcxCCiEMwAJgf1tl3vj6WQgxRkrZ1+mn+4UQO4H720oWsNTx9L0GpyiClHJnG8rYLoR4HnjZ8X0e2o2/rYkGwtCiIgChgMnxZqHNbs6OoQ+3ArcB+WhDVL4A+qBFrzu3kag1QogbgY8c368DvmmjvDcDJ4EY4Dmn4xVAehvJAKgQQixCK6sRjmEPhjbM35kqIUS/xrorhBgA1LRV5o4b/VIhxHwp5UttlW8LlEkpv/KxjMNAmw4/aYEjaDb3mYMshFiMFi0MA3ahOf8bfCCqwTGUTzrkxtL2b95GSyn7OX3fK4TY6XDMb21DOZuFEL2klG0WPHCivxAiEZgihPg7zQ+TgE+G8dQ7HsQb7RLaxvkr2gDlIJ9hpJRvO6IIHaSUB30kZhbaK+gk4ASaczm31TN+GUIIMUxKucnxZShtPxG0F5rzcgnNHb10fP9VCCHekVLehnaDDEMbHgBa9NUX5fU0sFsI8R1ahzwSeNzRWa5rQzk/oEX1x0kpc5yObxdCrGhDOdPRIpbvotkkAM0JnIkWyI74pRk7HsKOCSFWArk+HLt5A1qkeoqUMs8xZvMZH8m6E/hYCJHr+N7OIb9NkVK+5GiLnXAdu/n3X5u3EKLRMfqPEOIZtId9Xz24LkJzkra6yWiTt21O40+r0drlel/IcXANYAX+D/gv8IOPItYvAp8BcUKIv6E9tC5uYxkBQoiBjeOahRCpNEfCrW0oZzgwSQiRhWaXxmE8bTGEbwXakKcuuL5tAR8M4wE+EkK8CkQJIaajDX97vY1lKH4lapLeGUYIcSXwLGCUUnYWQvRBm9jUZpPO/IUQoj/wJhDpOFSK5mi02U1SCJEJ9JBS1rdVnk5570MbE/oVcDGODrjxdx9NBmoHDHR83SalzHX67QIp5U+/Mv8A4Gkp5T2/Jp+zBSHEX4ARaM6eT8ZuCiE6ok2eWecY8hAgpaxoq/yd5AShRfMvRRv28APwkpSyto3lvAOcgzZRs2lMbVs4fEKI/7Tys5RS/uoHVydZaWgTP/fiFAWVUr7dRvlPbO33tpLjJC8CLYo8HJgAFEgph7elDIec84BRaP3Zeillm709dOSfitbvhzkOVQBT0cb1/lFK+VFL5/5MOR29HW/LCbRCiOVSytltld8pZI0BxqLZ5Rsp5Vp/yFWcPspBPsMIIXagRT+/axyeIIT4UUrZsw1lvIX3mblT2kqGm7xIR/5tPvFQCLEamCGlLPBB3ncAs9GiBSecf6KNJxyd5vXsdHt1+Uvz+UFKOaQtrukUchpnzHeWUv5VCJGMNi65zWfMO43dXAgkSSnbZOymI5ozA22oyzlCiG7ACl+s+OCYLFkOvOc4dDPaGMgJbSxnP9pDpc86eyFEFynlkVMd+5UydrkN4TojCCH+KaW89tQpW82jJ9qD3oVok7WOoz3oPdQGl+guKxpIxvXtQVtG9hvleO33hRAT2/AhxicrPwghIqSU5UIIk7fffREcUZz9qCEWZ54GKWWZ2wS6th4j9i+n/4PQJgjktpD2FyOEiAceBxKllH8QQvQAhkgpV7ahmCjggBBiG66vP391xN0x+e9Ff0YRToE4dZLTYrdjYtvHuE4Ebeux784z5v+KNgH1Zdp2xryvx27ORYvobwWQUmYIIeLaMH9nekopezh9/4/jLUZb8yOQgDaG21d8grYknjMfA/3bUMZX/9/emYdJVpVp/veyCAUUi8Aoyl5tswuySIGALGJP494KtCwiqI2AUA2jYsuMCk43LaKtFCqLyi6KAs0iMCxCFQUiBcW+OSKyNY4NDYogm77zxzmXjMzKzKrKOPfeiMjv9zz5VN0bmec7mRFx47vnfN/7SvoHkoJN53u/6eSlxI3yv5J2P04g7Ry9XGDM+ZD0ZZLKy4MMV/4otrJfMc6CyAyg6wRZ9So//IDUbH4r6e9Ta4mFpGcZW/njf5S8sQwmTiTI7XOPpL1IdVxvAg4jNSQVw/b5nceSziVtVZbmdNKF66h8/EtSHW/JBPmLBccalR5JjmEc6bxFZGngKYZ/KJryzaFNdMzXXbv5ou2XqhtWSUtQ7nkYyTxJ023flGNtTUGZKUmXkOY+Fbg3lygUvanM2/cbAStI+ruOh5Ynve5K8uH87z91nKujPnRBdP16sP3u8R4vsUqd2QOYVkdJ2iJQ6ka/NuWHjufjBtJ15Xrb95cYewy+ATxGSsxFUv6YRvrdvg/sWGPsYCGJBLl9DiUllC8C5wJXAP+75phvAupYFVvF9nlZBQDbr0gqKvlke1bJ8SYDtvdvKFTtHfM5Aa9qN3cFTpFUsnZzlqTPA1NyjeDBpBXLOtiC1HT2SD5eE3hAWVe2QPPR8V3+/MKwHmnlbUWGy3k9SyqBKYbtUmor/UCppP9u0nNTvCRtESh1g9mE8sP3SKUvMyVVCev1Li/99l7bm3YcnyLpdttH5utP0ANEgtw+q9k+iqFV1+J0bOdUTWe/BY6sIdRzSpJi1QVsOkMSZl0haY7t7UbZmqrqgyeskNAGuV53dduPjvNtRVZ9JK0OzGRoK/J6YMYIRYsS1N4xP1btZsEQRwIfJzWCHQhcRjILqYO6NF2BZm4mnRwfL5K0jcvpaY9Jfv43pGN1uoQax6JOo4EYpZLKY4HbJN1N4d2DRaDU36t25Qfb10qaTSoL24mkALUx5YyIKp6XtAepNAnStbJqzo3GsB4hmvRaRtIsYHVgLumDfrbr0XmsnSz5NJN0QbkbWBX4kO2SOrUDg6S7bG/SQJyrSFt5lYHLPsDetnetIVbdHfOXkmo351C4djOvft9je/1SY/YCddY7agxr3oqS0mi5BnVHUoJ8GfC3wBzbHyoVI8cZ1wJc0jttX1ky5ihzKNWgew9wMvMrfzS2EyfpRNufKjRWrcoPStJ+y5IUZa4nvb7qaAhfl5R0b0N6/9xEMtp5HNjCdh0lkMEiEglyD5DrNLciXfwPJHXmjtpNu4jjjnuBramTeQnStquAB0o3n+Rtr8dsvyhpR5Ib3Zm2nykZpwkknUFya5tbc5zbbW+2oHNdjD/ua7XJJqpuazclXQQcavuRBX5zn5AbtcaqdzzI9o5djF1Jo72NlLhW2uG7A/fa/uRExx4l1l3ApsBttjfNTcFnl77Rk3QTyfzij/l4OeBK20UswBdyDkUUOyTNtV2sSXaMGE00Z1exapVglPRvpNKnF0n1yLNJfQ7FDHyC/iES5JbJsjXb568VSVql19s+t8DYnRqlo5UlFO1kzhesI4C1bH8iNx2uZ/vSBfzoosS4nbS1vjZpFekiYCPbu5WK0RSS7gf+CniYpC5RUvi+M841pObJ6jX1YWB/F5IuUxLur0p41gSezv9fEXikydrRbhOLvL36FuBmhit+9J0ueYWkO0bUO756gzTaYxOMcROwne1X8vGSpOvY9G7H7ogx1/ZWStKYO5HqnO8rveJf9w1lHq+RVWolR9AXSc6ZtRi4SLqc3Jydb1yWIN3EFN0dU7MSjFNJ6h+fBl5ve6nC469KqtFfm+Hye7VIrwYTI2qQ2+c6krTMscBlJbuNbe8Er2rGHkwSpDdp6+g7peJ0cBrpd6k0dx8nST0VS5CBv+Tmvw+QTBVmVqoJfcjfNBTnAFLpy7+Rnv8bgWKNe1UCLOlU4ELbl+XjvwXeXyrOwk6ny5//X0Vm0Vs0Ue+4Ekm5ototWC6fK0Ku2b9T0oqkutNbSTKCddQ912oBnrmGZEr0x3y8DMnhdFuAgiUc1c1i541KaZm32puzM7VLMEr6FGmxagvgNyRFiToswC/K417NkHlP0GNEgtw+q5C2J3cADpP0F9KWTskP6jNIhgQn5OO9gDNJEkAlmWZ7T0kfBrD9fP5gK8nLefz9GOqaX7JwjKZoZPvGyWmqiRXQ6bZfVS6wfbmk4xqIWwzbs/KWcbUtfXMdNYgNszep3vHbDNU77pNvnIvUhpJ0fW/Lu1aVbfqXCo1NVi94ay6lOknSFcDyNfU3zKB+C/ClqxIOANt/zDtwRakWSWqmtubsETQhwbg08HXg1mo3pCaWsV1Ho3xQkEiQW8b2M5J+TXI6Wp20glA64WvKkOCl/KFbXSin0bGtV4j9SZ3F/2z7IUnrMNR81m/8lKHShKWBdYAHSLqyxch/o0OZfzuvdNL8H0pGHmfn472pwZBmAXR1Q5ZXWr9K2tkRSe7pM7Z/Mu4P9jC5Ce89YzxcpBnIydnscmDrfOpI278tMXYH8yRtZXuu7d8UHruTdUgrr2uSdLe3pnwiVusqtaR9bJ8t6YjRHrf99VKxSGV1FwPTJN1Abs4uOH7FLNUswWi7CWlEgEsl7VbttgW9SdQgt0xOju8nfVDNJq1YFRV1l3Q2qRms05DgENsfKRxnV5Ks14ak7cK3AR+1fV3JOAuYQymB/cbJTZUH2/544XHvIOl71trJnpv1vkhaPTTp9XxM6Sa9fBO2pu0HRnmsq9rN/LfatVo1zrWCV5eo020aSZ+1fZzGUJpwAYUJSevbvn+shuDCta5N1ezfafvNuT/kyyQ96S/Y3noBP7ooMbYkNTQOW6W2fWuh8Q+0fbKS8sdIbPuYEnE64tXanJ1jiCTB+KqKBfBd92ESo6QssyxpAell+lSudNCJFeT2+auqUaM0uevbpBXpypDAwFqkpLwotq+SNI9U7yaS1u6TpeMsgKZdtYphe16+eSnNC0422rWSE+EZYz0uaabtQ7uJIek9pITlNcA6kjYjJeHvzXPotnZzsRElFU8Bi3U5ZltUEnvF3PlG4QhS49TXRnmsdK1rUzX7VU3ou4BTbf9UUmnzplpXqW2fnP97te0bOh+TVMKauXO8+ZqzJZVuzu6UYCyqfdwGtos4AAb1EivILaMaTRyyJM6Y5NrUoijZzVbNgHNsX1g6xgLiF9EPbYIR25+LAZsDK9sumggoWZm/ibSqX0sn+0LOo+vnJisY7AxcV6lVqKCetKSvkqQDK8WPPYG7bH+2xPhtImmZSiUhGBslre3HSU6Nm5NKH24uuYvQxCp1jjPfe670NVLSj0hNkx+xvXFOmG8sqfqR4wyUBKOklUjX5U7Tm9ntzSgYSawgt89pJH3S3fPxPvlc19qedSTA4yHp26Qt0Cq5OFDSO2wf0uQ8+ojOVYRXSDXJ59cQZxNgX1JiWe1WlF7da4qXbf9+RO9nyZW3z3Tc5AGc0vRNXmkkbUMqsVkOWFPSpsCBtg8uGGMOMIt0g3+DC2rTtsAeJJfD43OPyGrAZwrHqHWVOj/n2wKrjrgRXx5YvFScTBPN2ZBUUe6R1PcSjJI+TtptW50k7TqdpMjSj9fkgSUS5PZZ1fZpHcenS/rHtibTJTsDG1Q1YUpGGPc0PIcmbGCLYPtoeNWIgM6u9sLsDqxbura9Je7JK+KLK+mgHkaSrStCbmi8zPYF+XiKpLVrbgqrm2+QyhMuBrB9h6QdCsfYlySP9UHgq5JeJOkgH144Tu3kVfYLOo6fAJ4oHOZxJdvkXYGvSFqKsqU8ryHdEC3B8BvxP1C+ga6J5mwYLAnGGSSlnJts76TkQPovLc8pGEEkyO3zlKR9GG7i8FSL8+mGX5Fq6qqV6zXyuSbpG+kcSRuTFDhem4+fBPazfXfhUHeTTDvalisrcfNyKHAU6QP4XFKjzpcLjFvxY7IWbebP+VytbmR1Y/vREYt6RbVXs6LMC8BL+WsnYIOSMQaMWlepcwPuLEmnj7eTWKIvgNSYewWwhqRzyM3ZXY45Go8AT9h+AV5t1n1dDXGa4AXbL0hC0lK50XW9ticVDCcS5PbpNHGAZG9ZzMShYaYC9+UtMEhJxS2SqpWrCW+FdTQczvcQHZ3sBZq0muQU4Ajb1wIoWWefwvAErQQrAvdLmsvwGuSiW5O5M/8oUhPoEsyvMvDNbmPk1b2j8lcdLNG50u6ku/qammI1xaOStgWs5HA3g6EGviJIehB4klQu9j1SrWgtzceDQEOr1AtTZtdVw56SA+BKpEbDupuzB+nm9TEl05t/B66S9DRDC0tBjxBNekExJL19vMe7kRVro+GwbjS6BXAR698RY476vNQg8/YAaRVspJxc18+NpEsYp9a4VLIv6SqSQ+PF+fh9wGGuwc62KSStQro5eQcpgbmSlMQU26mSNINUt70GSSFnFjDb9oOlYgTlKdQ4e4vtLUvNaZw4o1mAF79eNk2+Pq8AXDEgZXADQyTILSNpXdKH13RSAvBz4HAncf++QtKywJ9s/0XSXwPrA5fXoYk5CEi6EJjHkNHJPsAWtj9QQ6y1gDfZvjp3mS9eupFK0hzb2y34Oyc0dm03XyPiTAPOAd6QTz0G7BuJ3sKR6+n3Bz4NrG67dENYUJBCCfK/knYPfsTw5rnS+ucDcfM6QrIu6GEiQW4ZSTcB32KoBvnvSduTdejh1kqW4NqetOV2AzAXeMn23gVjTCeVpGxAakRZHHjOfSSwLuks2/vm7vK1GVJMmA0cbfvpwvE+QdKqfa3tabm57aTSHyySdiHV0F/D8FKOC8b8oR5lrMZJSfvZPqOdWU0MJbOTTzC/k+IBBWN8jfQ6Xo7UNDmH1KTXdzf6kwlJt1VyiV2M8dAop227qCb9iJtXAY+SpOWa7nPpmkGTrBtUoga5fZax3WmVfLak0pJCTaEs8fMx4NtOLl53FI5xIukm4sfAlsBHgL8uHKNutpD0BmA/UjOTGCofqEOF4xDgrcAvAGz/X0n/rYY4+5N2DZZkuJxc1wmypPNs7zFKLXotbmrjKIrMAPoqQQYuIsmvXU3h5rwOfg4cZ/v/jfagpI1sN61oM+mRtI7th0ac28r23HxYoi9gnW7HWMg4DwLTG1D9aYKBkawbZCJBbp/LJX0O+CHpg39P4DIl297i21Q1o6y/uTfwsXyuuAuZ7V9JWtz2n4HTJN0G/FPpODVyEmmVdV2Gu5xViXJpN8AXc7NZCpJsYevYOtrKdl2d2JVD37trGn9h6RsZwQ6WsV2ruovtnyzgW84imW4EzXK+pPfYfhxeLVU6kaSNju3TSwTJTaBrM3yH4swSY3fEmEHyCHgWOFXJ3vxzfdaYXTFIknUDSyTI7bNH/vfAEef/nnqSpTqZQUpUL7R9T66vvrZwjOezqsDtko4jdX73lRWwk+3zCZK+Y/ugBkLOkvR5YIqkXYGDgUtqiHOjpA1t31t64Nzlj+2HJb2etCJuYK7t35aON95UGoxViksl7Wb7shbn0I83FoPAgcC/K1m0bw4cC+xWMoCks4BpJMOLaofCQNEEGTjA9jcl/Q2wMkl7+yxS02lfsaCeCUk/t71NU/MJRidqkHscSbvavqrteZSghOZmbjb7HWkb/3BS9++3+7EOrSmyFNPHgHeSEpX/A3zXhd/8ku4jfVA+RKpBLl7+oORA9QXgZ3n8twPH2P5+qRgLiN91zWZTSHqWlKgIWJb0nLzM0PPSWN1+iWawYGLkXb2TgReAd9n+z8Lj3wdsWPp6Mkqcyp77mySr+Qv76f24KAzq79VvRILc4wzSB8sg/S7B/IwlxVdSgi9LyW1bSZRJWhm4sVRph5Kj2QeZf7v4mPz4ibY/VSJWr9BEfXC895tlFFnEDUm7bU9D2VpXST8mqUkU13EeEec04I3AOsCmpAbt62xvUWfcNoj3S28QJRa9T2xNdpA7pue7qyvdMT1ISHo3yW1upIFH0RXEkonwODxFqkGseJayzpMXAb8HbmUUu9xBS44zTdQHh75rsxxfd4COJHwqcG9uOKvNiIi0C7YZ8OvcDL4yHaZa0QgalCYS5N4nlviH0ylIvzSwO9mqORiTb5Ccru6qexu0LrIkHiTr8l9kmSQD7wPuLBhqddv/veB4/UDXN+GSPmb7ex3HiwP/0/bRALandxsjWHhK6YIvgONJr52vAO/vOF+dK4qTM+O8juOnGH5zPEiNoLEw1gNEghw0Sddves/v/vWNrL/8hW7HHmAeBe7u1+Q4MzX/+2D+qriocJwbJW1i+67C4/YyJV4Xu0j6IGmV77XA6SQ3vaAFOurP53uIQrtHVRIuacmRCbmkKd2OPwH6KqkcYd40hWRzX+2O7dvi1IJMJMi9z2/ansDC0oTmZpb2qViMtKIcr+Px+SxJOnAWw7dAv97elBaNaiWyokYt1O2Aj+ZSnloaDQcR23tJ2pNkM/4csJftG1qe1qTF9tQFf1d3SDqIpIizrqTOXZypJKOopumbBYBO8yZSY/PqJPnPXQBs393e7IKKaNJrmbz6+X3gBy7soNY0kuYB82lu2t6kYIxrGboQvkK6gTje9i9LxRg0JF0J/JGUvFQGHvMlnf2ApI1JW6lVWc2TJDetIrWHTTQa9hqSbuq2BCK7M55Beo1tANwLHGH7+QJTDLokGwMtXR2XcHCTtALJ8OJY4HMdDz3bhn5/PzW2SbqdbN5UqVVIuqvkZ2XQPbHy1j57khoN5kq6hSSEfmWfbofXprnZUYN6KUPSVeT/vxvom9XQFniD7Y3bnkQhTiElXtcCSNoROBXYtsTgg5gIN1QffAlwiO1rlBxpDidZzW9UYOxggkh6L/A1kj3z70iNuvdR4Hmx/XtSQ+uHux2rEP3UCNqUeVPQBX1lsDCI2P6V7aNIdsk/IK0mPyzp6MpNr1/IpRSHkYTbvwS8w/ajhYafmr+2AA4CViNd9D/J4DRm1MVlkt7Z9iQKsWyVHAPYvo6k8RuMzS6SLpO0mqSNgJsYqukuxVuBTSVdAPyE9GHfK4nTZObLwHTgl06W0LuQnv++RNIbJW0raYfqq3qszxpBR5o3/Zh6zJuCLogSix5A0ptJq8i7kUwcziHVQu5re7MWp7ZQNKy5OZskdv9sPp4K/NT2DuP/5OQlN+y0ahRRCkkXkjrZz8qn9gG2sP2B9mbV++T64G9RU32wpPNIkntn51N7ASvY3mPsnwrqRtIttreUdAfwFtt/kXSH7U3bntuiIukrpB3Xe+lw7KtBTq52mjJvCrojSixaJtcgPwN8j+QrXzVR/ULS21qb2KJRu+ZmB69j+FbaS/lcMAYLatjpM/3QA4CjgfPz8fV0aKEG85Prg2eQ/mYbAPtmp66S9cEb296w4/haScUtx4NF5pnc0DobOEfS70j9CP3I+4H1Oj4j+5kpwPdtnwqvlj1NAaJmv4eIBLlF8l3k+bb/ZbTHbf9dw1OaEB1yP+sAT9h+IR9PoXzyeiZwc15JhHTRPL1wjMlGP+mHTgPWIJWHLUHaMt4ZCJWJsWmiPniepOm2bwKQtDVwS8Hxg4lxBynpOhzYG1gBWK7VGU2cXwNLMoqBTx9yDfAOhm5WppBKE4v0UgRliBKLlqm2wNqeRwlyk+G2tl/Kx68BbrC9VeE4mwPb58PZtm8rOf5kI68mvqXteSwM2Wr608DdDFfkGLjmulJIWh74OKlsy8Ac4BrbxQxWJN0HrAdU6ghrAg+QlGZCJq8lRlN2kHRnPz0fkmaSXrdvJFlMX8NwucrDWprahJF0+8jyydHOBe0SK8jtc7WkTwM/ItUHAtCGTE4BlqiSY4Dcpfua0kFsz6PDUSnomn66S/5P29HMsmh8l1QfPDMf7wVsA5SsD55s7oM9TYdG8bQe0Sjuhmon4lbg4jYnUpDnJG2eP8uQtAXwp5bnFIwgVpBbJhsSjMS21218Ml0i6Spgpu2L8/H7gMNs79LuzILx6DP90F1I6ggjV5EuaG1SPY6ke0fUB496Lhgcek2juASSlgVesP3nfLw4sFQ/am1L2gr4IfAfpCa91wN72r611YkFw4gV5JbJ0juDwidJjSDfysePEpaZ/UA/6YfuD6xPqkWsSiwMRII8NlEfPMnoQY3iEgxM3a7tuZLWJ5UlATxg++U25xTMT6wgt4ykZYAjgDVt/0PuOF/P9qUtT23C1GgDHEwASdeMXMUf7Vw/IOkB2+st+DuDiqgPDgaBQajblbSz7Z9JGrUBP3bCeotYQW6f00i1VdVd8OMk0fC+S5Dztt4XgR3y8SzgmLyaETSMpKWBZYBVJK3EkPvg8qSGl37kRkkb2g4JsYUn6oODQWAQ6nbfDvwMeM8oj8VOWI8RK8gt0yHk/qqSQB8LuZ9PUhc4I5/aF9i0X+TqBg1JM4B/JDkOPs5QgvwH4FTbJ7Y0tQmTV0OnAQ+RapAr05NYBQ2CAWZQ6nazvOuHbJ/X9lyC8YkEuWUk3UjScr3B9uaSpgHn2n5ry1NbZAZhC2wQkXSo7ZkL/s7eR9Jao50PmbcgGHwkLckA1O0OkrzrIBMlFu3zJeAKYA1J5wBvo3+dwf4kaTvbcwCyE2C/bYENHLZnStoWWJuO97ztM1ub1ASJRDgIJieSPjLi1OaS+vI6xmDJuw4ssYLcA0haGZhO2ja6yfaTLU9pQkjajFResQLpd/kv4KO272hzXpMdSWeRyhJuB/6cT7sfBfaDIJicZMOQiqVJO6/zbH+opSlNmCzvOl/y1Y/yroNMJMgtM0gKAxXZuQvbf2h7LsGrdbsbOt7sQRAMCJJWBH5ou++aUCVNIRm5VO6W1wMn2Y4d1x4iSixaYpAUBiQdMcZ5AGx/vdEJBSO5m9TQ8kTbEwmCICjEc0C/+gicQWqWPiEf75XPlXS3DLokEuT2OJAhhYFbGa4w0G/qAlPzv2bo96DjXNAuqwD3SrqZ4e5z721vSkEQBAuPpEsY+jxZHNgA6FcliI1HOFleKymkK3uMKLFoGUmH2T5hxLmlbL841s/0KpLOAGbYfiYfrwR8zfYBrU5skiPp7aOdtz2r6bkEQRBMhBHXsVeAh20/1tZ8ukHS2cCJI9wtD7E9shExaJFIkFtG0jzbmy/oXD/QqeU83rkgCIIgWFQkvQ7YKh/ebPt3bc5nooS7ZX8QJRYtIen1pFrjKZLewvAa5GVam1h3LCZpJdtPA0h6LfEaaw1Jc2xvJ+lZhpe6VOYay7c0tSAIgkVC0h7AV4HrSNewmZI+Y/snrU5sYvRdY+FkJFaQW0LSfsBHgS2BWzoeehY4vR892bNO5edJVtkAuwP/bPus9mYVBEEQ9DuS7gB2rVaNJa0KXN2PrrNBfxAJcstI+qDt89ueRykkbQjsnA9/ZjsaD4IgCIKukHSX7U06jhcD7ug8FwQliQS5B5D0LmAjkvg5ALaPaW9GQRAEQdA7SDoO2BQ4N5/aE7jT9pHtzSoYZBZrewKTHUknkd7oh5LqqnYH1mp1UkEQBEHQWxg4GXhz/jql3ekEg06sILeMpDttv7nj3+WAy21v3/bcgiAIgqAXGEPx6c5QfAjqIhQG2qeylnxe0huAp4DVWpxPEARBEPQEkg4i2TKvK+nOjoemAje0M6tgMhAJcvtcmj3ljyM56gF8t73pBEEQBEHP8APgcuBY4HMd55+1/V/tTCmYDESJRctImgIcBGxPqrG6HviO7RdanVgQBEEQBMEkJRLklpF0Hkn7+Ox8ai9gBdt7tDerIAiCIAiCyUskyC0j6V7bGy7oXBAEQRAEQdAMIfPWPvMkTa8OJG3NcGe9IAiCIAiCoEGiSa8lJN1FqjleErhR0iP5eC3g/jbnFgRBEARBMJmJEouWkDSuGYjth5uaSxAEQRAEQTBEJMhBEARBEARB0EHUIAdBEARBEARBB5EgB0EQBEEQBEEHkSAHQRAEQRAEQQeRIAdBEARBEARBB/8fBbKzDNhTpt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8534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Key Events Analysis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Identify the most common types of dismissals (e.g., caught, bowled, lbw) and their frequency.</a:t>
            </a:r>
          </a:p>
          <a:p>
            <a:pPr lvl="1"/>
            <a:r>
              <a:rPr lang="en-US" sz="1600" dirty="0"/>
              <a:t>Analyze the distribution of boundaries (fours and sixes) across matches and innings.</a:t>
            </a:r>
          </a:p>
          <a:p>
            <a:pPr lvl="1"/>
            <a:r>
              <a:rPr lang="en-US" sz="1600" dirty="0"/>
              <a:t>Explore the impact of key events (such as boundaries, wickets, and milestones) on match outcomes.</a:t>
            </a:r>
          </a:p>
          <a:p>
            <a:r>
              <a:rPr lang="en-US" sz="1800" b="1" dirty="0"/>
              <a:t>Match Analysis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Analyze the distribution of match results (wins, losses, ties) across teams.</a:t>
            </a:r>
          </a:p>
          <a:p>
            <a:pPr lvl="1"/>
            <a:r>
              <a:rPr lang="en-US" sz="1600" dirty="0"/>
              <a:t>Identify any correlations between specific match conditions (e.g., home ground advantage, toss outcome) and match results.</a:t>
            </a:r>
          </a:p>
          <a:p>
            <a:pPr lvl="1"/>
            <a:r>
              <a:rPr lang="en-US" sz="1600" dirty="0"/>
              <a:t>Explore match duration and scoring patterns across innings.</a:t>
            </a:r>
          </a:p>
          <a:p>
            <a:r>
              <a:rPr lang="en-US" sz="1800" b="1" dirty="0"/>
              <a:t>Visualization and Interpretation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Create visualizations such as bar charts, line plots, and </a:t>
            </a:r>
            <a:r>
              <a:rPr lang="en-US" sz="1600" dirty="0" err="1"/>
              <a:t>heatmaps</a:t>
            </a:r>
            <a:r>
              <a:rPr lang="en-US" sz="1600" dirty="0"/>
              <a:t> to represent trends and patterns in the data.</a:t>
            </a:r>
          </a:p>
          <a:p>
            <a:pPr lvl="1"/>
            <a:r>
              <a:rPr lang="en-US" sz="1600" dirty="0"/>
              <a:t>Interpret the findings to uncover insights about team and player performances, as well as the dynamics of T20 cricket matches.</a:t>
            </a:r>
          </a:p>
          <a:p>
            <a:r>
              <a:rPr lang="en-US" sz="1800" b="1" dirty="0"/>
              <a:t>Statistical Analysis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Conduct statistical tests (e.g., t-tests, ANOVA) to compare the performance of different teams and players.</a:t>
            </a:r>
          </a:p>
          <a:p>
            <a:pPr lvl="1"/>
            <a:r>
              <a:rPr lang="en-US" sz="1600" dirty="0"/>
              <a:t>Determine the significance of relationships between variables (e.g., runs scored and match outcomes).</a:t>
            </a:r>
          </a:p>
          <a:p>
            <a:pPr lvl="0" algn="just"/>
            <a:endParaRPr lang="en-US" sz="1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1" t="37199" r="25152" b="10519"/>
          <a:stretch/>
        </p:blipFill>
        <p:spPr>
          <a:xfrm>
            <a:off x="1828800" y="152400"/>
            <a:ext cx="5486400" cy="317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29654" r="21211" b="15909"/>
          <a:stretch/>
        </p:blipFill>
        <p:spPr>
          <a:xfrm>
            <a:off x="2057400" y="3505200"/>
            <a:ext cx="5527963" cy="30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40703" r="43182" b="20760"/>
          <a:stretch/>
        </p:blipFill>
        <p:spPr>
          <a:xfrm>
            <a:off x="228600" y="304800"/>
            <a:ext cx="4267200" cy="2838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8" t="41510" r="47120" b="21570"/>
          <a:stretch/>
        </p:blipFill>
        <p:spPr>
          <a:xfrm>
            <a:off x="4724400" y="457200"/>
            <a:ext cx="3646392" cy="2685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31540" r="31970" b="12137"/>
          <a:stretch/>
        </p:blipFill>
        <p:spPr>
          <a:xfrm>
            <a:off x="1752600" y="3122202"/>
            <a:ext cx="5029200" cy="35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1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alibri"/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This project presents a thrilling opportunity to analyze real-world T-20 cricket data and draw meaningful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insights from it. By the end of this project, you'll have developed strong analytical skills, honed your data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analysis techniques, and have the ability to provide a comprehensive understanding of the T-20 World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Cup 2022.</a:t>
            </a:r>
            <a:endParaRPr lang="en-US" sz="2400" i="0" u="none" strike="noStrike" baseline="0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41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733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T-20 World Cup 2022 Data Analysis</vt:lpstr>
      <vt:lpstr>Problem Statement</vt:lpstr>
      <vt:lpstr>Introduction to Libraries and Models</vt:lpstr>
      <vt:lpstr>Dataset Details</vt:lpstr>
      <vt:lpstr>Exploratory Data Analysis (EDA)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2024-04-22T17:05:06Z</dcterms:created>
  <dcterms:modified xsi:type="dcterms:W3CDTF">2024-05-03T19:06:35Z</dcterms:modified>
</cp:coreProperties>
</file>