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33ACC8CC-9912-4A87-B8F8-95F2212866C9}"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17805-1A0A-4D80-A484-2F2FCD4D8BC2}"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ACC8CC-9912-4A87-B8F8-95F2212866C9}"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17805-1A0A-4D80-A484-2F2FCD4D8B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ACC8CC-9912-4A87-B8F8-95F2212866C9}"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17805-1A0A-4D80-A484-2F2FCD4D8B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33ACC8CC-9912-4A87-B8F8-95F2212866C9}"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17805-1A0A-4D80-A484-2F2FCD4D8BC2}"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ACC8CC-9912-4A87-B8F8-95F2212866C9}"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17805-1A0A-4D80-A484-2F2FCD4D8BC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33ACC8CC-9912-4A87-B8F8-95F2212866C9}" type="datetimeFigureOut">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17805-1A0A-4D80-A484-2F2FCD4D8B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3ACC8CC-9912-4A87-B8F8-95F2212866C9}" type="datetimeFigureOut">
              <a:rPr lang="en-US" smtClean="0"/>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717805-1A0A-4D80-A484-2F2FCD4D8B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ACC8CC-9912-4A87-B8F8-95F2212866C9}" type="datetimeFigureOut">
              <a:rPr lang="en-US" smtClean="0"/>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717805-1A0A-4D80-A484-2F2FCD4D8B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ACC8CC-9912-4A87-B8F8-95F2212866C9}" type="datetimeFigureOut">
              <a:rPr lang="en-US" smtClean="0"/>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717805-1A0A-4D80-A484-2F2FCD4D8B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ACC8CC-9912-4A87-B8F8-95F2212866C9}" type="datetimeFigureOut">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17805-1A0A-4D80-A484-2F2FCD4D8BC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ACC8CC-9912-4A87-B8F8-95F2212866C9}" type="datetimeFigureOut">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17805-1A0A-4D80-A484-2F2FCD4D8BC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3ACC8CC-9912-4A87-B8F8-95F2212866C9}" type="datetimeFigureOut">
              <a:rPr lang="en-US" smtClean="0"/>
              <a:t>5/18/2024</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1C717805-1A0A-4D80-A484-2F2FCD4D8BC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Hotel Aggregator Analysis Using Power Bi</a:t>
            </a:r>
            <a:endParaRPr lang="en-US" dirty="0"/>
          </a:p>
        </p:txBody>
      </p:sp>
      <p:sp>
        <p:nvSpPr>
          <p:cNvPr id="4" name="TextBox 3"/>
          <p:cNvSpPr txBox="1"/>
          <p:nvPr/>
        </p:nvSpPr>
        <p:spPr>
          <a:xfrm>
            <a:off x="4953000" y="4027161"/>
            <a:ext cx="3276600" cy="954107"/>
          </a:xfrm>
          <a:prstGeom prst="rect">
            <a:avLst/>
          </a:prstGeom>
          <a:noFill/>
        </p:spPr>
        <p:txBody>
          <a:bodyPr wrap="square" rtlCol="0">
            <a:spAutoFit/>
          </a:bodyPr>
          <a:lstStyle/>
          <a:p>
            <a:r>
              <a:rPr lang="en-US" sz="2800" dirty="0" err="1" smtClean="0">
                <a:latin typeface="Arial Black" pitchFamily="34" charset="0"/>
              </a:rPr>
              <a:t>Mihir</a:t>
            </a:r>
            <a:r>
              <a:rPr lang="en-US" sz="2800" dirty="0" smtClean="0">
                <a:latin typeface="Arial Black" pitchFamily="34" charset="0"/>
              </a:rPr>
              <a:t> Patel </a:t>
            </a:r>
          </a:p>
          <a:p>
            <a:endParaRPr lang="en-US" sz="2800" dirty="0">
              <a:latin typeface="Arial Black" pitchFamily="34" charset="0"/>
            </a:endParaRPr>
          </a:p>
        </p:txBody>
      </p:sp>
    </p:spTree>
    <p:extLst>
      <p:ext uri="{BB962C8B-B14F-4D97-AF65-F5344CB8AC3E}">
        <p14:creationId xmlns:p14="http://schemas.microsoft.com/office/powerpoint/2010/main" val="31614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5" name="TextBox 4"/>
          <p:cNvSpPr txBox="1"/>
          <p:nvPr/>
        </p:nvSpPr>
        <p:spPr>
          <a:xfrm>
            <a:off x="1219200" y="1752600"/>
            <a:ext cx="6705600" cy="2585323"/>
          </a:xfrm>
          <a:prstGeom prst="rect">
            <a:avLst/>
          </a:prstGeom>
          <a:noFill/>
        </p:spPr>
        <p:txBody>
          <a:bodyPr wrap="square" rtlCol="0">
            <a:spAutoFit/>
          </a:bodyPr>
          <a:lstStyle/>
          <a:p>
            <a:pPr algn="just"/>
            <a:r>
              <a:rPr lang="en-US" dirty="0" smtClean="0"/>
              <a:t>This internship project aims to </a:t>
            </a:r>
            <a:r>
              <a:rPr lang="en-US" dirty="0" err="1" smtClean="0"/>
              <a:t>analyse</a:t>
            </a:r>
            <a:r>
              <a:rPr lang="en-US" dirty="0" smtClean="0"/>
              <a:t> a dataset of hotel aggregator listings using Power BI. The dataset comprises various attributes related to listings, hosts, reviews, and availability. The objective is to create comprehensive visualizations and insights that shed light on trends, patterns, and factors influencing the performance of listings. Through Power BI, interns will explore key metrics such as pricing, availability, host characteristics, and review scores to derive actionable insights for improving the overall quality and competitiveness of the listings</a:t>
            </a:r>
            <a:endParaRPr lang="en-US" dirty="0"/>
          </a:p>
        </p:txBody>
      </p:sp>
    </p:spTree>
    <p:extLst>
      <p:ext uri="{BB962C8B-B14F-4D97-AF65-F5344CB8AC3E}">
        <p14:creationId xmlns:p14="http://schemas.microsoft.com/office/powerpoint/2010/main" val="108329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Description:</a:t>
            </a:r>
            <a:endParaRPr lang="en-US" dirty="0"/>
          </a:p>
        </p:txBody>
      </p:sp>
      <p:sp>
        <p:nvSpPr>
          <p:cNvPr id="4" name="TextBox 3"/>
          <p:cNvSpPr txBox="1"/>
          <p:nvPr/>
        </p:nvSpPr>
        <p:spPr>
          <a:xfrm>
            <a:off x="838200" y="1676400"/>
            <a:ext cx="7467600" cy="3970318"/>
          </a:xfrm>
          <a:prstGeom prst="rect">
            <a:avLst/>
          </a:prstGeom>
          <a:noFill/>
        </p:spPr>
        <p:txBody>
          <a:bodyPr wrap="square" rtlCol="0">
            <a:spAutoFit/>
          </a:bodyPr>
          <a:lstStyle/>
          <a:p>
            <a:pPr marL="342900" indent="-342900">
              <a:buAutoNum type="arabicPeriod"/>
            </a:pPr>
            <a:r>
              <a:rPr lang="en-US" dirty="0" smtClean="0"/>
              <a:t>id: Unique identifier for each listing. </a:t>
            </a:r>
          </a:p>
          <a:p>
            <a:pPr marL="342900" indent="-342900">
              <a:buAutoNum type="arabicPeriod"/>
            </a:pPr>
            <a:r>
              <a:rPr lang="en-US" dirty="0" smtClean="0"/>
              <a:t> listing URL: URL of the listing on the hotel aggregator platform. </a:t>
            </a:r>
          </a:p>
          <a:p>
            <a:pPr marL="342900" indent="-342900">
              <a:buAutoNum type="arabicPeriod"/>
            </a:pPr>
            <a:r>
              <a:rPr lang="en-US" dirty="0" smtClean="0"/>
              <a:t> </a:t>
            </a:r>
            <a:r>
              <a:rPr lang="en-US" dirty="0" err="1" smtClean="0"/>
              <a:t>scrape_id</a:t>
            </a:r>
            <a:r>
              <a:rPr lang="en-US" dirty="0" smtClean="0"/>
              <a:t>: Identifier for the data scraping event. </a:t>
            </a:r>
          </a:p>
          <a:p>
            <a:pPr marL="342900" indent="-342900">
              <a:buAutoNum type="arabicPeriod"/>
            </a:pPr>
            <a:r>
              <a:rPr lang="en-US" dirty="0" smtClean="0"/>
              <a:t> </a:t>
            </a:r>
            <a:r>
              <a:rPr lang="en-US" dirty="0" err="1" smtClean="0"/>
              <a:t>last_scraped</a:t>
            </a:r>
            <a:r>
              <a:rPr lang="en-US" dirty="0" smtClean="0"/>
              <a:t>: Date of the last data scrape. </a:t>
            </a:r>
          </a:p>
          <a:p>
            <a:pPr marL="342900" indent="-342900">
              <a:buAutoNum type="arabicPeriod"/>
            </a:pPr>
            <a:r>
              <a:rPr lang="en-US" dirty="0" smtClean="0"/>
              <a:t> source: Source of the listing information. </a:t>
            </a:r>
          </a:p>
          <a:p>
            <a:pPr marL="342900" indent="-342900">
              <a:buAutoNum type="arabicPeriod"/>
            </a:pPr>
            <a:r>
              <a:rPr lang="en-US" dirty="0" smtClean="0"/>
              <a:t> name: Name of the listing. </a:t>
            </a:r>
          </a:p>
          <a:p>
            <a:pPr marL="342900" indent="-342900">
              <a:buAutoNum type="arabicPeriod"/>
            </a:pPr>
            <a:r>
              <a:rPr lang="en-US" dirty="0" smtClean="0"/>
              <a:t> description: Description of the listing. </a:t>
            </a:r>
          </a:p>
          <a:p>
            <a:pPr marL="342900" indent="-342900">
              <a:buAutoNum type="arabicPeriod"/>
            </a:pPr>
            <a:r>
              <a:rPr lang="en-US" dirty="0" smtClean="0"/>
              <a:t> </a:t>
            </a:r>
            <a:r>
              <a:rPr lang="en-US" dirty="0" err="1" smtClean="0"/>
              <a:t>neighborhood_overview</a:t>
            </a:r>
            <a:r>
              <a:rPr lang="en-US" dirty="0" smtClean="0"/>
              <a:t>: Overview of the neighborhood where the listing is located. </a:t>
            </a:r>
          </a:p>
          <a:p>
            <a:pPr marL="342900" indent="-342900">
              <a:buAutoNum type="arabicPeriod"/>
            </a:pPr>
            <a:r>
              <a:rPr lang="en-US" dirty="0" smtClean="0"/>
              <a:t> picture URL: URL of the listing's picture. </a:t>
            </a:r>
          </a:p>
          <a:p>
            <a:pPr marL="342900" indent="-342900">
              <a:buAutoNum type="arabicPeriod"/>
            </a:pPr>
            <a:r>
              <a:rPr lang="en-US" dirty="0" smtClean="0"/>
              <a:t> </a:t>
            </a:r>
            <a:r>
              <a:rPr lang="en-US" dirty="0" err="1" smtClean="0"/>
              <a:t>host_id</a:t>
            </a:r>
            <a:r>
              <a:rPr lang="en-US" dirty="0" smtClean="0"/>
              <a:t>: Unique identifier for the host. </a:t>
            </a:r>
          </a:p>
          <a:p>
            <a:pPr marL="342900" indent="-342900">
              <a:buAutoNum type="arabicPeriod"/>
            </a:pPr>
            <a:r>
              <a:rPr lang="en-US" dirty="0" smtClean="0"/>
              <a:t> ... (and many more columns capturing details about hosts, location, property type, room details, amenities, pricing, availability, reviews, and other relevant information)</a:t>
            </a:r>
            <a:endParaRPr lang="en-US" dirty="0"/>
          </a:p>
        </p:txBody>
      </p:sp>
    </p:spTree>
    <p:extLst>
      <p:ext uri="{BB962C8B-B14F-4D97-AF65-F5344CB8AC3E}">
        <p14:creationId xmlns:p14="http://schemas.microsoft.com/office/powerpoint/2010/main" val="31041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Geographical Insights</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03" t="4591" r="18485"/>
          <a:stretch/>
        </p:blipFill>
        <p:spPr>
          <a:xfrm>
            <a:off x="914400" y="1371600"/>
            <a:ext cx="7426036" cy="4904986"/>
          </a:xfrm>
          <a:prstGeom prst="rect">
            <a:avLst/>
          </a:prstGeom>
        </p:spPr>
      </p:pic>
    </p:spTree>
    <p:extLst>
      <p:ext uri="{BB962C8B-B14F-4D97-AF65-F5344CB8AC3E}">
        <p14:creationId xmlns:p14="http://schemas.microsoft.com/office/powerpoint/2010/main" val="412055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Pricing and Availability Analysis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151" t="12674" r="20153"/>
          <a:stretch/>
        </p:blipFill>
        <p:spPr>
          <a:xfrm>
            <a:off x="914400" y="1371600"/>
            <a:ext cx="7363690" cy="4839937"/>
          </a:xfrm>
          <a:prstGeom prst="rect">
            <a:avLst/>
          </a:prstGeom>
        </p:spPr>
      </p:pic>
    </p:spTree>
    <p:extLst>
      <p:ext uri="{BB962C8B-B14F-4D97-AF65-F5344CB8AC3E}">
        <p14:creationId xmlns:p14="http://schemas.microsoft.com/office/powerpoint/2010/main" val="2802599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Scores and Guest Satisfaction</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9980" r="16970"/>
          <a:stretch/>
        </p:blipFill>
        <p:spPr>
          <a:xfrm>
            <a:off x="609600" y="1490610"/>
            <a:ext cx="7897091" cy="4813686"/>
          </a:xfrm>
          <a:prstGeom prst="rect">
            <a:avLst/>
          </a:prstGeom>
        </p:spPr>
      </p:pic>
    </p:spTree>
    <p:extLst>
      <p:ext uri="{BB962C8B-B14F-4D97-AF65-F5344CB8AC3E}">
        <p14:creationId xmlns:p14="http://schemas.microsoft.com/office/powerpoint/2010/main" val="345690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Property and Room Type Analysis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9837" r="19621"/>
          <a:stretch/>
        </p:blipFill>
        <p:spPr>
          <a:xfrm>
            <a:off x="685800" y="1600200"/>
            <a:ext cx="7349836" cy="4635299"/>
          </a:xfrm>
          <a:prstGeom prst="rect">
            <a:avLst/>
          </a:prstGeom>
        </p:spPr>
      </p:pic>
    </p:spTree>
    <p:extLst>
      <p:ext uri="{BB962C8B-B14F-4D97-AF65-F5344CB8AC3E}">
        <p14:creationId xmlns:p14="http://schemas.microsoft.com/office/powerpoint/2010/main" val="10506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Thank You</a:t>
            </a:r>
            <a:endParaRPr lang="en-US" dirty="0"/>
          </a:p>
        </p:txBody>
      </p:sp>
    </p:spTree>
    <p:extLst>
      <p:ext uri="{BB962C8B-B14F-4D97-AF65-F5344CB8AC3E}">
        <p14:creationId xmlns:p14="http://schemas.microsoft.com/office/powerpoint/2010/main" val="3119914340"/>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10</TotalTime>
  <Words>255</Words>
  <Application>Microsoft Office PowerPoint</Application>
  <PresentationFormat>On-screen Show (4:3)</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Horizon</vt:lpstr>
      <vt:lpstr>Hotel Aggregator Analysis Using Power Bi</vt:lpstr>
      <vt:lpstr>Project Overview</vt:lpstr>
      <vt:lpstr>Dataset Description:</vt:lpstr>
      <vt:lpstr>Geographical Insights</vt:lpstr>
      <vt:lpstr>Pricing and Availability Analysis</vt:lpstr>
      <vt:lpstr>Review Scores and Guest Satisfaction</vt:lpstr>
      <vt:lpstr>Property and Room Type Analysis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Aggregator Analysis Using Power Bi</dc:title>
  <dc:creator>Windows User</dc:creator>
  <cp:lastModifiedBy>Windows User</cp:lastModifiedBy>
  <cp:revision>2</cp:revision>
  <dcterms:created xsi:type="dcterms:W3CDTF">2024-05-18T11:23:26Z</dcterms:created>
  <dcterms:modified xsi:type="dcterms:W3CDTF">2024-05-18T11:33:57Z</dcterms:modified>
</cp:coreProperties>
</file>