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3CCD5E-F26E-8190-F4B0-E100C3B244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12118" y="1965323"/>
            <a:ext cx="8361363" cy="2097087"/>
          </a:xfrm>
        </p:spPr>
        <p:txBody>
          <a:bodyPr>
            <a:normAutofit/>
          </a:bodyPr>
          <a:lstStyle/>
          <a:p>
            <a:r>
              <a:rPr lang="en-US" u="sng" dirty="0"/>
              <a:t>SCIENTIFIC CALCULATOR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7CFB5-A8DA-0B84-1BB4-D8D69724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21" y="166954"/>
            <a:ext cx="2275839" cy="23210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7FB434-DBA6-C943-83B3-4992141EE2CA}"/>
              </a:ext>
            </a:extLst>
          </p:cNvPr>
          <p:cNvSpPr txBox="1"/>
          <p:nvPr/>
        </p:nvSpPr>
        <p:spPr>
          <a:xfrm>
            <a:off x="701040" y="3539738"/>
            <a:ext cx="1162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UNDER THE GUIDANCE -- MS. ANKITA WADHAWAN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96744-E2DC-F63F-BB33-7A1CE9458B8B}"/>
              </a:ext>
            </a:extLst>
          </p:cNvPr>
          <p:cNvSpPr txBox="1"/>
          <p:nvPr/>
        </p:nvSpPr>
        <p:spPr>
          <a:xfrm>
            <a:off x="1285399" y="166954"/>
            <a:ext cx="7741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87B8E4-BCCE-D50D-408D-EB0D556D2469}"/>
              </a:ext>
            </a:extLst>
          </p:cNvPr>
          <p:cNvSpPr txBox="1"/>
          <p:nvPr/>
        </p:nvSpPr>
        <p:spPr>
          <a:xfrm>
            <a:off x="2758440" y="4990494"/>
            <a:ext cx="66751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SUBMITTED BY  : --  MIHIR KUMAR SHRESTHA</a:t>
            </a:r>
          </a:p>
          <a:p>
            <a:r>
              <a:rPr lang="en-US" sz="2600" b="1" dirty="0"/>
              <a:t>REG. NO.  : --  12223347</a:t>
            </a:r>
          </a:p>
          <a:p>
            <a:r>
              <a:rPr lang="en-US" sz="2600" b="1" dirty="0"/>
              <a:t>SECTION  :  --  KOC47</a:t>
            </a:r>
          </a:p>
        </p:txBody>
      </p:sp>
    </p:spTree>
    <p:extLst>
      <p:ext uri="{BB962C8B-B14F-4D97-AF65-F5344CB8AC3E}">
        <p14:creationId xmlns:p14="http://schemas.microsoft.com/office/powerpoint/2010/main" val="15289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27D156-1111-FB51-8C75-F8E628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0" y="4826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F19490-CC0E-CFD3-E020-FC13DE0C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78000"/>
            <a:ext cx="9601200" cy="53136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 </a:t>
            </a:r>
          </a:p>
          <a:p>
            <a:pPr marL="0" indent="0">
              <a:buNone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Python is an interpreted, object-oriented, high-level </a:t>
            </a:r>
          </a:p>
          <a:p>
            <a:pPr marL="0" indent="0">
              <a:buNone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programming language with dynamic semantics developed </a:t>
            </a:r>
          </a:p>
          <a:p>
            <a:pPr marL="0" indent="0">
              <a:buNone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by Guido van Rossum. It was originally released in 1991.</a:t>
            </a:r>
          </a:p>
          <a:p>
            <a:pPr marL="0" indent="0">
              <a:buNone/>
            </a:pPr>
            <a:endParaRPr lang="en-US" sz="5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This project uses: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import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Print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while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900" dirty="0">
                <a:solidFill>
                  <a:srgbClr val="202124"/>
                </a:solidFill>
                <a:latin typeface="arial" panose="020B0604020202020204" pitchFamily="34" charset="0"/>
              </a:rPr>
              <a:t>if elif statement</a:t>
            </a:r>
          </a:p>
        </p:txBody>
      </p:sp>
    </p:spTree>
    <p:extLst>
      <p:ext uri="{BB962C8B-B14F-4D97-AF65-F5344CB8AC3E}">
        <p14:creationId xmlns:p14="http://schemas.microsoft.com/office/powerpoint/2010/main" val="327319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BCF-7287-13B2-86FF-0C23BD64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19812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5858-4193-297F-3454-ED79269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440" y="1320800"/>
            <a:ext cx="9601200" cy="5425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TITLE : -- SCIENTIFIC CALCULATOR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OBJECTIVE  : --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build a scientific calculator that performs several functionalities respectively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DESCRIPTION  : --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This Calculator is able to perform  --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Add, sub, multiply, divide, and mod (%) operations on entered integer or floating type numbers.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Square root, exponent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Sine, cosine, and tangent (Trigonometric functions).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Conversion from radian to degree and degree to radian.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22F82E-6D48-820C-9716-24E650F4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381248"/>
            <a:ext cx="11267440" cy="62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F75BD-90D9-050A-E29B-AE66B1AC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22" y="276160"/>
            <a:ext cx="11332498" cy="63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A3EC-D7A7-B137-D393-D79DD1FA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1894840"/>
            <a:ext cx="9601200" cy="4140200"/>
          </a:xfrm>
        </p:spPr>
        <p:txBody>
          <a:bodyPr>
            <a:noAutofit/>
          </a:bodyPr>
          <a:lstStyle/>
          <a:p>
            <a:r>
              <a:rPr lang="en-US" sz="8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THANKING YOU……</a:t>
            </a:r>
          </a:p>
        </p:txBody>
      </p:sp>
    </p:spTree>
    <p:extLst>
      <p:ext uri="{BB962C8B-B14F-4D97-AF65-F5344CB8AC3E}">
        <p14:creationId xmlns:p14="http://schemas.microsoft.com/office/powerpoint/2010/main" val="2202404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{59781551-C67D-4844-9842-C152DFC54939}tf10001105</Template>
  <TotalTime>94</TotalTime>
  <Words>152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Times New Roman</vt:lpstr>
      <vt:lpstr>Wingdings</vt:lpstr>
      <vt:lpstr>Crop</vt:lpstr>
      <vt:lpstr>SCIENTIFIC CALCULATOR</vt:lpstr>
      <vt:lpstr>TECHNOLOGIES USED</vt:lpstr>
      <vt:lpstr>ABOUT PROJECT</vt:lpstr>
      <vt:lpstr>PowerPoint Presentation</vt:lpstr>
      <vt:lpstr>PowerPoint Presentation</vt:lpstr>
      <vt:lpstr>THANKING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MIHIR SHRESTHA</dc:creator>
  <cp:lastModifiedBy>MIHIR SHRESTHA</cp:lastModifiedBy>
  <cp:revision>2</cp:revision>
  <dcterms:created xsi:type="dcterms:W3CDTF">2022-12-29T12:34:16Z</dcterms:created>
  <dcterms:modified xsi:type="dcterms:W3CDTF">2022-12-29T14:10:17Z</dcterms:modified>
</cp:coreProperties>
</file>