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374" autoAdjust="0"/>
  </p:normalViewPr>
  <p:slideViewPr>
    <p:cSldViewPr snapToGrid="0">
      <p:cViewPr varScale="1">
        <p:scale>
          <a:sx n="70" d="100"/>
          <a:sy n="70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61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31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4409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805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3300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277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20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6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0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7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0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7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6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3391" y="-215153"/>
            <a:ext cx="6376801" cy="1657663"/>
          </a:xfrm>
        </p:spPr>
        <p:txBody>
          <a:bodyPr/>
          <a:lstStyle/>
          <a:p>
            <a:r>
              <a:rPr lang="en-US" dirty="0"/>
              <a:t>BANK ATM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8287" y="5899585"/>
            <a:ext cx="5420300" cy="695573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bg1"/>
                </a:solidFill>
              </a:rPr>
              <a:t>Designing &amp; Presented by : DSE Group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92" y="1653989"/>
            <a:ext cx="7117880" cy="40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62" y="99778"/>
            <a:ext cx="8596668" cy="122405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Customer has only one attempt to enter their pin correctly, if the customer entered the pin incorrectly card will be blocked automatically.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And display a message “You had made your attempt which failed!!! No More attempts allowed!! Sorry!! Visit your nearest NIBM Bank to Unlock your Card..”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D38B1-8B1A-4A51-99CB-80546C72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2" y="2635593"/>
            <a:ext cx="5477807" cy="3574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1FBFA3-3337-4606-8891-3904740C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63" y="2635593"/>
            <a:ext cx="6210875" cy="357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513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0125"/>
            <a:ext cx="8903394" cy="178027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Selecting the transaction</a:t>
            </a:r>
            <a:br>
              <a:rPr lang="en-US" sz="4000" b="1" dirty="0"/>
            </a:b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        1.CASH DEPOSIT</a:t>
            </a:r>
            <a:br>
              <a:rPr lang="en-US" dirty="0"/>
            </a:br>
            <a:r>
              <a:rPr lang="en-US" dirty="0"/>
              <a:t>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930400"/>
            <a:ext cx="6400800" cy="26856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First transaction method is cash deposit.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The customer can deposit the money according to the customer’s preference.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After the deposit their cash customer can see his balanced amount</a:t>
            </a:r>
            <a:r>
              <a:rPr lang="en-US" dirty="0"/>
              <a:t>.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3F2E7-B214-420F-AD9D-3F9CA82B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83" y="1214652"/>
            <a:ext cx="5845286" cy="51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78590-4A03-4502-B07D-FAFE9C1E2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1" y="122882"/>
            <a:ext cx="5227092" cy="3306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B759F-2078-4C2F-A326-BFBD864F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46" y="122882"/>
            <a:ext cx="6432033" cy="33061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8BAB47-1D1D-4277-8196-D5A0539BC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967" y="3562067"/>
            <a:ext cx="6436277" cy="31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305" y="582603"/>
            <a:ext cx="8596668" cy="1200551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2.WITHDRAW CASH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0" y="1783154"/>
            <a:ext cx="5809902" cy="28071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Second transaction method is cash withdraw.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Customers can withdraw their deposited money from their saving or mobile accounts.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After the withdrawal system gives the balance of the account.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7E99C-E151-4B54-AE53-0719886F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242" y="130682"/>
            <a:ext cx="6064660" cy="3199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7B4CB-93B0-4791-93FC-11AF6725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242" y="3429000"/>
            <a:ext cx="6064660" cy="33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4097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707828-1E1D-40EB-8B3A-E7095E7A9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7" y="163824"/>
            <a:ext cx="5772869" cy="3265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706B48-9002-4C1F-B27F-0C08C1D6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25" y="163824"/>
            <a:ext cx="5772870" cy="32651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CA7BCE-3DCF-4222-93B4-A978E6039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075" y="3684896"/>
            <a:ext cx="6509849" cy="29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1" y="335091"/>
            <a:ext cx="8596668" cy="1108698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3.BALANCE INQUIRY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96" y="1443789"/>
            <a:ext cx="5470358" cy="16815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Third transaction method is balance inquiry.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 After checking the balance, customer can do any other transaction preference to customer’s choice.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8F56F-DC41-4660-BA20-9B17D43A9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5216"/>
            <a:ext cx="5983704" cy="4040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7E888-9068-4269-9518-CA358D45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6" y="3221158"/>
            <a:ext cx="5826744" cy="36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8274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    4.BILL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22526"/>
            <a:ext cx="8596668" cy="10157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Customer who wants to pay their mobile bill ,they can pay their mobile bill using this system easily.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3A27A-9B96-42AA-A576-D321B12CC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2180450"/>
            <a:ext cx="9459645" cy="44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0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15D89D-3D94-47EF-B574-B35521F1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6" y="144197"/>
            <a:ext cx="5927544" cy="3486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84311-4F0D-4306-9E4A-4D271CE9F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4197"/>
            <a:ext cx="5927544" cy="3486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663E7F-4D70-420B-AB2C-9D3710231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147" y="3630304"/>
            <a:ext cx="8297706" cy="306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52800"/>
            <a:ext cx="8596668" cy="1320800"/>
          </a:xfrm>
        </p:spPr>
        <p:txBody>
          <a:bodyPr/>
          <a:lstStyle/>
          <a:p>
            <a:r>
              <a:rPr lang="en-US" dirty="0"/>
              <a:t>     </a:t>
            </a:r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5.EXIT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807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At the end of the transactions customers can eject their cards by using exit option.</a:t>
            </a:r>
          </a:p>
          <a:p>
            <a:pPr marL="0" indent="0">
              <a:buNone/>
            </a:pPr>
            <a:endParaRPr lang="en-US" sz="2000" dirty="0"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E7625-FBD5-4D7F-AF68-B2EACEF3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3204"/>
            <a:ext cx="6033718" cy="4215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1711D-8A69-4882-A0FF-18956F39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" y="1953205"/>
            <a:ext cx="5969895" cy="42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9342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355" y="38501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037" y="5082275"/>
            <a:ext cx="5093956" cy="132080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4800" b="1" i="1" dirty="0">
                <a:solidFill>
                  <a:schemeClr val="tx1"/>
                </a:solidFill>
                <a:latin typeface="Bradley Hand ITC" panose="03070402050302030203" pitchFamily="66" charset="0"/>
              </a:rPr>
              <a:t>THANK YOU...!!!</a:t>
            </a:r>
          </a:p>
        </p:txBody>
      </p:sp>
    </p:spTree>
    <p:extLst>
      <p:ext uri="{BB962C8B-B14F-4D97-AF65-F5344CB8AC3E}">
        <p14:creationId xmlns:p14="http://schemas.microsoft.com/office/powerpoint/2010/main" val="197193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Members of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7374845" cy="26707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Light" panose="020B0502040204020203" pitchFamily="34" charset="0"/>
              </a:rPr>
              <a:t>GADSE191F-043  </a:t>
            </a:r>
            <a:r>
              <a:rPr lang="en-US" sz="2000" b="1" dirty="0" err="1">
                <a:latin typeface="Bahnschrift Light" panose="020B0502040204020203" pitchFamily="34" charset="0"/>
              </a:rPr>
              <a:t>Lakshan</a:t>
            </a:r>
            <a:r>
              <a:rPr lang="en-US" sz="2000" b="1" dirty="0">
                <a:latin typeface="Bahnschrift Light" panose="020B0502040204020203" pitchFamily="34" charset="0"/>
              </a:rPr>
              <a:t> I P 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Light" panose="020B0502040204020203" pitchFamily="34" charset="0"/>
              </a:rPr>
              <a:t>GADSE191F-044  Rubasinghe L 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Light" panose="020B0502040204020203" pitchFamily="34" charset="0"/>
              </a:rPr>
              <a:t>GADSE191F-048  </a:t>
            </a:r>
            <a:r>
              <a:rPr lang="en-US" sz="2000" b="1" dirty="0" err="1">
                <a:latin typeface="Bahnschrift Light" panose="020B0502040204020203" pitchFamily="34" charset="0"/>
              </a:rPr>
              <a:t>Kumarasiri</a:t>
            </a:r>
            <a:r>
              <a:rPr lang="en-US" sz="2000" b="1" dirty="0">
                <a:latin typeface="Bahnschrift Light" panose="020B0502040204020203" pitchFamily="34" charset="0"/>
              </a:rPr>
              <a:t> O 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Light" panose="020B0502040204020203" pitchFamily="34" charset="0"/>
              </a:rPr>
              <a:t>GADSE191F-049  </a:t>
            </a:r>
            <a:r>
              <a:rPr lang="en-US" sz="2000" b="1" dirty="0" err="1">
                <a:latin typeface="Bahnschrift Light" panose="020B0502040204020203" pitchFamily="34" charset="0"/>
              </a:rPr>
              <a:t>Kalhara</a:t>
            </a:r>
            <a:r>
              <a:rPr lang="en-US" sz="2000" b="1" dirty="0">
                <a:latin typeface="Bahnschrift Light" panose="020B0502040204020203" pitchFamily="34" charset="0"/>
              </a:rPr>
              <a:t> B G 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Bahnschrift Light" panose="020B0502040204020203" pitchFamily="34" charset="0"/>
              </a:rPr>
              <a:t>GADSE191F-056  </a:t>
            </a:r>
            <a:r>
              <a:rPr lang="en-US" sz="2000" b="1" dirty="0" err="1">
                <a:latin typeface="Bahnschrift Light" panose="020B0502040204020203" pitchFamily="34" charset="0"/>
              </a:rPr>
              <a:t>Janith</a:t>
            </a:r>
            <a:r>
              <a:rPr lang="en-US" sz="2000" b="1" dirty="0">
                <a:latin typeface="Bahnschrift Light" panose="020B0502040204020203" pitchFamily="34" charset="0"/>
              </a:rPr>
              <a:t> </a:t>
            </a:r>
            <a:r>
              <a:rPr lang="en-US" sz="2000" b="1" dirty="0" err="1">
                <a:latin typeface="Bahnschrift Light" panose="020B0502040204020203" pitchFamily="34" charset="0"/>
              </a:rPr>
              <a:t>Sahasra</a:t>
            </a:r>
            <a:endParaRPr lang="en-US" sz="2000" b="1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3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8" y="2798293"/>
            <a:ext cx="8596668" cy="26562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Bahnschrift Light" panose="020B0502040204020203" pitchFamily="34" charset="0"/>
              </a:rPr>
              <a:t>Introduction of the Program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Bahnschrift Light" panose="020B0502040204020203" pitchFamily="34" charset="0"/>
              </a:rPr>
              <a:t>Advantages of the Program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Bahnschrift Light" panose="020B0502040204020203" pitchFamily="34" charset="0"/>
              </a:rPr>
              <a:t>Steps of the Program</a:t>
            </a:r>
          </a:p>
        </p:txBody>
      </p:sp>
      <p:sp>
        <p:nvSpPr>
          <p:cNvPr id="4" name="Horizontal Scroll 3"/>
          <p:cNvSpPr/>
          <p:nvPr/>
        </p:nvSpPr>
        <p:spPr>
          <a:xfrm>
            <a:off x="3480179" y="255494"/>
            <a:ext cx="4050174" cy="169613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216812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INTRODUCTION OF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59335"/>
            <a:ext cx="8596668" cy="1940764"/>
          </a:xfrm>
        </p:spPr>
        <p:txBody>
          <a:bodyPr/>
          <a:lstStyle/>
          <a:p>
            <a:r>
              <a:rPr lang="en-US" sz="2000" dirty="0">
                <a:latin typeface="Bahnschrift Light" panose="020B0502040204020203" pitchFamily="34" charset="0"/>
              </a:rPr>
              <a:t>Bank ATM System is the process of any banking methods without bank slips &amp; any other documents</a:t>
            </a:r>
          </a:p>
          <a:p>
            <a:pPr marL="0" indent="0">
              <a:buNone/>
            </a:pPr>
            <a:endParaRPr lang="en-US" sz="20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Bahnschrift Light" panose="020B0502040204020203" pitchFamily="34" charset="0"/>
              </a:rPr>
              <a:t>The customer can use an electronic teller card and make easier their work what they want to do.</a:t>
            </a:r>
          </a:p>
        </p:txBody>
      </p:sp>
    </p:spTree>
    <p:extLst>
      <p:ext uri="{BB962C8B-B14F-4D97-AF65-F5344CB8AC3E}">
        <p14:creationId xmlns:p14="http://schemas.microsoft.com/office/powerpoint/2010/main" val="144110713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ADVANTAGES OF THE PROGRAM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60" y="1930400"/>
            <a:ext cx="8596668" cy="3119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Access to bank account from anywhere.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It provides 24h service.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ATM reduce work load of bank staff.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ATM is very beneficial for travelling customers.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ATMs are convenient to bank customers.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Minimized Transaction cost.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STEPS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88911"/>
            <a:ext cx="8596668" cy="39803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Light" panose="020B0502040204020203" pitchFamily="34" charset="0"/>
              </a:rPr>
              <a:t>Customer Interface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Light" panose="020B0502040204020203" pitchFamily="34" charset="0"/>
              </a:rPr>
              <a:t>Enter Pin Number.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Light" panose="020B0502040204020203" pitchFamily="34" charset="0"/>
              </a:rPr>
              <a:t>Selecting the Transaction.(Main menu)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                     1.Deposit Cash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                     2.Cash Withdrawal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                     3.Balance Inquiry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                     4.Bill Payment</a:t>
            </a:r>
          </a:p>
          <a:p>
            <a:pPr marL="0" indent="0">
              <a:buNone/>
            </a:pPr>
            <a:r>
              <a:rPr lang="en-US" sz="2000" dirty="0">
                <a:latin typeface="Bahnschrift Light" panose="020B0502040204020203" pitchFamily="34" charset="0"/>
              </a:rPr>
              <a:t>                    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814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812" y="241110"/>
            <a:ext cx="8596668" cy="1301087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Customer Interface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881" y="1268873"/>
            <a:ext cx="7982572" cy="15825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By the Customer Interface, Customer can get an attraction for the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 Light" panose="020B0502040204020203" pitchFamily="34" charset="0"/>
              </a:rPr>
              <a:t>From the customer interface customer can continue the program or get help guideline by press number 1 and 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F95DD-D48A-4E74-B938-0280C9D0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" y="2851382"/>
            <a:ext cx="5663821" cy="3502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2790C-D919-4A6C-8D06-7B5AA0D39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340" y="2851381"/>
            <a:ext cx="5818934" cy="350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2417B-9121-49B6-BC9D-C62815DF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" y="58003"/>
            <a:ext cx="7351461" cy="33709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AF0D6-D61D-4121-B811-E836D3176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59" y="3429000"/>
            <a:ext cx="7105801" cy="33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06852"/>
            <a:ext cx="8596668" cy="659642"/>
          </a:xfrm>
        </p:spPr>
        <p:txBody>
          <a:bodyPr>
            <a:noAutofit/>
          </a:bodyPr>
          <a:lstStyle/>
          <a:p>
            <a:r>
              <a:rPr lang="en-US" sz="4000" b="1" dirty="0"/>
              <a:t>Enter the Pin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61" y="1222306"/>
            <a:ext cx="8596668" cy="22066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Light" panose="020B0502040204020203" pitchFamily="34" charset="0"/>
              </a:rPr>
              <a:t>At the start all the card holder customers have common pin number.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Light" panose="020B0502040204020203" pitchFamily="34" charset="0"/>
              </a:rPr>
              <a:t>All the customers can change their pin number to their choices.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Light" panose="020B0502040204020203" pitchFamily="34" charset="0"/>
              </a:rPr>
              <a:t>Customer wants to provide their pin correctly, then the program will be continued.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E5397-BA6D-45BC-9CC5-C25DB5244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424" y="2944555"/>
            <a:ext cx="6062808" cy="3674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EE4D9-C32E-4D57-B3CD-85AFF2DA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69" y="2944556"/>
            <a:ext cx="5771656" cy="367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931</TotalTime>
  <Words>462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 Light</vt:lpstr>
      <vt:lpstr>Bradley Hand ITC</vt:lpstr>
      <vt:lpstr>Trebuchet MS</vt:lpstr>
      <vt:lpstr>Wingdings</vt:lpstr>
      <vt:lpstr>Wingdings 3</vt:lpstr>
      <vt:lpstr>Facet</vt:lpstr>
      <vt:lpstr>BANK ATM SYSTEM</vt:lpstr>
      <vt:lpstr>Members of Group</vt:lpstr>
      <vt:lpstr>PowerPoint Presentation</vt:lpstr>
      <vt:lpstr>INTRODUCTION OF THE PROGRAM</vt:lpstr>
      <vt:lpstr>ADVANTAGES OF THE PROGRAM </vt:lpstr>
      <vt:lpstr>STEPS </vt:lpstr>
      <vt:lpstr>Customer Interface  </vt:lpstr>
      <vt:lpstr>PowerPoint Presentation</vt:lpstr>
      <vt:lpstr>Enter the Pin Number</vt:lpstr>
      <vt:lpstr>PowerPoint Presentation</vt:lpstr>
      <vt:lpstr>Selecting the transaction         1.CASH DEPOSIT        </vt:lpstr>
      <vt:lpstr>PowerPoint Presentation</vt:lpstr>
      <vt:lpstr>     2.WITHDRAW CASH</vt:lpstr>
      <vt:lpstr>PowerPoint Presentation</vt:lpstr>
      <vt:lpstr>     3.BALANCE INQUIRY</vt:lpstr>
      <vt:lpstr>    4.BILL PAYMENT</vt:lpstr>
      <vt:lpstr>PowerPoint Presentation</vt:lpstr>
      <vt:lpstr>     5.EXIT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ATM SYSTEM</dc:title>
  <dc:creator>Lalindu M Rubasinghe</dc:creator>
  <cp:lastModifiedBy>Lalindu M Rubasinghe</cp:lastModifiedBy>
  <cp:revision>58</cp:revision>
  <dcterms:created xsi:type="dcterms:W3CDTF">2020-01-24T14:13:25Z</dcterms:created>
  <dcterms:modified xsi:type="dcterms:W3CDTF">2020-04-29T06:58:31Z</dcterms:modified>
</cp:coreProperties>
</file>