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3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5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58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3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4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3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3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6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1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3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D8856-993F-44BA-8D1B-4747B5F3BE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83C4B6-EC5E-46E7-8791-8418702D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F2E1-7848-D7EC-FB08-7DD9F6CFA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Guy Fawkes’ Day and Bonfire Night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EA1D-07FF-5595-AE23-5BD395C49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7553" y="6363167"/>
            <a:ext cx="9144000" cy="1655762"/>
          </a:xfrm>
        </p:spPr>
        <p:txBody>
          <a:bodyPr/>
          <a:lstStyle/>
          <a:p>
            <a:r>
              <a:rPr lang="en-US" dirty="0"/>
              <a:t>9G Rotaru </a:t>
            </a:r>
            <a:r>
              <a:rPr lang="en-US" dirty="0" err="1"/>
              <a:t>Mihnea,Vila</a:t>
            </a:r>
            <a:r>
              <a:rPr lang="en-US" dirty="0"/>
              <a:t> </a:t>
            </a:r>
            <a:r>
              <a:rPr lang="en-US" dirty="0" err="1"/>
              <a:t>Andrei,Mitroi</a:t>
            </a:r>
            <a:r>
              <a:rPr lang="en-US" dirty="0"/>
              <a:t> </a:t>
            </a:r>
            <a:r>
              <a:rPr lang="en-US" dirty="0" err="1"/>
              <a:t>Aida,Voicu</a:t>
            </a:r>
            <a:r>
              <a:rPr lang="en-US" dirty="0"/>
              <a:t> Mihai</a:t>
            </a:r>
          </a:p>
        </p:txBody>
      </p:sp>
    </p:spTree>
    <p:extLst>
      <p:ext uri="{BB962C8B-B14F-4D97-AF65-F5344CB8AC3E}">
        <p14:creationId xmlns:p14="http://schemas.microsoft.com/office/powerpoint/2010/main" val="29885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6C3D-ABFF-C49C-E333-0629F4BF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 the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9BE5-D474-2CE1-FCC6-D8AE500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Uk,Guy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Fawkes’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Day,also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referred to as Bonfire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Night,is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annual commemoration of a failed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assasination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attempt of King James I.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all started in 1606 when a group of English Catholics tried to kill the king by blowing up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parliament.But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why you may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ask?Well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you see…the king was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protestant,and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all know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catholics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protestants don’t like each other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lot.Yes.This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whole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thing,including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this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presentation,was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started by a dispute over whose interpretation of the same god was more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accurate.It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may seem like just a childish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argument,but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you have to understand that it had only been a few years since Henry the Eight cut ties with the catholic church(because the pope denied Henry from divorcing his wife) and declared England a protestant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nation.That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when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british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euroscepticism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basically,the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reason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brexit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a thing) of a largely catholic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continent gained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sprout.The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entire situation became even more polarizing when King James I publicly condemned all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Catholics.Come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on,they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wont kill each other over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it?Yes.Yes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they will.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2E516-86BE-37EF-CE13-99F8FECB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05" y="403412"/>
            <a:ext cx="8258059" cy="6006354"/>
          </a:xfrm>
        </p:spPr>
      </p:pic>
    </p:spTree>
    <p:extLst>
      <p:ext uri="{BB962C8B-B14F-4D97-AF65-F5344CB8AC3E}">
        <p14:creationId xmlns:p14="http://schemas.microsoft.com/office/powerpoint/2010/main" val="38920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CF99-9166-7388-0291-363D0D70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64202"/>
            <a:ext cx="9601196" cy="1303867"/>
          </a:xfrm>
        </p:spPr>
        <p:txBody>
          <a:bodyPr/>
          <a:lstStyle/>
          <a:p>
            <a:r>
              <a:rPr lang="en-US" dirty="0"/>
              <a:t>So here enters Guy Fawkes.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5F96-CFFC-11AF-FD7B-44B98899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30270" cy="3318936"/>
          </a:xfrm>
        </p:spPr>
        <p:txBody>
          <a:bodyPr>
            <a:normAutofit fontScale="47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here enters Guy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Fawkes,a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 who disliked protestants so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much,he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went all the way to Spain to fight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them.A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 so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clever,he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thought John Johnson was a believable alias(which he used as a caretaker of a dungeon where he and his group of radicals would stockpile gunpowder which they would blow up on the 5th of November during the opening of a new session of parliament).</a:t>
            </a:r>
            <a:endParaRPr lang="en-US" sz="3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Funny enough the real mastermind of the plan was Robert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Catsbey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who,compared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Guy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Fawkes,almost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nobody recognizes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him.</a:t>
            </a:r>
            <a:r>
              <a:rPr lang="en-US" sz="3400" dirty="0" err="1">
                <a:solidFill>
                  <a:srgbClr val="000000"/>
                </a:solidFill>
                <a:latin typeface="Arial" panose="020B0604020202020204" pitchFamily="34" charset="0"/>
              </a:rPr>
              <a:t>He</a:t>
            </a:r>
            <a:r>
              <a:rPr lang="en-US" sz="3400" dirty="0">
                <a:solidFill>
                  <a:srgbClr val="000000"/>
                </a:solidFill>
                <a:latin typeface="Arial" panose="020B0604020202020204" pitchFamily="34" charset="0"/>
              </a:rPr>
              <a:t> is just the guy who was arrested over the </a:t>
            </a:r>
            <a:r>
              <a:rPr lang="en-US" sz="3400" dirty="0" err="1">
                <a:solidFill>
                  <a:srgbClr val="000000"/>
                </a:solidFill>
                <a:latin typeface="Arial" panose="020B0604020202020204" pitchFamily="34" charset="0"/>
              </a:rPr>
              <a:t>plot.It</a:t>
            </a:r>
            <a:r>
              <a:rPr lang="en-US" sz="3400" dirty="0">
                <a:solidFill>
                  <a:srgbClr val="000000"/>
                </a:solidFill>
                <a:latin typeface="Arial" panose="020B0604020202020204" pitchFamily="34" charset="0"/>
              </a:rPr>
              <a:t> should be called Robert </a:t>
            </a:r>
            <a:r>
              <a:rPr lang="en-US" sz="3400" dirty="0" err="1">
                <a:solidFill>
                  <a:srgbClr val="000000"/>
                </a:solidFill>
                <a:latin typeface="Arial" panose="020B0604020202020204" pitchFamily="34" charset="0"/>
              </a:rPr>
              <a:t>Catsbey</a:t>
            </a:r>
            <a:r>
              <a:rPr lang="en-US" sz="3400" dirty="0">
                <a:solidFill>
                  <a:srgbClr val="000000"/>
                </a:solidFill>
                <a:latin typeface="Arial" panose="020B0604020202020204" pitchFamily="34" charset="0"/>
              </a:rPr>
              <a:t> Night</a:t>
            </a:r>
            <a:endParaRPr lang="en-US" sz="3400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3A9E6-FCF7-9100-4FEA-C35B2BDC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94" y="2097741"/>
            <a:ext cx="4456204" cy="40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2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CB0E-4665-08D5-D361-7E06CF99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well concocted </a:t>
            </a:r>
            <a:r>
              <a:rPr lang="en-US" dirty="0" err="1"/>
              <a:t>plan,but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0464-8DB2-5422-0765-ADB1D2D6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might have actually gone well had it not been for an anonymous letter  that advised a catholic sympathizer to avoid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session,which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raised a lot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suspicion.This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led to the intervention of a search party which found Guy Fawkes just casually sitting next to 36 barrels full of gunpowder with some matchsticks in his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pocket.He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had one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job,not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3,not 2,1 job.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was immediately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arrested.Don’t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you just hate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it?You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feel like everything is going great until the most random thing happens and screws it all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up!When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public heard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news,people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started lighting up bonfires(event which took place during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night,so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have bonfire night).If Guy Fawkes wasn’t going to burn down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London,the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citizens surely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would.In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business we call it a contingency plan.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2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2F86-3616-A1D0-7A84-A9EDD638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9233" y="879333"/>
            <a:ext cx="9601196" cy="1303867"/>
          </a:xfrm>
        </p:spPr>
        <p:txBody>
          <a:bodyPr/>
          <a:lstStyle/>
          <a:p>
            <a:r>
              <a:rPr lang="en-US" dirty="0"/>
              <a:t>Back to the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A20A-612A-4ABE-8869-599AA3B1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553634" cy="3318936"/>
          </a:xfrm>
        </p:spPr>
        <p:txBody>
          <a:bodyPr>
            <a:normAutofit fontScale="70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every year on the 5th of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November,British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celebrate Bonfire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Night.A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common tradition is to throw a straw dummy in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fire,the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straw dummy representing Guy Fawkes and his treason. An interesting fact is that in some piece of media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like”V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for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Vendetta”,Fawkes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portrayed as a revolutionary hero and the protagonist wears a Guy Fawkes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mask.”He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was just trying to set England on what he deemed the right path”.</a:t>
            </a:r>
            <a:endParaRPr lang="en-US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Honestly,this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just a hilarious back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fire.Imagine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failing or screwing up so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terribly,people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celebrate it every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year.Imagine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failing your math test so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hard,every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month your teacher brings cake to the classroom and gives everyone a </a:t>
            </a:r>
            <a:r>
              <a:rPr lang="en-US" sz="2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slice,except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you!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100" b="0" dirty="0">
                <a:effectLst/>
              </a:rPr>
              <a:t>Image of a Guy Fawkes “Anonymous” Mask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C6EE9-7274-0F36-B251-AC3021AE8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3" y="1204649"/>
            <a:ext cx="3671045" cy="49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679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Guy Fawkes’ Day and Bonfire Night</vt:lpstr>
      <vt:lpstr>Setting for the stage</vt:lpstr>
      <vt:lpstr>PowerPoint Presentation</vt:lpstr>
      <vt:lpstr>So here enters Guy Fawkes.</vt:lpstr>
      <vt:lpstr>A well concocted plan,but…</vt:lpstr>
      <vt:lpstr>Back to the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Guy Fawkes’ Day and Bonfire Night</dc:title>
  <dc:creator>Mihnea Rotaru</dc:creator>
  <cp:lastModifiedBy>Mihnea Rotaru</cp:lastModifiedBy>
  <cp:revision>2</cp:revision>
  <dcterms:created xsi:type="dcterms:W3CDTF">2022-11-07T17:34:58Z</dcterms:created>
  <dcterms:modified xsi:type="dcterms:W3CDTF">2022-11-07T18:07:38Z</dcterms:modified>
</cp:coreProperties>
</file>