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80dcc73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80dcc73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b80dcc7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b80dcc7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b80dcc73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b80dcc7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b80dcc73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b80dcc73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b80dcc73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b80dcc73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b80dcc73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b80dcc73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b80dcc73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b80dcc73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sf/requests" TargetMode="External"/><Relationship Id="rId4" Type="http://schemas.openxmlformats.org/officeDocument/2006/relationships/hyperlink" Target="https://github.com/MihneaCiocioiu/reques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Engineering Processes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Assignment 1 - Testing (resit)</a:t>
            </a:r>
            <a:endParaRPr b="1" sz="23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572900" y="4324575"/>
            <a:ext cx="2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Mihnea Ciocioiu</a:t>
            </a:r>
            <a:endParaRPr sz="18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00"/>
              <a:t>Introduction</a:t>
            </a:r>
            <a:endParaRPr sz="34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Project chosen: Requests library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Project URL: </a:t>
            </a:r>
            <a:r>
              <a:rPr lang="en-GB" sz="2300" u="sng">
                <a:solidFill>
                  <a:schemeClr val="hlink"/>
                </a:solidFill>
                <a:hlinkClick r:id="rId3"/>
              </a:rPr>
              <a:t>https://github.com/psf/requests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Fork URL: </a:t>
            </a:r>
            <a:r>
              <a:rPr lang="en-GB" sz="2300" u="sng">
                <a:solidFill>
                  <a:schemeClr val="hlink"/>
                </a:solidFill>
                <a:hlinkClick r:id="rId4"/>
              </a:rPr>
              <a:t>https://github.com/MihneaCiocioiu/request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For this project I chose to improve the existing coverage by adding coverage support for the following functions:</a:t>
            </a:r>
            <a:endParaRPr sz="2300"/>
          </a:p>
          <a:p>
            <a:pPr indent="-3746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GB" sz="2300"/>
              <a:t>Remove_cookie_by_name()</a:t>
            </a:r>
            <a:endParaRPr sz="2300"/>
          </a:p>
          <a:p>
            <a:pPr indent="-3746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GB" sz="2300"/>
              <a:t>_find()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coverage report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25" y="1017800"/>
            <a:ext cx="8520600" cy="13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have attached a screenshot of the initial coverage report, from where you can notice that </a:t>
            </a:r>
            <a:r>
              <a:rPr lang="en-GB"/>
              <a:t>initially 590 tests are passing.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Command used: </a:t>
            </a:r>
            <a:r>
              <a:rPr b="1" lang="en-GB"/>
              <a:t>coverage run -m pytest</a:t>
            </a:r>
            <a:endParaRPr b="1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30571" r="28099" t="75795"/>
          <a:stretch/>
        </p:blipFill>
        <p:spPr>
          <a:xfrm>
            <a:off x="571374" y="2453424"/>
            <a:ext cx="8001273" cy="248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/>
              <a:t>r</a:t>
            </a:r>
            <a:r>
              <a:rPr lang="en-GB" sz="3100"/>
              <a:t>emove_cookie_by_name()</a:t>
            </a:r>
            <a:endParaRPr sz="310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14894" l="0" r="51774" t="39206"/>
          <a:stretch/>
        </p:blipFill>
        <p:spPr>
          <a:xfrm>
            <a:off x="174000" y="2708850"/>
            <a:ext cx="4285949" cy="229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15418" l="0" r="53128" t="39968"/>
          <a:stretch/>
        </p:blipFill>
        <p:spPr>
          <a:xfrm>
            <a:off x="4689375" y="2708850"/>
            <a:ext cx="4285949" cy="229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975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/>
              <a:t>B</a:t>
            </a:r>
            <a:r>
              <a:rPr lang="en-GB" sz="2200"/>
              <a:t>efore and after of the coverage of the function </a:t>
            </a:r>
            <a:r>
              <a:rPr b="1" lang="en-GB" sz="2200"/>
              <a:t>remove_cookie_by_name</a:t>
            </a:r>
            <a:r>
              <a:rPr lang="en-GB" sz="2200"/>
              <a:t> that is shown in the report generated by the command </a:t>
            </a:r>
            <a:r>
              <a:rPr b="1" lang="en-GB" sz="2200"/>
              <a:t>coverage html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Tests used for the coverage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have created a new file called </a:t>
            </a:r>
            <a:r>
              <a:rPr b="1" lang="en-GB"/>
              <a:t>test_new.py</a:t>
            </a:r>
            <a:r>
              <a:rPr lang="en-GB"/>
              <a:t> where I wrote the tests for the new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List of functions used: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test_remove_cookie_by_name()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</a:t>
            </a:r>
            <a:r>
              <a:rPr lang="en-GB"/>
              <a:t>est_remove_cookie_by_name_no_match()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test_remove_cookie_by_name_specific_domain()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test_remove_cookie_by_name_specific_path()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test_remove_cookie_by_name_path_mismatch()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of these functions are helping to reach full branch coverage of our function.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/>
              <a:t>_find</a:t>
            </a:r>
            <a:r>
              <a:rPr lang="en-GB" sz="3100"/>
              <a:t>()</a:t>
            </a:r>
            <a:endParaRPr sz="3100"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17529" l="0" r="55877" t="34964"/>
          <a:stretch/>
        </p:blipFill>
        <p:spPr>
          <a:xfrm>
            <a:off x="4689375" y="2408075"/>
            <a:ext cx="4285949" cy="259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975"/>
            <a:ext cx="85206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/>
              <a:t>B</a:t>
            </a:r>
            <a:r>
              <a:rPr lang="en-GB" sz="2200"/>
              <a:t>efore and after of the coverage of the function </a:t>
            </a:r>
            <a:r>
              <a:rPr b="1" lang="en-GB" sz="2200"/>
              <a:t>_find()</a:t>
            </a:r>
            <a:r>
              <a:rPr lang="en-GB" sz="2200"/>
              <a:t> using the same report</a:t>
            </a:r>
            <a:endParaRPr sz="2200"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33434" l="0" r="64125" t="25490"/>
          <a:stretch/>
        </p:blipFill>
        <p:spPr>
          <a:xfrm>
            <a:off x="152400" y="2395675"/>
            <a:ext cx="4029898" cy="259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Tests used for the coverage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In the same </a:t>
            </a:r>
            <a:r>
              <a:rPr b="1" lang="en-GB" sz="2300"/>
              <a:t>test_new.py</a:t>
            </a:r>
            <a:r>
              <a:rPr lang="en-GB" sz="2300"/>
              <a:t> file, the following functions are used to test the function </a:t>
            </a:r>
            <a:r>
              <a:rPr b="1" lang="en-GB" sz="2300"/>
              <a:t>_find()</a:t>
            </a:r>
            <a:r>
              <a:rPr lang="en-GB" sz="2300"/>
              <a:t>: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test_find_cookie_by_name()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test_find_cookie_by_name_and_domain()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test_find_cookie_by_name_domain_and_path()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test_find_cookie_not_found()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All of these functions are helping to reach full branch coverage of our function.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</a:t>
            </a:r>
            <a:r>
              <a:rPr lang="en-GB"/>
              <a:t> coverage report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4011" l="6246" r="6880" t="51660"/>
          <a:stretch/>
        </p:blipFill>
        <p:spPr>
          <a:xfrm>
            <a:off x="571375" y="2352500"/>
            <a:ext cx="7943400" cy="228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25" y="1017800"/>
            <a:ext cx="8520600" cy="13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After adding the improvements, here is the final coverage report output, from which an improvement is seen, the code reaching </a:t>
            </a:r>
            <a:r>
              <a:rPr b="1" lang="en-GB" sz="2000"/>
              <a:t>600</a:t>
            </a:r>
            <a:r>
              <a:rPr lang="en-GB" sz="2000"/>
              <a:t> passed tests from the initial </a:t>
            </a:r>
            <a:r>
              <a:rPr b="1" lang="en-GB" sz="2000"/>
              <a:t>590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