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8" r:id="rId8"/>
    <p:sldId id="271" r:id="rId9"/>
    <p:sldId id="272" r:id="rId10"/>
    <p:sldId id="261" r:id="rId11"/>
    <p:sldId id="269" r:id="rId12"/>
    <p:sldId id="273" r:id="rId13"/>
    <p:sldId id="262" r:id="rId14"/>
    <p:sldId id="270" r:id="rId15"/>
    <p:sldId id="27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nea Matei" initials="MM" lastIdx="1" clrIdx="0">
    <p:extLst>
      <p:ext uri="{19B8F6BF-5375-455C-9EA6-DF929625EA0E}">
        <p15:presenceInfo xmlns:p15="http://schemas.microsoft.com/office/powerpoint/2012/main" userId="4dcf7acd260654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CBFF-C35B-78B3-3561-CFD087C50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286BB-B101-A44E-EE28-8ADCAF5BD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6EE3-9BF9-A607-E249-BC5EDD49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EA92A-EAEA-54DB-4581-75CEF961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449B-F2FE-2C64-2C45-84E208E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81E9-11E6-C768-D98A-76D48F87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EFC67-11C5-1892-A582-CDF672B01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9F0C-51A3-95CF-4B35-63DF3FE7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692F-FC09-8308-C342-52BD1B0C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498F-DC95-7D0B-FA7E-27553987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4E30D-3741-6124-A5D2-8FCB27966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F671E-EBA5-518D-B295-29D66B07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4976-E96D-215B-8830-F5D32930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610A6-2591-B813-7A1C-531F17F4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F9C5-98EB-A61B-A1DD-A2155039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58F3-8C5C-60FD-B51C-D3A63607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EBF4-72C9-19EF-677C-827851B8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3BD5-D013-7C81-A393-2A76C0D8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01FA2-D8A8-A03F-D7AE-643FA0F2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0979-A23F-E906-8627-28B73DE1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C105-0F4A-6A97-AECC-449719AA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5801-2271-DC2F-C283-8B22FEFD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6FFA-1C58-2128-BECC-45E631C2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E17B-7D4D-E323-FE50-8C53D0D5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E4DD-AB30-876C-9FE0-4893E77D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F841-75CA-6F12-6D7D-875B7AFC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EC46-9716-C856-84C5-F6DE9929C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848E-8D21-1B5A-3019-778D3DB14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4654C-7E97-5963-F658-10B75F35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DCB0-F569-3108-2593-ACE9CEFA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1FE0-B452-AAD1-152D-053630D0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46F8-D9D1-8760-A226-447012C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8758-1FB7-4513-FA47-C75DC515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3E22A-EC3C-62A0-D3FA-C51A3D36D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DF710-AF99-38FF-4269-9DDFAF95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93EAA-9F93-6ECB-ED75-A4F2C0585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41081-3979-25E4-E0C5-67BA9B9C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4D26B-008C-127D-EC0F-3BC5F5F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1E7F-5A24-AA7D-2679-1D819DEF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5D0A-4D7E-AD4D-B074-36742107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84E66-C3BE-35E5-41EE-29D2BBA7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E0C5E-D658-7FCE-DED3-4AD03BC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5837A-436F-8533-0F0D-F0E7F815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F736D-1CA2-CAB9-3071-DFE7B300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73B68-421E-345C-6FDD-BE7D9477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9C197-0286-344F-EC74-C7016B3C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93CC-9B2B-C810-A5D9-80BC3348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D981-E0C9-BE53-EE68-888AE9236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E4796-EE43-F3BD-6C1C-FEB2DF51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6104C-D64B-F546-E5BC-7F602CD0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F6A24-3A2A-9FED-16C9-2CB8EA8C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2776-D2AC-ED4E-50B1-7698AB28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60E1-D2BF-3C21-E675-789FDD48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B0D33-7965-4B56-5BBC-25CC74115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2E89A-CF06-9236-9119-9370DE9E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98DF9-C011-7BF8-6197-9D19CAAC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D985F-0567-551C-7AD3-9553040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CB5C6-D449-3600-7600-7734B0E1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1A2E8-14AA-B7F7-9A80-22FB1E8C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50B95-D4C0-B5E5-1A49-A508CA4C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8866F-94B6-158E-3EA7-463826C83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ADE8-B70C-42DA-8873-7424E19DA21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2FFB-77FE-B544-1F3C-532B54C00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2447-CD1E-69E3-DF92-814C7426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A1675-62DB-4C46-A704-E69C8E7E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4169-E705-C07E-C311-0EF891C1C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166254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Steganosaurus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Crypt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0D9A4-4132-9DC8-E0BE-7DB7E9D90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07" y="2355273"/>
            <a:ext cx="11035323" cy="4022081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Protecţie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combinatǎ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bazatǎ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steganografie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criptare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Matei Mihnea-Cristian,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Anul III, grupa 331AB 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Facultatea de Automatica, Calculatoare si Ingineria Sistemelor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B05D0-2612-6B99-833D-07BFC5ED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292" y="5418016"/>
            <a:ext cx="959338" cy="9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9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383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privește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conținute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criptat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înainte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ascuns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imagine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fișier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F79C3-B5F7-4874-D3BF-0D975D2F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112" y="2562525"/>
            <a:ext cx="5403688" cy="2079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5A04A-A96D-7F05-8930-7DFB8D06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112" y="2562525"/>
            <a:ext cx="5403688" cy="20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4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F5E86-3804-C397-3C83-6FB4339A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15" y="1690688"/>
            <a:ext cx="3373681" cy="3373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CEEF5C-A1E1-01F9-8228-524FA8132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704" y="1690688"/>
            <a:ext cx="3373681" cy="3373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955496-8F13-CD5A-12CD-CC2FBE958908}"/>
              </a:ext>
            </a:extLst>
          </p:cNvPr>
          <p:cNvSpPr txBox="1"/>
          <p:nvPr/>
        </p:nvSpPr>
        <p:spPr>
          <a:xfrm>
            <a:off x="1996586" y="506436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purt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0A398-3151-042B-5DC6-938A2377BD8B}"/>
              </a:ext>
            </a:extLst>
          </p:cNvPr>
          <p:cNvSpPr txBox="1"/>
          <p:nvPr/>
        </p:nvSpPr>
        <p:spPr>
          <a:xfrm>
            <a:off x="7426706" y="5064369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steganografiat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FB14EA-FC1E-AFB6-8987-9BC80B1498A9}"/>
              </a:ext>
            </a:extLst>
          </p:cNvPr>
          <p:cNvSpPr txBox="1"/>
          <p:nvPr/>
        </p:nvSpPr>
        <p:spPr>
          <a:xfrm>
            <a:off x="3850819" y="5560278"/>
            <a:ext cx="449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tip text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invizibil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6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8307"/>
            <a:ext cx="4663831" cy="3988655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fișierul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in care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Decriptarea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face automat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2A21F-E7EC-DE22-CBF9-88BA7DF0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112" y="2069606"/>
            <a:ext cx="5403688" cy="2079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FA8782-21B4-1CFA-9033-98A289558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165" y="4380944"/>
            <a:ext cx="2038635" cy="1171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1B43F-0131-C63F-6832-28A7A94C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12" y="4380944"/>
            <a:ext cx="2038635" cy="1171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E9DCD4-AE97-ACB7-6B32-F4370F14B846}"/>
              </a:ext>
            </a:extLst>
          </p:cNvPr>
          <p:cNvSpPr txBox="1"/>
          <p:nvPr/>
        </p:nvSpPr>
        <p:spPr>
          <a:xfrm>
            <a:off x="6607791" y="555268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433EDD-435C-EDAE-7A7F-F4585748307B}"/>
              </a:ext>
            </a:extLst>
          </p:cNvPr>
          <p:cNvSpPr txBox="1"/>
          <p:nvPr/>
        </p:nvSpPr>
        <p:spPr>
          <a:xfrm>
            <a:off x="9389479" y="5552683"/>
            <a:ext cx="18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recuperat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1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text and hide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554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Asemănător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anterioare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ascunsă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chunk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37C96-DDB0-18E0-948C-1B7D9020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442" y="2386041"/>
            <a:ext cx="5393358" cy="2085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DC161-C3EB-D963-9983-CF7E984D1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40" y="2386041"/>
            <a:ext cx="5393359" cy="20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9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text and hide 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411A0-AEFA-077B-B160-FE6EF856C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15" y="1690688"/>
            <a:ext cx="3373681" cy="3373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2CF21-7427-F851-2C04-59CBD2AC535D}"/>
              </a:ext>
            </a:extLst>
          </p:cNvPr>
          <p:cNvSpPr txBox="1"/>
          <p:nvPr/>
        </p:nvSpPr>
        <p:spPr>
          <a:xfrm>
            <a:off x="1996586" y="506436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purt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6FC66-611A-CA82-30A4-FC9F278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704" y="1690688"/>
            <a:ext cx="3373681" cy="3373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F08CBB-306D-687B-CA26-76CA73B13968}"/>
              </a:ext>
            </a:extLst>
          </p:cNvPr>
          <p:cNvSpPr txBox="1"/>
          <p:nvPr/>
        </p:nvSpPr>
        <p:spPr>
          <a:xfrm>
            <a:off x="7426706" y="5064369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steganografiat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C2BAD-ECC1-BD23-7C91-6ED9585A696C}"/>
              </a:ext>
            </a:extLst>
          </p:cNvPr>
          <p:cNvSpPr txBox="1"/>
          <p:nvPr/>
        </p:nvSpPr>
        <p:spPr>
          <a:xfrm>
            <a:off x="3050825" y="5433701"/>
            <a:ext cx="609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Precum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steganografiate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invizibile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0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Key and Decode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41"/>
            <a:ext cx="4421554" cy="37909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 fi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intruc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ascunsă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chunk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E91FA-95B2-E8DA-57E5-E1E4F750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40" y="1870225"/>
            <a:ext cx="5395259" cy="2085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8E807-E229-EACB-10B8-4F28056F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615" y="4135679"/>
            <a:ext cx="2029108" cy="1143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406760-6A86-048C-F8D0-87A42FD61E72}"/>
              </a:ext>
            </a:extLst>
          </p:cNvPr>
          <p:cNvSpPr txBox="1"/>
          <p:nvPr/>
        </p:nvSpPr>
        <p:spPr>
          <a:xfrm>
            <a:off x="7711166" y="5278839"/>
            <a:ext cx="18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recuperat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9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ȚUMESC!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8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Ascunderea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LSB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criptare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XOR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recuperare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ascunse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0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6523"/>
            <a:ext cx="10515600" cy="236635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intuitiv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Instrucțiunile sunt la vedere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B5470-6526-8C19-4F55-C25D3C0C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441" y="2043583"/>
            <a:ext cx="5893543" cy="21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6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“Encode”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9429"/>
            <a:ext cx="10515600" cy="256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Limitările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afișate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5BA01-E5D8-56C8-BE48-EA30C4F9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860" y="2034565"/>
            <a:ext cx="5268312" cy="19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“Decode”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93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Asemănător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“Encode”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Conține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aferente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limitărilor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dorită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DB1E2-F961-0D34-E84A-F4BFD10B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92" y="1690688"/>
            <a:ext cx="5059008" cy="19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7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3155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Datele solicitate sunt exprimate clar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 de a păstra o calitate mai mare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D025A-A909-1F38-EC61-ED0CD5F3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56" y="1775860"/>
            <a:ext cx="5399044" cy="2157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5BF07-9CF4-4A5B-BB11-72C2E76D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56" y="4018998"/>
            <a:ext cx="5399044" cy="21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0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30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3155" cy="4351338"/>
          </a:xfrm>
        </p:spPr>
        <p:txBody>
          <a:bodyPr/>
          <a:lstStyle/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37EFE-2884-6AB4-0A3D-E81216CAA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31" y="1414988"/>
            <a:ext cx="2282092" cy="2282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466652-7526-46B0-A428-D5C28F1BA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31" y="3999840"/>
            <a:ext cx="2282092" cy="2282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06A217-042E-B4AE-6226-52324749A49D}"/>
              </a:ext>
            </a:extLst>
          </p:cNvPr>
          <p:cNvSpPr txBox="1"/>
          <p:nvPr/>
        </p:nvSpPr>
        <p:spPr>
          <a:xfrm>
            <a:off x="2181096" y="3661286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5A3B9-DD30-F129-7883-0A254031186B}"/>
              </a:ext>
            </a:extLst>
          </p:cNvPr>
          <p:cNvSpPr txBox="1"/>
          <p:nvPr/>
        </p:nvSpPr>
        <p:spPr>
          <a:xfrm>
            <a:off x="2278879" y="6246138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ascuns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4DD7E6-B387-1F41-C6EB-A03B5BB12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77" y="1414988"/>
            <a:ext cx="2282092" cy="22820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46030F-A20B-3050-425E-E33C87D996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77" y="3999840"/>
            <a:ext cx="2282092" cy="2282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7B9151-7C12-4117-2CEB-F92DCE6D2478}"/>
              </a:ext>
            </a:extLst>
          </p:cNvPr>
          <p:cNvSpPr txBox="1"/>
          <p:nvPr/>
        </p:nvSpPr>
        <p:spPr>
          <a:xfrm>
            <a:off x="7518715" y="3661286"/>
            <a:ext cx="3198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ascundere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inalt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DE970-0B1B-DC8D-73F7-CBF220C898A6}"/>
              </a:ext>
            </a:extLst>
          </p:cNvPr>
          <p:cNvSpPr txBox="1"/>
          <p:nvPr/>
        </p:nvSpPr>
        <p:spPr>
          <a:xfrm>
            <a:off x="7444976" y="6246138"/>
            <a:ext cx="329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ascundere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6BFD4-956C-7E23-951B-1792CFB1B2DE}"/>
              </a:ext>
            </a:extLst>
          </p:cNvPr>
          <p:cNvSpPr txBox="1"/>
          <p:nvPr/>
        </p:nvSpPr>
        <p:spPr>
          <a:xfrm>
            <a:off x="5247049" y="3568953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Diferențe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997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3155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Datele necesare operației sunt inteligibile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Oferă posibilitatea de a recupera o imagine mai calitativă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D025A-A909-1F38-EC61-ED0CD5F3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56" y="1775860"/>
            <a:ext cx="5399044" cy="2157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5BF07-9CF4-4A5B-BB11-72C2E76D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56" y="4018998"/>
            <a:ext cx="5399044" cy="2157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EBDC8-8DD7-4D25-D4FF-DF7CDFB61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756" y="1775860"/>
            <a:ext cx="5399044" cy="2157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C445A-17CA-061D-CF3E-860466ED8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756" y="4001294"/>
            <a:ext cx="5399044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3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5000"/>
                <a:lumOff val="95000"/>
              </a:schemeClr>
            </a:gs>
            <a:gs pos="71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1E-B50F-9AAF-6D56-47F9F4E9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30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1AE2-2D6B-1183-0E2A-35C03C7A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3155" cy="4351338"/>
          </a:xfrm>
        </p:spPr>
        <p:txBody>
          <a:bodyPr/>
          <a:lstStyle/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4DD7E6-B387-1F41-C6EB-A03B5BB12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94" y="1598871"/>
            <a:ext cx="2282092" cy="22820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46030F-A20B-3050-425E-E33C87D99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77" y="1598871"/>
            <a:ext cx="2282092" cy="2282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7B9151-7C12-4117-2CEB-F92DCE6D2478}"/>
              </a:ext>
            </a:extLst>
          </p:cNvPr>
          <p:cNvSpPr txBox="1"/>
          <p:nvPr/>
        </p:nvSpPr>
        <p:spPr>
          <a:xfrm>
            <a:off x="1452532" y="3845169"/>
            <a:ext cx="3222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recuperat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inalt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DE970-0B1B-DC8D-73F7-CBF220C898A6}"/>
              </a:ext>
            </a:extLst>
          </p:cNvPr>
          <p:cNvSpPr txBox="1"/>
          <p:nvPr/>
        </p:nvSpPr>
        <p:spPr>
          <a:xfrm>
            <a:off x="7444976" y="3845169"/>
            <a:ext cx="329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recuperat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AC581-C398-015E-3309-DAFA6E562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94" y="1598871"/>
            <a:ext cx="2282092" cy="2282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4EB70-B098-358A-AFD7-FB5CF1281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75" y="1598871"/>
            <a:ext cx="2282093" cy="2282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DA77C8-9C95-EA2E-9EA9-070E1055A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74" y="3429000"/>
            <a:ext cx="2282092" cy="22820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E6DB71-B563-F53B-283B-FD483FA2C97E}"/>
              </a:ext>
            </a:extLst>
          </p:cNvPr>
          <p:cNvSpPr txBox="1"/>
          <p:nvPr/>
        </p:nvSpPr>
        <p:spPr>
          <a:xfrm>
            <a:off x="5103255" y="568770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original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6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308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Steganosaurus Crypt</vt:lpstr>
      <vt:lpstr>Scopul aplicației</vt:lpstr>
      <vt:lpstr>Meniul principal</vt:lpstr>
      <vt:lpstr>Meniul “Encode”</vt:lpstr>
      <vt:lpstr>Meniul “Decode”</vt:lpstr>
      <vt:lpstr>Encode Image</vt:lpstr>
      <vt:lpstr>Encode Image</vt:lpstr>
      <vt:lpstr>Decode Image</vt:lpstr>
      <vt:lpstr>Decode Image</vt:lpstr>
      <vt:lpstr>Encode Text</vt:lpstr>
      <vt:lpstr>Encode Text</vt:lpstr>
      <vt:lpstr>Decode Text</vt:lpstr>
      <vt:lpstr>Encode text and hide key</vt:lpstr>
      <vt:lpstr>Encode text and hide key</vt:lpstr>
      <vt:lpstr>Find Key and Decode Text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Steganosaurus Crypt</dc:title>
  <dc:creator>Mihnea Matei</dc:creator>
  <cp:lastModifiedBy>Mihnea Matei</cp:lastModifiedBy>
  <cp:revision>63</cp:revision>
  <dcterms:created xsi:type="dcterms:W3CDTF">2022-05-11T16:16:35Z</dcterms:created>
  <dcterms:modified xsi:type="dcterms:W3CDTF">2022-05-12T20:10:44Z</dcterms:modified>
</cp:coreProperties>
</file>