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1d338d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1d338d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d1d338d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d1d338d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1d338d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1d338d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1d338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1d338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1d338d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1d338d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企画書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2010"/>
              <a:t>チーム名： 松本組</a:t>
            </a:r>
            <a:endParaRPr sz="20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2010"/>
              <a:t>　　　　　　　　　　　　 リーダー：松本力</a:t>
            </a:r>
            <a:endParaRPr sz="20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2010"/>
              <a:t>    メンバー：三原海人</a:t>
            </a:r>
            <a:endParaRPr sz="20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2010"/>
              <a:t>                         東山たける</a:t>
            </a:r>
            <a:endParaRPr sz="20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2010"/>
              <a:t>                         半田こうき</a:t>
            </a:r>
            <a:endParaRPr sz="20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ja" sz="2010"/>
              <a:t>                         金子たかし</a:t>
            </a:r>
            <a:endParaRPr sz="20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概要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DirectXを使った</a:t>
            </a:r>
            <a:r>
              <a:rPr lang="ja"/>
              <a:t>簡単な</a:t>
            </a:r>
            <a:r>
              <a:rPr lang="ja"/>
              <a:t>エンドレスランゲーム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ランダムでステージを表示し、</a:t>
            </a:r>
            <a:r>
              <a:rPr lang="ja"/>
              <a:t>gameoverになる</a:t>
            </a:r>
            <a:r>
              <a:rPr lang="ja"/>
              <a:t>まで走り続ける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障害物を配置し、生き残った秒数でスコアを換算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6475"/>
            <a:ext cx="2860125" cy="2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画面構成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一回space押してスタート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gameoverしてリスタートはなし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リザルトを表示(スコアのみ表示)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リスタートさせる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ウィンドウは×ボタンで閉じる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ステージ構成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背景は統一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障害物の配置をランダムに変更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BGM入れる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１分100点の点数計算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操作方法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space：ジャンプ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その他必要なもの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6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背景絵とキャラ絵が必要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