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FA2837-7E5E-49F3-B123-DB164081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Casual vs Member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_yearly_change">
            <a:extLst>
              <a:ext uri="{FF2B5EF4-FFF2-40B4-BE49-F238E27FC236}">
                <a16:creationId xmlns:a16="http://schemas.microsoft.com/office/drawing/2014/main" id="{4E580E3A-917A-41A6-AFA4-B1918B2E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FE44A28A-83DF-46A5-A185-A338A4551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0025B-3219-22AF-72E9-D44878133353}"/>
              </a:ext>
            </a:extLst>
          </p:cNvPr>
          <p:cNvSpPr txBox="1"/>
          <p:nvPr/>
        </p:nvSpPr>
        <p:spPr>
          <a:xfrm>
            <a:off x="6096000" y="103517"/>
            <a:ext cx="37381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top30_member_by_duration2021_weekly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6D8C894-6ADD-4421-A12C-716AD028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3">
            <a:extLst>
              <a:ext uri="{FF2B5EF4-FFF2-40B4-BE49-F238E27FC236}">
                <a16:creationId xmlns:a16="http://schemas.microsoft.com/office/drawing/2014/main" id="{30058BA2-39C5-4320-BC55-2A794E15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Calibri</vt:lpstr>
      <vt:lpstr>Calibri Light</vt:lpstr>
      <vt:lpstr>Office Theme</vt:lpstr>
      <vt:lpstr>Casual vs Member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Book4</dc:title>
  <dc:creator/>
  <cp:lastModifiedBy>Chowdhury, MU</cp:lastModifiedBy>
  <cp:revision>2</cp:revision>
  <dcterms:created xsi:type="dcterms:W3CDTF">2023-01-08T22:10:01Z</dcterms:created>
  <dcterms:modified xsi:type="dcterms:W3CDTF">2023-02-05T00:27:41Z</dcterms:modified>
</cp:coreProperties>
</file>