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6A91CA-5832-B7BA-DBE0-7BDDA4ED6EF2}" v="27" dt="2024-04-03T09:08:17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9EEE-16ED-4176-B32B-5AB272ABC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40F01-B648-46AB-9E5B-18067C2E0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3118A-983C-4BAB-A2F5-F241AF81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13612-C528-4317-81AF-FF4A8727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E5F64-03B8-4684-BD50-660EC9D3A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0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275A-987F-4EB6-A02A-0F0B8350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ABF2B-AEBA-4F1F-BD9C-1FAC356CC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A9D9E-F4D3-4F95-A71F-9FA31CBA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0BFFA-6385-42DE-BC39-BADAE395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3FC63-CD2A-43FC-849B-2384A09A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3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982B9-263E-4D5E-B6F5-C8C6D7DBD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915C8-B3EF-48AE-92A3-4F945016D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4A600-AEDA-4D25-AA64-549A1B2D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1FE4-F416-4606-A61E-0E45A90A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BFB76-0582-4C73-8D0D-370BEE62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C6E3-6B76-4F2D-97CC-E8B92535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720C-0417-4857-96DB-ABBD0B12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4CDB-185C-4254-8ED4-E5C2086E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D368-6DBC-45CB-80C8-97060A18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FE74-6212-4D92-9932-D66EF892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9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1F78-E800-43B6-A288-9CBD21FF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E8258-7259-466A-B848-0A7BDF696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2AE53-1AE6-4515-9E7C-4DF37039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55D63-C6EE-4D5C-B7A9-95A1E6D1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63A6C-0F5A-4140-86D7-CEA5DA9D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7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452A-1AAC-41B7-9698-E4A53671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0F0C6-2ABB-45B6-AE72-F4B46AEA5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6BF74-B5B0-48C9-8830-CBA5FA0AB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8EC25-05AD-42BA-9E6F-CB332307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12A1E-D315-4BA7-ABB2-E712C20C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485FA-A2AC-49CA-9A83-C92CE36B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9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8BFD-420B-47B1-A399-28337F7F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B09AA-FB5C-43B5-B943-D56018E7A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D0E27-DA14-405A-9146-FD721CFD9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33A21-3231-4570-9504-DEB8F0198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2927E2-FB38-41BF-B8D6-2EF618DE3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20403D-0D2B-4F1F-9759-5D2C6F2E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D5D7F8-7B2A-42B7-9364-8B44FD6A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3F565-160A-49C2-AAC3-B286AF28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7B34-953F-46E2-9212-9C7904F3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FD579-8E3D-4694-B59F-C72342EC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71574-27F1-4B7A-BAE3-2B6FCEC9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8E433-95CB-4471-BE93-57D289ED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81F0-4DBF-48CB-B4EB-04051F47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5B585-6DE1-4A09-91B3-11A8D113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2F36D-2A84-4C8A-A101-3B1447C1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1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10F9-CB47-4046-B486-183E7B04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C747-7154-4E65-B288-C0F5444BC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75969-9787-45FF-B02B-BD60FEF51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74412-3327-4562-A9B1-E3CD35962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53315-3633-4ECA-B2A4-A1F648A3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8B3A6-1D67-450F-91D0-7BE4DC5E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0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B7C49-0AF4-4BCA-BD58-5CF270B44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34198-316F-4B5C-A8F3-7DA172AC0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99583-D413-498F-8CDE-5451E602F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C6A98-151E-46AB-88EA-1F904395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FD373-EEFF-4D93-BEDB-FAB39809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684BC-6EA4-40C1-BAC2-53CBBBBA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8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06709-0A5C-4421-BC1B-068DA5C4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C4133-F497-49A1-A726-5A366B7E1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213B9-C0F7-45D3-BD6C-98FC6F2D4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4534-9969-4CB2-9ABD-C21CB6C0DCA9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F9C1C-9F3E-47F1-B393-DFDEC0F47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B7061-2E1E-4D31-A140-9F1497C08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3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Answers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>
                <a:ea typeface="+mj-lt"/>
                <a:cs typeface="+mj-lt"/>
              </a:rPr>
              <a:t>1. How does JSX differ from HTML?</a:t>
            </a:r>
            <a:endParaRPr lang="en-US"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JSX allows us to write HTML-like code within JavaScript</a:t>
            </a:r>
          </a:p>
          <a:p>
            <a:pPr lvl="0"/>
            <a:r>
              <a:rPr lang="en-US" dirty="0"/>
              <a:t>Browsers can understand HTML code but not JSX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 Why is JSX used in React?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Because it makes it easier to define and render React components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3. Can you embed JavaScript expressions in JSX? If so, how?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Yes</a:t>
            </a:r>
          </a:p>
          <a:p>
            <a:r>
              <a:rPr lang="en-US" dirty="0"/>
              <a:t>Using { }</a:t>
            </a:r>
            <a:endParaRPr lang="en-US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903B-E593-0E56-74B3-6947DCB15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Calibri Light"/>
                <a:cs typeface="Calibri Light"/>
              </a:rPr>
              <a:t>4. </a:t>
            </a:r>
            <a:r>
              <a:rPr lang="en-US" sz="6000" dirty="0">
                <a:ea typeface="+mj-lt"/>
                <a:cs typeface="+mj-lt"/>
              </a:rPr>
              <a:t>How do you write comments in JSX?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19949-F660-BB4C-A7BB-BADA0247C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608"/>
            <a:ext cx="9983553" cy="43603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{/* */}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2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5. Explain the significance of curly braces in JSX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Allows us to write JavaScript expressions in JSX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6. Can JSX be directly rendered to the DOM?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No</a:t>
            </a:r>
          </a:p>
          <a:p>
            <a:pPr lvl="0"/>
            <a:r>
              <a:rPr lang="en-US" dirty="0"/>
              <a:t>Browsers do not understand JSX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7.What is the purpose of Babel in relation to JSX?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transpile JSX to JavaScript so the browser can understand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Answers</vt:lpstr>
      <vt:lpstr>1. How does JSX differ from HTML?</vt:lpstr>
      <vt:lpstr>2. Why is JSX used in React?</vt:lpstr>
      <vt:lpstr>3. Can you embed JavaScript expressions in JSX? If so, how?</vt:lpstr>
      <vt:lpstr>4. How do you write comments in JSX?</vt:lpstr>
      <vt:lpstr>5. Explain the significance of curly braces in JSX</vt:lpstr>
      <vt:lpstr>6. Can JSX be directly rendered to the DOM?</vt:lpstr>
      <vt:lpstr>7.What is the purpose of Babel in relation to JSX?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19</cp:revision>
  <dcterms:created xsi:type="dcterms:W3CDTF">2024-04-03T09:05:59Z</dcterms:created>
  <dcterms:modified xsi:type="dcterms:W3CDTF">2024-04-03T09:08:35Z</dcterms:modified>
</cp:coreProperties>
</file>