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comments/comment1.xml" ContentType="application/vnd.openxmlformats-officedocument.presentationml.comment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ncay UZUN" initials="TU" lastIdx="1" clrIdx="0">
    <p:extLst>
      <p:ext uri="{19B8F6BF-5375-455C-9EA6-DF929625EA0E}">
        <p15:presenceInfo xmlns:p15="http://schemas.microsoft.com/office/powerpoint/2012/main" userId="S::tuncay.uzun@atez.com.tr::752ee915-c22f-4473-ada7-d92e7d3537e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31"/>
  </p:normalViewPr>
  <p:slideViewPr>
    <p:cSldViewPr snapToGrid="0" snapToObjects="1">
      <p:cViewPr varScale="1">
        <p:scale>
          <a:sx n="156" d="100"/>
          <a:sy n="156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2T14:15:44.08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6848CD-162A-47ED-A005-960E5A1749D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342A8F-CA85-4DBF-B053-A2FCDFBAF992}">
      <dgm:prSet/>
      <dgm:spPr/>
      <dgm:t>
        <a:bodyPr/>
        <a:lstStyle/>
        <a:p>
          <a:pPr algn="ctr"/>
          <a:r>
            <a:rPr lang="en-US" dirty="0"/>
            <a:t>Envanter Yönetim Uygulaması</a:t>
          </a:r>
        </a:p>
      </dgm:t>
    </dgm:pt>
    <dgm:pt modelId="{2D593F96-9B59-4948-A9AF-7A5875E8DB61}" type="parTrans" cxnId="{36288BD8-F142-4A7B-B42E-CE477239230D}">
      <dgm:prSet/>
      <dgm:spPr/>
      <dgm:t>
        <a:bodyPr/>
        <a:lstStyle/>
        <a:p>
          <a:endParaRPr lang="en-US"/>
        </a:p>
      </dgm:t>
    </dgm:pt>
    <dgm:pt modelId="{048BBC5D-EA77-4E9D-A3CC-0B89465F7A63}" type="sibTrans" cxnId="{36288BD8-F142-4A7B-B42E-CE477239230D}">
      <dgm:prSet/>
      <dgm:spPr/>
      <dgm:t>
        <a:bodyPr/>
        <a:lstStyle/>
        <a:p>
          <a:endParaRPr lang="en-US"/>
        </a:p>
      </dgm:t>
    </dgm:pt>
    <dgm:pt modelId="{5FEBC9F1-9782-4271-B374-35CC0924C764}">
      <dgm:prSet/>
      <dgm:spPr/>
      <dgm:t>
        <a:bodyPr/>
        <a:lstStyle/>
        <a:p>
          <a:pPr algn="just"/>
          <a:r>
            <a:rPr lang="en-US" dirty="0"/>
            <a:t>Kurumsal müşterilerin kurum bünyesindeki </a:t>
          </a:r>
          <a:r>
            <a:rPr lang="en-US" b="1" dirty="0">
              <a:solidFill>
                <a:srgbClr val="00B050"/>
              </a:solidFill>
            </a:rPr>
            <a:t>envanterlerini</a:t>
          </a:r>
          <a:r>
            <a:rPr lang="en-US" dirty="0"/>
            <a:t> (araç, bilgisayar vs.) yönetir.</a:t>
          </a:r>
        </a:p>
      </dgm:t>
    </dgm:pt>
    <dgm:pt modelId="{56BD6256-15D7-49FC-9C0E-5F4A0E317ECE}" type="parTrans" cxnId="{473CDE8B-6EFB-49C9-B4CD-B4B05AC79399}">
      <dgm:prSet/>
      <dgm:spPr/>
      <dgm:t>
        <a:bodyPr/>
        <a:lstStyle/>
        <a:p>
          <a:endParaRPr lang="en-US"/>
        </a:p>
      </dgm:t>
    </dgm:pt>
    <dgm:pt modelId="{A40AE126-CC13-43BF-B6F5-FE413C0452E6}" type="sibTrans" cxnId="{473CDE8B-6EFB-49C9-B4CD-B4B05AC79399}">
      <dgm:prSet/>
      <dgm:spPr/>
      <dgm:t>
        <a:bodyPr/>
        <a:lstStyle/>
        <a:p>
          <a:endParaRPr lang="en-US"/>
        </a:p>
      </dgm:t>
    </dgm:pt>
    <dgm:pt modelId="{8A1A5E93-C935-4344-AA60-39CFB116D752}">
      <dgm:prSet/>
      <dgm:spPr/>
      <dgm:t>
        <a:bodyPr/>
        <a:lstStyle/>
        <a:p>
          <a:pPr algn="just"/>
          <a:r>
            <a:rPr lang="en-US" b="1" dirty="0">
              <a:solidFill>
                <a:srgbClr val="00B050"/>
              </a:solidFill>
            </a:rPr>
            <a:t>Personel</a:t>
          </a:r>
          <a:r>
            <a:rPr lang="en-US" dirty="0"/>
            <a:t> oluşturur.</a:t>
          </a:r>
        </a:p>
      </dgm:t>
    </dgm:pt>
    <dgm:pt modelId="{DBE973DD-196B-4B05-8E49-3C3F22F53D20}" type="parTrans" cxnId="{0E42A58F-9A7D-42B6-AB6F-08DF042A1E10}">
      <dgm:prSet/>
      <dgm:spPr/>
      <dgm:t>
        <a:bodyPr/>
        <a:lstStyle/>
        <a:p>
          <a:endParaRPr lang="en-US"/>
        </a:p>
      </dgm:t>
    </dgm:pt>
    <dgm:pt modelId="{76A822E0-1CC3-4F58-8261-D8AE13AF0248}" type="sibTrans" cxnId="{0E42A58F-9A7D-42B6-AB6F-08DF042A1E10}">
      <dgm:prSet/>
      <dgm:spPr/>
      <dgm:t>
        <a:bodyPr/>
        <a:lstStyle/>
        <a:p>
          <a:endParaRPr lang="en-US"/>
        </a:p>
      </dgm:t>
    </dgm:pt>
    <dgm:pt modelId="{8811FA4E-6BE9-484A-8923-C441BA3680B0}">
      <dgm:prSet/>
      <dgm:spPr/>
      <dgm:t>
        <a:bodyPr/>
        <a:lstStyle/>
        <a:p>
          <a:pPr algn="just"/>
          <a:r>
            <a:rPr lang="en-US" b="1" dirty="0">
              <a:solidFill>
                <a:srgbClr val="00B050"/>
              </a:solidFill>
            </a:rPr>
            <a:t>Zimmet</a:t>
          </a:r>
          <a:r>
            <a:rPr lang="en-US" b="1" dirty="0">
              <a:solidFill>
                <a:schemeClr val="accent5">
                  <a:lumMod val="50000"/>
                </a:schemeClr>
              </a:solidFill>
            </a:rPr>
            <a:t> </a:t>
          </a:r>
          <a:r>
            <a:rPr lang="en-US" b="1" dirty="0">
              <a:solidFill>
                <a:srgbClr val="00B050"/>
              </a:solidFill>
            </a:rPr>
            <a:t>ataması</a:t>
          </a:r>
          <a:r>
            <a:rPr lang="en-US" b="1" dirty="0">
              <a:solidFill>
                <a:schemeClr val="accent5">
                  <a:lumMod val="50000"/>
                </a:schemeClr>
              </a:solidFill>
            </a:rPr>
            <a:t> </a:t>
          </a:r>
          <a:r>
            <a:rPr lang="en-US" dirty="0"/>
            <a:t>ve takibini yapar.</a:t>
          </a:r>
        </a:p>
      </dgm:t>
    </dgm:pt>
    <dgm:pt modelId="{AA8DB053-E104-4699-8B01-85DD483A2320}" type="parTrans" cxnId="{16ABA171-631C-466B-A7CC-3BBB008A8F17}">
      <dgm:prSet/>
      <dgm:spPr/>
      <dgm:t>
        <a:bodyPr/>
        <a:lstStyle/>
        <a:p>
          <a:endParaRPr lang="en-US"/>
        </a:p>
      </dgm:t>
    </dgm:pt>
    <dgm:pt modelId="{44F40827-7110-427E-BB34-3E3213BD2C9A}" type="sibTrans" cxnId="{16ABA171-631C-466B-A7CC-3BBB008A8F17}">
      <dgm:prSet/>
      <dgm:spPr/>
      <dgm:t>
        <a:bodyPr/>
        <a:lstStyle/>
        <a:p>
          <a:endParaRPr lang="en-US"/>
        </a:p>
      </dgm:t>
    </dgm:pt>
    <dgm:pt modelId="{CF9FE566-E644-3E4D-BC2B-9DE9B7BE2B0B}" type="pres">
      <dgm:prSet presAssocID="{306848CD-162A-47ED-A005-960E5A1749D6}" presName="linear" presStyleCnt="0">
        <dgm:presLayoutVars>
          <dgm:animLvl val="lvl"/>
          <dgm:resizeHandles val="exact"/>
        </dgm:presLayoutVars>
      </dgm:prSet>
      <dgm:spPr/>
    </dgm:pt>
    <dgm:pt modelId="{59452A18-A52E-0B45-A209-7139EFE23331}" type="pres">
      <dgm:prSet presAssocID="{33342A8F-CA85-4DBF-B053-A2FCDFBAF99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8FACACE-CC11-F948-8CAF-00276E06E90F}" type="pres">
      <dgm:prSet presAssocID="{33342A8F-CA85-4DBF-B053-A2FCDFBAF99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39B806E-3C4A-1443-959F-6327497DE4B0}" type="presOf" srcId="{5FEBC9F1-9782-4271-B374-35CC0924C764}" destId="{E8FACACE-CC11-F948-8CAF-00276E06E90F}" srcOrd="0" destOrd="0" presId="urn:microsoft.com/office/officeart/2005/8/layout/vList2"/>
    <dgm:cxn modelId="{16ABA171-631C-466B-A7CC-3BBB008A8F17}" srcId="{33342A8F-CA85-4DBF-B053-A2FCDFBAF992}" destId="{8811FA4E-6BE9-484A-8923-C441BA3680B0}" srcOrd="2" destOrd="0" parTransId="{AA8DB053-E104-4699-8B01-85DD483A2320}" sibTransId="{44F40827-7110-427E-BB34-3E3213BD2C9A}"/>
    <dgm:cxn modelId="{473CDE8B-6EFB-49C9-B4CD-B4B05AC79399}" srcId="{33342A8F-CA85-4DBF-B053-A2FCDFBAF992}" destId="{5FEBC9F1-9782-4271-B374-35CC0924C764}" srcOrd="0" destOrd="0" parTransId="{56BD6256-15D7-49FC-9C0E-5F4A0E317ECE}" sibTransId="{A40AE126-CC13-43BF-B6F5-FE413C0452E6}"/>
    <dgm:cxn modelId="{DCA6928E-AF16-6645-8050-1107769E3DF5}" type="presOf" srcId="{8811FA4E-6BE9-484A-8923-C441BA3680B0}" destId="{E8FACACE-CC11-F948-8CAF-00276E06E90F}" srcOrd="0" destOrd="2" presId="urn:microsoft.com/office/officeart/2005/8/layout/vList2"/>
    <dgm:cxn modelId="{0E42A58F-9A7D-42B6-AB6F-08DF042A1E10}" srcId="{33342A8F-CA85-4DBF-B053-A2FCDFBAF992}" destId="{8A1A5E93-C935-4344-AA60-39CFB116D752}" srcOrd="1" destOrd="0" parTransId="{DBE973DD-196B-4B05-8E49-3C3F22F53D20}" sibTransId="{76A822E0-1CC3-4F58-8261-D8AE13AF0248}"/>
    <dgm:cxn modelId="{F61F8197-22A6-064B-93D2-E2F2FAC2A3E8}" type="presOf" srcId="{33342A8F-CA85-4DBF-B053-A2FCDFBAF992}" destId="{59452A18-A52E-0B45-A209-7139EFE23331}" srcOrd="0" destOrd="0" presId="urn:microsoft.com/office/officeart/2005/8/layout/vList2"/>
    <dgm:cxn modelId="{34FF98D7-FBA1-3A44-9990-F6633BE43A32}" type="presOf" srcId="{306848CD-162A-47ED-A005-960E5A1749D6}" destId="{CF9FE566-E644-3E4D-BC2B-9DE9B7BE2B0B}" srcOrd="0" destOrd="0" presId="urn:microsoft.com/office/officeart/2005/8/layout/vList2"/>
    <dgm:cxn modelId="{36288BD8-F142-4A7B-B42E-CE477239230D}" srcId="{306848CD-162A-47ED-A005-960E5A1749D6}" destId="{33342A8F-CA85-4DBF-B053-A2FCDFBAF992}" srcOrd="0" destOrd="0" parTransId="{2D593F96-9B59-4948-A9AF-7A5875E8DB61}" sibTransId="{048BBC5D-EA77-4E9D-A3CC-0B89465F7A63}"/>
    <dgm:cxn modelId="{9B50AAFD-2E53-B74E-AA0F-8196EF8BD147}" type="presOf" srcId="{8A1A5E93-C935-4344-AA60-39CFB116D752}" destId="{E8FACACE-CC11-F948-8CAF-00276E06E90F}" srcOrd="0" destOrd="1" presId="urn:microsoft.com/office/officeart/2005/8/layout/vList2"/>
    <dgm:cxn modelId="{BBB30D4F-AE42-3246-BA5F-684BB682D4D1}" type="presParOf" srcId="{CF9FE566-E644-3E4D-BC2B-9DE9B7BE2B0B}" destId="{59452A18-A52E-0B45-A209-7139EFE23331}" srcOrd="0" destOrd="0" presId="urn:microsoft.com/office/officeart/2005/8/layout/vList2"/>
    <dgm:cxn modelId="{39A52F98-859C-014B-81E3-5DF77A7D7CD1}" type="presParOf" srcId="{CF9FE566-E644-3E4D-BC2B-9DE9B7BE2B0B}" destId="{E8FACACE-CC11-F948-8CAF-00276E06E9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1E9691-5766-4342-BDE0-4F3A4590735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BAD2910-4676-4EC1-9C28-E5EFBF853D94}">
      <dgm:prSet/>
      <dgm:spPr/>
      <dgm:t>
        <a:bodyPr/>
        <a:lstStyle/>
        <a:p>
          <a:r>
            <a:rPr lang="en-US" dirty="0"/>
            <a:t>Mikroservis</a:t>
          </a:r>
        </a:p>
      </dgm:t>
    </dgm:pt>
    <dgm:pt modelId="{BDB15095-CAF6-4FBB-A601-D3EE42D8ED3E}" type="parTrans" cxnId="{0CEFB9DA-337E-4372-9C93-C7495893D86A}">
      <dgm:prSet/>
      <dgm:spPr/>
      <dgm:t>
        <a:bodyPr/>
        <a:lstStyle/>
        <a:p>
          <a:endParaRPr lang="en-US"/>
        </a:p>
      </dgm:t>
    </dgm:pt>
    <dgm:pt modelId="{8D390588-DF72-4121-A6F9-D5F7DB33F146}" type="sibTrans" cxnId="{0CEFB9DA-337E-4372-9C93-C7495893D86A}">
      <dgm:prSet/>
      <dgm:spPr/>
      <dgm:t>
        <a:bodyPr/>
        <a:lstStyle/>
        <a:p>
          <a:endParaRPr lang="en-US"/>
        </a:p>
      </dgm:t>
    </dgm:pt>
    <dgm:pt modelId="{ABC8C96A-B19C-4A47-8C40-72A8FC804662}">
      <dgm:prSet/>
      <dgm:spPr/>
      <dgm:t>
        <a:bodyPr/>
        <a:lstStyle/>
        <a:p>
          <a:r>
            <a:rPr lang="en-US" dirty="0"/>
            <a:t>Spring Boot</a:t>
          </a:r>
        </a:p>
      </dgm:t>
    </dgm:pt>
    <dgm:pt modelId="{67E0C56B-5838-4E81-8063-5C5ECB8FA1F4}" type="parTrans" cxnId="{2E992345-52E1-44BB-A3E2-34497081E675}">
      <dgm:prSet/>
      <dgm:spPr/>
      <dgm:t>
        <a:bodyPr/>
        <a:lstStyle/>
        <a:p>
          <a:endParaRPr lang="en-US"/>
        </a:p>
      </dgm:t>
    </dgm:pt>
    <dgm:pt modelId="{0B06B192-CC39-46F2-B98C-70170D1B5881}" type="sibTrans" cxnId="{2E992345-52E1-44BB-A3E2-34497081E675}">
      <dgm:prSet/>
      <dgm:spPr/>
      <dgm:t>
        <a:bodyPr/>
        <a:lstStyle/>
        <a:p>
          <a:endParaRPr lang="en-US"/>
        </a:p>
      </dgm:t>
    </dgm:pt>
    <dgm:pt modelId="{9B0D1F32-78E6-467F-AD42-AFA0A3224A5D}">
      <dgm:prSet/>
      <dgm:spPr/>
      <dgm:t>
        <a:bodyPr/>
        <a:lstStyle/>
        <a:p>
          <a:r>
            <a:rPr lang="en-US" dirty="0"/>
            <a:t>NodeJS</a:t>
          </a:r>
        </a:p>
      </dgm:t>
    </dgm:pt>
    <dgm:pt modelId="{32DF0540-FDBD-4802-B3F1-4489F6F681C1}" type="parTrans" cxnId="{25A99582-BA89-4D62-A324-44F5798448B6}">
      <dgm:prSet/>
      <dgm:spPr/>
      <dgm:t>
        <a:bodyPr/>
        <a:lstStyle/>
        <a:p>
          <a:endParaRPr lang="en-US"/>
        </a:p>
      </dgm:t>
    </dgm:pt>
    <dgm:pt modelId="{8C328CD2-2E46-4DBE-AB3F-232C06C62FC0}" type="sibTrans" cxnId="{25A99582-BA89-4D62-A324-44F5798448B6}">
      <dgm:prSet/>
      <dgm:spPr/>
      <dgm:t>
        <a:bodyPr/>
        <a:lstStyle/>
        <a:p>
          <a:endParaRPr lang="en-US"/>
        </a:p>
      </dgm:t>
    </dgm:pt>
    <dgm:pt modelId="{68DD748F-3A95-42EA-84CF-9DABA7A84D86}">
      <dgm:prSet/>
      <dgm:spPr/>
      <dgm:t>
        <a:bodyPr/>
        <a:lstStyle/>
        <a:p>
          <a:r>
            <a:rPr lang="en-US" dirty="0"/>
            <a:t>React</a:t>
          </a:r>
        </a:p>
      </dgm:t>
    </dgm:pt>
    <dgm:pt modelId="{705669DC-5FD6-4515-948D-F26173878B9B}" type="parTrans" cxnId="{82C724F0-1BFA-49C3-AAE8-D8D2D46D0A40}">
      <dgm:prSet/>
      <dgm:spPr/>
      <dgm:t>
        <a:bodyPr/>
        <a:lstStyle/>
        <a:p>
          <a:endParaRPr lang="en-US"/>
        </a:p>
      </dgm:t>
    </dgm:pt>
    <dgm:pt modelId="{87829B16-D3F0-49C7-B6FB-28218D5A8CDF}" type="sibTrans" cxnId="{82C724F0-1BFA-49C3-AAE8-D8D2D46D0A40}">
      <dgm:prSet/>
      <dgm:spPr/>
      <dgm:t>
        <a:bodyPr/>
        <a:lstStyle/>
        <a:p>
          <a:endParaRPr lang="en-US"/>
        </a:p>
      </dgm:t>
    </dgm:pt>
    <dgm:pt modelId="{3B1F4AD5-4549-4148-AAE5-81C7FB06B000}">
      <dgm:prSet/>
      <dgm:spPr/>
      <dgm:t>
        <a:bodyPr/>
        <a:lstStyle/>
        <a:p>
          <a:r>
            <a:rPr lang="en-US" dirty="0"/>
            <a:t>PostgreSQL</a:t>
          </a:r>
        </a:p>
      </dgm:t>
    </dgm:pt>
    <dgm:pt modelId="{961C7B41-3729-4940-9359-09436C252EFF}" type="parTrans" cxnId="{829085AD-5DCB-4F39-9312-4C81D5E58578}">
      <dgm:prSet/>
      <dgm:spPr/>
      <dgm:t>
        <a:bodyPr/>
        <a:lstStyle/>
        <a:p>
          <a:endParaRPr lang="en-US"/>
        </a:p>
      </dgm:t>
    </dgm:pt>
    <dgm:pt modelId="{666E98BD-DC61-4AEC-8B92-22D60FD23FC5}" type="sibTrans" cxnId="{829085AD-5DCB-4F39-9312-4C81D5E58578}">
      <dgm:prSet/>
      <dgm:spPr/>
      <dgm:t>
        <a:bodyPr/>
        <a:lstStyle/>
        <a:p>
          <a:endParaRPr lang="en-US"/>
        </a:p>
      </dgm:t>
    </dgm:pt>
    <dgm:pt modelId="{729987AF-AD4A-4AC5-9BD9-4E5C95CE6338}">
      <dgm:prSet/>
      <dgm:spPr/>
      <dgm:t>
        <a:bodyPr/>
        <a:lstStyle/>
        <a:p>
          <a:r>
            <a:rPr lang="en-US" dirty="0"/>
            <a:t>REST API</a:t>
          </a:r>
        </a:p>
      </dgm:t>
    </dgm:pt>
    <dgm:pt modelId="{60EA4DE1-6DF4-4E92-A47B-A004191A6906}" type="parTrans" cxnId="{79589B13-1B07-4F3D-975E-F98C3DB57BEB}">
      <dgm:prSet/>
      <dgm:spPr/>
      <dgm:t>
        <a:bodyPr/>
        <a:lstStyle/>
        <a:p>
          <a:endParaRPr lang="en-US"/>
        </a:p>
      </dgm:t>
    </dgm:pt>
    <dgm:pt modelId="{3D1529C9-2AE9-45FB-9287-620E29D27D6D}" type="sibTrans" cxnId="{79589B13-1B07-4F3D-975E-F98C3DB57BEB}">
      <dgm:prSet/>
      <dgm:spPr/>
      <dgm:t>
        <a:bodyPr/>
        <a:lstStyle/>
        <a:p>
          <a:endParaRPr lang="en-US"/>
        </a:p>
      </dgm:t>
    </dgm:pt>
    <dgm:pt modelId="{33EE5CAF-5A1A-43D1-883F-8566632F90D0}">
      <dgm:prSet/>
      <dgm:spPr/>
      <dgm:t>
        <a:bodyPr/>
        <a:lstStyle/>
        <a:p>
          <a:r>
            <a:rPr lang="en-US" dirty="0"/>
            <a:t>Keycloak</a:t>
          </a:r>
        </a:p>
      </dgm:t>
    </dgm:pt>
    <dgm:pt modelId="{C6885774-5CD6-42AB-96DE-DFC384C9A6CB}" type="parTrans" cxnId="{720AB083-D919-41AA-9403-4D508E458E1B}">
      <dgm:prSet/>
      <dgm:spPr/>
      <dgm:t>
        <a:bodyPr/>
        <a:lstStyle/>
        <a:p>
          <a:endParaRPr lang="en-US"/>
        </a:p>
      </dgm:t>
    </dgm:pt>
    <dgm:pt modelId="{EF213E45-5DC0-48FC-A2C4-D08A94239FFC}" type="sibTrans" cxnId="{720AB083-D919-41AA-9403-4D508E458E1B}">
      <dgm:prSet/>
      <dgm:spPr/>
      <dgm:t>
        <a:bodyPr/>
        <a:lstStyle/>
        <a:p>
          <a:endParaRPr lang="en-US"/>
        </a:p>
      </dgm:t>
    </dgm:pt>
    <dgm:pt modelId="{918D28F6-7D65-CD4A-A25E-2E4C6565CAF0}" type="pres">
      <dgm:prSet presAssocID="{A31E9691-5766-4342-BDE0-4F3A4590735D}" presName="diagram" presStyleCnt="0">
        <dgm:presLayoutVars>
          <dgm:dir/>
          <dgm:resizeHandles val="exact"/>
        </dgm:presLayoutVars>
      </dgm:prSet>
      <dgm:spPr/>
    </dgm:pt>
    <dgm:pt modelId="{D943E9E6-32B4-C744-91F3-9AFB780571A9}" type="pres">
      <dgm:prSet presAssocID="{6BAD2910-4676-4EC1-9C28-E5EFBF853D94}" presName="node" presStyleLbl="node1" presStyleIdx="0" presStyleCnt="7">
        <dgm:presLayoutVars>
          <dgm:bulletEnabled val="1"/>
        </dgm:presLayoutVars>
      </dgm:prSet>
      <dgm:spPr/>
    </dgm:pt>
    <dgm:pt modelId="{E63095BC-8634-B349-85FB-3E087181E71B}" type="pres">
      <dgm:prSet presAssocID="{8D390588-DF72-4121-A6F9-D5F7DB33F146}" presName="sibTrans" presStyleCnt="0"/>
      <dgm:spPr/>
    </dgm:pt>
    <dgm:pt modelId="{39D8912B-64F9-8E4C-9943-D6E4FE3FFDFE}" type="pres">
      <dgm:prSet presAssocID="{ABC8C96A-B19C-4A47-8C40-72A8FC804662}" presName="node" presStyleLbl="node1" presStyleIdx="1" presStyleCnt="7">
        <dgm:presLayoutVars>
          <dgm:bulletEnabled val="1"/>
        </dgm:presLayoutVars>
      </dgm:prSet>
      <dgm:spPr/>
    </dgm:pt>
    <dgm:pt modelId="{2AD73CD0-C362-964D-AFD6-826B88657FA2}" type="pres">
      <dgm:prSet presAssocID="{0B06B192-CC39-46F2-B98C-70170D1B5881}" presName="sibTrans" presStyleCnt="0"/>
      <dgm:spPr/>
    </dgm:pt>
    <dgm:pt modelId="{A86DEF10-1190-AE4B-805E-AD8BC1EA6F89}" type="pres">
      <dgm:prSet presAssocID="{9B0D1F32-78E6-467F-AD42-AFA0A3224A5D}" presName="node" presStyleLbl="node1" presStyleIdx="2" presStyleCnt="7">
        <dgm:presLayoutVars>
          <dgm:bulletEnabled val="1"/>
        </dgm:presLayoutVars>
      </dgm:prSet>
      <dgm:spPr/>
    </dgm:pt>
    <dgm:pt modelId="{A2738E43-8E68-2946-A29D-80760114F53B}" type="pres">
      <dgm:prSet presAssocID="{8C328CD2-2E46-4DBE-AB3F-232C06C62FC0}" presName="sibTrans" presStyleCnt="0"/>
      <dgm:spPr/>
    </dgm:pt>
    <dgm:pt modelId="{756C9ACD-4359-F54D-9BE8-692DCEBFE686}" type="pres">
      <dgm:prSet presAssocID="{68DD748F-3A95-42EA-84CF-9DABA7A84D86}" presName="node" presStyleLbl="node1" presStyleIdx="3" presStyleCnt="7">
        <dgm:presLayoutVars>
          <dgm:bulletEnabled val="1"/>
        </dgm:presLayoutVars>
      </dgm:prSet>
      <dgm:spPr/>
    </dgm:pt>
    <dgm:pt modelId="{153F42F6-3623-3E43-BE8B-1950D8D5A8D3}" type="pres">
      <dgm:prSet presAssocID="{87829B16-D3F0-49C7-B6FB-28218D5A8CDF}" presName="sibTrans" presStyleCnt="0"/>
      <dgm:spPr/>
    </dgm:pt>
    <dgm:pt modelId="{9AA9E373-5AAB-E34B-8FFA-D4046D99B25D}" type="pres">
      <dgm:prSet presAssocID="{3B1F4AD5-4549-4148-AAE5-81C7FB06B000}" presName="node" presStyleLbl="node1" presStyleIdx="4" presStyleCnt="7">
        <dgm:presLayoutVars>
          <dgm:bulletEnabled val="1"/>
        </dgm:presLayoutVars>
      </dgm:prSet>
      <dgm:spPr/>
    </dgm:pt>
    <dgm:pt modelId="{8127C5BF-9CBC-5E4A-ADF1-07A76DF5F74D}" type="pres">
      <dgm:prSet presAssocID="{666E98BD-DC61-4AEC-8B92-22D60FD23FC5}" presName="sibTrans" presStyleCnt="0"/>
      <dgm:spPr/>
    </dgm:pt>
    <dgm:pt modelId="{A978B009-DF26-0740-9CBC-60F6EF2C00ED}" type="pres">
      <dgm:prSet presAssocID="{729987AF-AD4A-4AC5-9BD9-4E5C95CE6338}" presName="node" presStyleLbl="node1" presStyleIdx="5" presStyleCnt="7" custLinFactY="9078" custLinFactNeighborX="-53655" custLinFactNeighborY="100000">
        <dgm:presLayoutVars>
          <dgm:bulletEnabled val="1"/>
        </dgm:presLayoutVars>
      </dgm:prSet>
      <dgm:spPr/>
    </dgm:pt>
    <dgm:pt modelId="{9E7D71EC-4792-DF48-BE35-6DF7D02BCD80}" type="pres">
      <dgm:prSet presAssocID="{3D1529C9-2AE9-45FB-9287-620E29D27D6D}" presName="sibTrans" presStyleCnt="0"/>
      <dgm:spPr/>
    </dgm:pt>
    <dgm:pt modelId="{58CC7CD9-60C8-5742-816F-C5290B0549A1}" type="pres">
      <dgm:prSet presAssocID="{33EE5CAF-5A1A-43D1-883F-8566632F90D0}" presName="node" presStyleLbl="node1" presStyleIdx="6" presStyleCnt="7" custLinFactY="-18905" custLinFactNeighborX="54414" custLinFactNeighborY="-100000">
        <dgm:presLayoutVars>
          <dgm:bulletEnabled val="1"/>
        </dgm:presLayoutVars>
      </dgm:prSet>
      <dgm:spPr/>
    </dgm:pt>
  </dgm:ptLst>
  <dgm:cxnLst>
    <dgm:cxn modelId="{0E46EF04-2776-644A-8311-AA369038086A}" type="presOf" srcId="{A31E9691-5766-4342-BDE0-4F3A4590735D}" destId="{918D28F6-7D65-CD4A-A25E-2E4C6565CAF0}" srcOrd="0" destOrd="0" presId="urn:microsoft.com/office/officeart/2005/8/layout/default"/>
    <dgm:cxn modelId="{79589B13-1B07-4F3D-975E-F98C3DB57BEB}" srcId="{A31E9691-5766-4342-BDE0-4F3A4590735D}" destId="{729987AF-AD4A-4AC5-9BD9-4E5C95CE6338}" srcOrd="5" destOrd="0" parTransId="{60EA4DE1-6DF4-4E92-A47B-A004191A6906}" sibTransId="{3D1529C9-2AE9-45FB-9287-620E29D27D6D}"/>
    <dgm:cxn modelId="{17677121-347D-D04B-B757-CDED0976BEE2}" type="presOf" srcId="{3B1F4AD5-4549-4148-AAE5-81C7FB06B000}" destId="{9AA9E373-5AAB-E34B-8FFA-D4046D99B25D}" srcOrd="0" destOrd="0" presId="urn:microsoft.com/office/officeart/2005/8/layout/default"/>
    <dgm:cxn modelId="{2E992345-52E1-44BB-A3E2-34497081E675}" srcId="{A31E9691-5766-4342-BDE0-4F3A4590735D}" destId="{ABC8C96A-B19C-4A47-8C40-72A8FC804662}" srcOrd="1" destOrd="0" parTransId="{67E0C56B-5838-4E81-8063-5C5ECB8FA1F4}" sibTransId="{0B06B192-CC39-46F2-B98C-70170D1B5881}"/>
    <dgm:cxn modelId="{3681F064-2064-0D47-A840-A602A9107B16}" type="presOf" srcId="{ABC8C96A-B19C-4A47-8C40-72A8FC804662}" destId="{39D8912B-64F9-8E4C-9943-D6E4FE3FFDFE}" srcOrd="0" destOrd="0" presId="urn:microsoft.com/office/officeart/2005/8/layout/default"/>
    <dgm:cxn modelId="{643AB96D-7B9E-584C-BA7D-266B8F5DE39D}" type="presOf" srcId="{729987AF-AD4A-4AC5-9BD9-4E5C95CE6338}" destId="{A978B009-DF26-0740-9CBC-60F6EF2C00ED}" srcOrd="0" destOrd="0" presId="urn:microsoft.com/office/officeart/2005/8/layout/default"/>
    <dgm:cxn modelId="{25A99582-BA89-4D62-A324-44F5798448B6}" srcId="{A31E9691-5766-4342-BDE0-4F3A4590735D}" destId="{9B0D1F32-78E6-467F-AD42-AFA0A3224A5D}" srcOrd="2" destOrd="0" parTransId="{32DF0540-FDBD-4802-B3F1-4489F6F681C1}" sibTransId="{8C328CD2-2E46-4DBE-AB3F-232C06C62FC0}"/>
    <dgm:cxn modelId="{720AB083-D919-41AA-9403-4D508E458E1B}" srcId="{A31E9691-5766-4342-BDE0-4F3A4590735D}" destId="{33EE5CAF-5A1A-43D1-883F-8566632F90D0}" srcOrd="6" destOrd="0" parTransId="{C6885774-5CD6-42AB-96DE-DFC384C9A6CB}" sibTransId="{EF213E45-5DC0-48FC-A2C4-D08A94239FFC}"/>
    <dgm:cxn modelId="{829085AD-5DCB-4F39-9312-4C81D5E58578}" srcId="{A31E9691-5766-4342-BDE0-4F3A4590735D}" destId="{3B1F4AD5-4549-4148-AAE5-81C7FB06B000}" srcOrd="4" destOrd="0" parTransId="{961C7B41-3729-4940-9359-09436C252EFF}" sibTransId="{666E98BD-DC61-4AEC-8B92-22D60FD23FC5}"/>
    <dgm:cxn modelId="{F2C87CB8-8417-934F-8E9E-60BE160A84DE}" type="presOf" srcId="{68DD748F-3A95-42EA-84CF-9DABA7A84D86}" destId="{756C9ACD-4359-F54D-9BE8-692DCEBFE686}" srcOrd="0" destOrd="0" presId="urn:microsoft.com/office/officeart/2005/8/layout/default"/>
    <dgm:cxn modelId="{23977EC1-CC2E-1340-8B5A-32C02817AA3D}" type="presOf" srcId="{33EE5CAF-5A1A-43D1-883F-8566632F90D0}" destId="{58CC7CD9-60C8-5742-816F-C5290B0549A1}" srcOrd="0" destOrd="0" presId="urn:microsoft.com/office/officeart/2005/8/layout/default"/>
    <dgm:cxn modelId="{0CEFB9DA-337E-4372-9C93-C7495893D86A}" srcId="{A31E9691-5766-4342-BDE0-4F3A4590735D}" destId="{6BAD2910-4676-4EC1-9C28-E5EFBF853D94}" srcOrd="0" destOrd="0" parTransId="{BDB15095-CAF6-4FBB-A601-D3EE42D8ED3E}" sibTransId="{8D390588-DF72-4121-A6F9-D5F7DB33F146}"/>
    <dgm:cxn modelId="{56B699DC-9F8C-6F4D-B46B-5B23DE91F659}" type="presOf" srcId="{9B0D1F32-78E6-467F-AD42-AFA0A3224A5D}" destId="{A86DEF10-1190-AE4B-805E-AD8BC1EA6F89}" srcOrd="0" destOrd="0" presId="urn:microsoft.com/office/officeart/2005/8/layout/default"/>
    <dgm:cxn modelId="{893C13EC-9EE7-CE41-8E9A-84E2B91B4E80}" type="presOf" srcId="{6BAD2910-4676-4EC1-9C28-E5EFBF853D94}" destId="{D943E9E6-32B4-C744-91F3-9AFB780571A9}" srcOrd="0" destOrd="0" presId="urn:microsoft.com/office/officeart/2005/8/layout/default"/>
    <dgm:cxn modelId="{82C724F0-1BFA-49C3-AAE8-D8D2D46D0A40}" srcId="{A31E9691-5766-4342-BDE0-4F3A4590735D}" destId="{68DD748F-3A95-42EA-84CF-9DABA7A84D86}" srcOrd="3" destOrd="0" parTransId="{705669DC-5FD6-4515-948D-F26173878B9B}" sibTransId="{87829B16-D3F0-49C7-B6FB-28218D5A8CDF}"/>
    <dgm:cxn modelId="{0E236FA2-BDF3-464B-B9AE-E3286D40A59D}" type="presParOf" srcId="{918D28F6-7D65-CD4A-A25E-2E4C6565CAF0}" destId="{D943E9E6-32B4-C744-91F3-9AFB780571A9}" srcOrd="0" destOrd="0" presId="urn:microsoft.com/office/officeart/2005/8/layout/default"/>
    <dgm:cxn modelId="{138A2281-4FE9-4D46-9E9B-CF95C94F8CB3}" type="presParOf" srcId="{918D28F6-7D65-CD4A-A25E-2E4C6565CAF0}" destId="{E63095BC-8634-B349-85FB-3E087181E71B}" srcOrd="1" destOrd="0" presId="urn:microsoft.com/office/officeart/2005/8/layout/default"/>
    <dgm:cxn modelId="{E3504789-4B14-F847-A6AC-CB2BD07D7215}" type="presParOf" srcId="{918D28F6-7D65-CD4A-A25E-2E4C6565CAF0}" destId="{39D8912B-64F9-8E4C-9943-D6E4FE3FFDFE}" srcOrd="2" destOrd="0" presId="urn:microsoft.com/office/officeart/2005/8/layout/default"/>
    <dgm:cxn modelId="{C772E66C-E37D-B34A-9DF6-A67681D44321}" type="presParOf" srcId="{918D28F6-7D65-CD4A-A25E-2E4C6565CAF0}" destId="{2AD73CD0-C362-964D-AFD6-826B88657FA2}" srcOrd="3" destOrd="0" presId="urn:microsoft.com/office/officeart/2005/8/layout/default"/>
    <dgm:cxn modelId="{1577D0B2-F244-7549-861F-07EB9F90CCB1}" type="presParOf" srcId="{918D28F6-7D65-CD4A-A25E-2E4C6565CAF0}" destId="{A86DEF10-1190-AE4B-805E-AD8BC1EA6F89}" srcOrd="4" destOrd="0" presId="urn:microsoft.com/office/officeart/2005/8/layout/default"/>
    <dgm:cxn modelId="{36D42657-7712-D148-ACC3-A284558B6B3A}" type="presParOf" srcId="{918D28F6-7D65-CD4A-A25E-2E4C6565CAF0}" destId="{A2738E43-8E68-2946-A29D-80760114F53B}" srcOrd="5" destOrd="0" presId="urn:microsoft.com/office/officeart/2005/8/layout/default"/>
    <dgm:cxn modelId="{6E74BF36-E357-3C4C-9A9C-075836C117A2}" type="presParOf" srcId="{918D28F6-7D65-CD4A-A25E-2E4C6565CAF0}" destId="{756C9ACD-4359-F54D-9BE8-692DCEBFE686}" srcOrd="6" destOrd="0" presId="urn:microsoft.com/office/officeart/2005/8/layout/default"/>
    <dgm:cxn modelId="{2CC1A229-540A-F546-8ABF-C06A188CDC1C}" type="presParOf" srcId="{918D28F6-7D65-CD4A-A25E-2E4C6565CAF0}" destId="{153F42F6-3623-3E43-BE8B-1950D8D5A8D3}" srcOrd="7" destOrd="0" presId="urn:microsoft.com/office/officeart/2005/8/layout/default"/>
    <dgm:cxn modelId="{FDC44CCE-DDFB-3449-8584-2FD35EE61089}" type="presParOf" srcId="{918D28F6-7D65-CD4A-A25E-2E4C6565CAF0}" destId="{9AA9E373-5AAB-E34B-8FFA-D4046D99B25D}" srcOrd="8" destOrd="0" presId="urn:microsoft.com/office/officeart/2005/8/layout/default"/>
    <dgm:cxn modelId="{FD34B84E-BC3C-2C48-8248-6A6552B2734B}" type="presParOf" srcId="{918D28F6-7D65-CD4A-A25E-2E4C6565CAF0}" destId="{8127C5BF-9CBC-5E4A-ADF1-07A76DF5F74D}" srcOrd="9" destOrd="0" presId="urn:microsoft.com/office/officeart/2005/8/layout/default"/>
    <dgm:cxn modelId="{013D715D-C331-674C-B7D9-159BBA7891B1}" type="presParOf" srcId="{918D28F6-7D65-CD4A-A25E-2E4C6565CAF0}" destId="{A978B009-DF26-0740-9CBC-60F6EF2C00ED}" srcOrd="10" destOrd="0" presId="urn:microsoft.com/office/officeart/2005/8/layout/default"/>
    <dgm:cxn modelId="{CC5B16B3-C562-9E45-9B8D-D8D70874C477}" type="presParOf" srcId="{918D28F6-7D65-CD4A-A25E-2E4C6565CAF0}" destId="{9E7D71EC-4792-DF48-BE35-6DF7D02BCD80}" srcOrd="11" destOrd="0" presId="urn:microsoft.com/office/officeart/2005/8/layout/default"/>
    <dgm:cxn modelId="{7DB9C3A3-8455-6244-8131-9DB09811CB86}" type="presParOf" srcId="{918D28F6-7D65-CD4A-A25E-2E4C6565CAF0}" destId="{58CC7CD9-60C8-5742-816F-C5290B0549A1}" srcOrd="12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D75B84-6E2D-4967-949E-0E9B62952BB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FD1240-EA6E-43A1-AF77-89501CA43FA1}">
      <dgm:prSet/>
      <dgm:spPr/>
      <dgm:t>
        <a:bodyPr/>
        <a:lstStyle/>
        <a:p>
          <a:r>
            <a:rPr lang="en-US" dirty="0"/>
            <a:t>Envanter Yönetim Uygulaması</a:t>
          </a:r>
        </a:p>
      </dgm:t>
    </dgm:pt>
    <dgm:pt modelId="{949EC3F1-F789-4A0B-8A1B-18A5673D61AE}" type="parTrans" cxnId="{1E5CF491-0ABD-4800-B773-46DEDDD264DC}">
      <dgm:prSet/>
      <dgm:spPr/>
      <dgm:t>
        <a:bodyPr/>
        <a:lstStyle/>
        <a:p>
          <a:endParaRPr lang="en-US"/>
        </a:p>
      </dgm:t>
    </dgm:pt>
    <dgm:pt modelId="{36D2ECA6-9C87-4073-8181-2391094EA421}" type="sibTrans" cxnId="{1E5CF491-0ABD-4800-B773-46DEDDD264DC}">
      <dgm:prSet/>
      <dgm:spPr/>
      <dgm:t>
        <a:bodyPr/>
        <a:lstStyle/>
        <a:p>
          <a:endParaRPr lang="en-US"/>
        </a:p>
      </dgm:t>
    </dgm:pt>
    <dgm:pt modelId="{CF178E68-C082-4D03-9B3A-83117442CF92}">
      <dgm:prSet/>
      <dgm:spPr/>
      <dgm:t>
        <a:bodyPr/>
        <a:lstStyle/>
        <a:p>
          <a:r>
            <a:rPr lang="en-US" dirty="0"/>
            <a:t>Analiz</a:t>
          </a:r>
        </a:p>
      </dgm:t>
    </dgm:pt>
    <dgm:pt modelId="{05634932-7B27-4F60-8365-FCA999E9E9D4}" type="parTrans" cxnId="{7F8E3ABD-ABDF-4B1D-852E-A847A4A434B8}">
      <dgm:prSet/>
      <dgm:spPr/>
      <dgm:t>
        <a:bodyPr/>
        <a:lstStyle/>
        <a:p>
          <a:endParaRPr lang="en-US"/>
        </a:p>
      </dgm:t>
    </dgm:pt>
    <dgm:pt modelId="{ED9F56A7-B5DA-4439-9530-935206D2F913}" type="sibTrans" cxnId="{7F8E3ABD-ABDF-4B1D-852E-A847A4A434B8}">
      <dgm:prSet/>
      <dgm:spPr/>
      <dgm:t>
        <a:bodyPr/>
        <a:lstStyle/>
        <a:p>
          <a:endParaRPr lang="en-US"/>
        </a:p>
      </dgm:t>
    </dgm:pt>
    <dgm:pt modelId="{A7C9C0C2-579D-4D42-A278-601F60E5B9C5}">
      <dgm:prSet/>
      <dgm:spPr/>
      <dgm:t>
        <a:bodyPr/>
        <a:lstStyle/>
        <a:p>
          <a:r>
            <a:rPr lang="en-US" dirty="0"/>
            <a:t>Kullanıcı Deneyim Tasarımı (UX)</a:t>
          </a:r>
        </a:p>
      </dgm:t>
    </dgm:pt>
    <dgm:pt modelId="{0B3019F9-F286-4B72-AFC2-31A9B1A1679C}" type="parTrans" cxnId="{91F99503-6457-4D8A-BC3C-76761A9AF75E}">
      <dgm:prSet/>
      <dgm:spPr/>
      <dgm:t>
        <a:bodyPr/>
        <a:lstStyle/>
        <a:p>
          <a:endParaRPr lang="en-US"/>
        </a:p>
      </dgm:t>
    </dgm:pt>
    <dgm:pt modelId="{F9D5F9D7-F445-4ED1-B8B2-BCD7669E7A53}" type="sibTrans" cxnId="{91F99503-6457-4D8A-BC3C-76761A9AF75E}">
      <dgm:prSet/>
      <dgm:spPr/>
      <dgm:t>
        <a:bodyPr/>
        <a:lstStyle/>
        <a:p>
          <a:endParaRPr lang="en-US"/>
        </a:p>
      </dgm:t>
    </dgm:pt>
    <dgm:pt modelId="{40A45120-67B5-4FE4-BD93-4A487C0A4CB8}">
      <dgm:prSet/>
      <dgm:spPr/>
      <dgm:t>
        <a:bodyPr/>
        <a:lstStyle/>
        <a:p>
          <a:r>
            <a:rPr lang="en-US" dirty="0"/>
            <a:t>Ekran Geliştirme (UI)</a:t>
          </a:r>
        </a:p>
      </dgm:t>
    </dgm:pt>
    <dgm:pt modelId="{64BABFA0-B994-4B7B-9DCD-0AFB1871CC0A}" type="parTrans" cxnId="{BAF1E4AB-B81B-45B8-AC9E-54C54F07443A}">
      <dgm:prSet/>
      <dgm:spPr/>
      <dgm:t>
        <a:bodyPr/>
        <a:lstStyle/>
        <a:p>
          <a:endParaRPr lang="en-US"/>
        </a:p>
      </dgm:t>
    </dgm:pt>
    <dgm:pt modelId="{4AF979CE-B232-47AD-88D8-2063B058B777}" type="sibTrans" cxnId="{BAF1E4AB-B81B-45B8-AC9E-54C54F07443A}">
      <dgm:prSet/>
      <dgm:spPr/>
      <dgm:t>
        <a:bodyPr/>
        <a:lstStyle/>
        <a:p>
          <a:endParaRPr lang="en-US"/>
        </a:p>
      </dgm:t>
    </dgm:pt>
    <dgm:pt modelId="{D8E0AAAA-390F-4240-88F8-07D81737B008}">
      <dgm:prSet/>
      <dgm:spPr/>
      <dgm:t>
        <a:bodyPr/>
        <a:lstStyle/>
        <a:p>
          <a:r>
            <a:rPr lang="en-US" dirty="0"/>
            <a:t>Servis Geliştirme (REST API)</a:t>
          </a:r>
        </a:p>
      </dgm:t>
    </dgm:pt>
    <dgm:pt modelId="{182F302C-BFBB-4548-9893-72DAAB2CD6DE}" type="parTrans" cxnId="{54765F68-C524-4A48-8B3D-74C4725DF13B}">
      <dgm:prSet/>
      <dgm:spPr/>
      <dgm:t>
        <a:bodyPr/>
        <a:lstStyle/>
        <a:p>
          <a:endParaRPr lang="en-US"/>
        </a:p>
      </dgm:t>
    </dgm:pt>
    <dgm:pt modelId="{156B06D1-D7FA-4DEC-A0AE-BFCFE57E7851}" type="sibTrans" cxnId="{54765F68-C524-4A48-8B3D-74C4725DF13B}">
      <dgm:prSet/>
      <dgm:spPr/>
      <dgm:t>
        <a:bodyPr/>
        <a:lstStyle/>
        <a:p>
          <a:endParaRPr lang="en-US"/>
        </a:p>
      </dgm:t>
    </dgm:pt>
    <dgm:pt modelId="{FBA807D0-0FD6-DA49-9FA7-3B6D320E8829}" type="pres">
      <dgm:prSet presAssocID="{CAD75B84-6E2D-4967-949E-0E9B62952BBB}" presName="linear" presStyleCnt="0">
        <dgm:presLayoutVars>
          <dgm:dir/>
          <dgm:animLvl val="lvl"/>
          <dgm:resizeHandles val="exact"/>
        </dgm:presLayoutVars>
      </dgm:prSet>
      <dgm:spPr/>
    </dgm:pt>
    <dgm:pt modelId="{FA53D98B-7134-EA48-A637-41984F85B88A}" type="pres">
      <dgm:prSet presAssocID="{DFFD1240-EA6E-43A1-AF77-89501CA43FA1}" presName="parentLin" presStyleCnt="0"/>
      <dgm:spPr/>
    </dgm:pt>
    <dgm:pt modelId="{581783A8-D5DB-0C42-8D44-93BBF24580E1}" type="pres">
      <dgm:prSet presAssocID="{DFFD1240-EA6E-43A1-AF77-89501CA43FA1}" presName="parentLeftMargin" presStyleLbl="node1" presStyleIdx="0" presStyleCnt="1"/>
      <dgm:spPr/>
    </dgm:pt>
    <dgm:pt modelId="{5BEFDAB9-587A-154C-9BF3-2A8F40B2F3B8}" type="pres">
      <dgm:prSet presAssocID="{DFFD1240-EA6E-43A1-AF77-89501CA43FA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207A8F4-9808-984A-8449-0CBCB4F114A1}" type="pres">
      <dgm:prSet presAssocID="{DFFD1240-EA6E-43A1-AF77-89501CA43FA1}" presName="negativeSpace" presStyleCnt="0"/>
      <dgm:spPr/>
    </dgm:pt>
    <dgm:pt modelId="{FD81AA54-A4CD-064D-A298-E44D177189EC}" type="pres">
      <dgm:prSet presAssocID="{DFFD1240-EA6E-43A1-AF77-89501CA43FA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1F99503-6457-4D8A-BC3C-76761A9AF75E}" srcId="{DFFD1240-EA6E-43A1-AF77-89501CA43FA1}" destId="{A7C9C0C2-579D-4D42-A278-601F60E5B9C5}" srcOrd="1" destOrd="0" parTransId="{0B3019F9-F286-4B72-AFC2-31A9B1A1679C}" sibTransId="{F9D5F9D7-F445-4ED1-B8B2-BCD7669E7A53}"/>
    <dgm:cxn modelId="{399D9037-1D00-934A-9849-5F3E0F54D13F}" type="presOf" srcId="{DFFD1240-EA6E-43A1-AF77-89501CA43FA1}" destId="{581783A8-D5DB-0C42-8D44-93BBF24580E1}" srcOrd="0" destOrd="0" presId="urn:microsoft.com/office/officeart/2005/8/layout/list1"/>
    <dgm:cxn modelId="{F8581B51-6347-4340-8831-F0069EACD480}" type="presOf" srcId="{CAD75B84-6E2D-4967-949E-0E9B62952BBB}" destId="{FBA807D0-0FD6-DA49-9FA7-3B6D320E8829}" srcOrd="0" destOrd="0" presId="urn:microsoft.com/office/officeart/2005/8/layout/list1"/>
    <dgm:cxn modelId="{4671A353-7429-DA4C-B9CE-87FEE46F123D}" type="presOf" srcId="{DFFD1240-EA6E-43A1-AF77-89501CA43FA1}" destId="{5BEFDAB9-587A-154C-9BF3-2A8F40B2F3B8}" srcOrd="1" destOrd="0" presId="urn:microsoft.com/office/officeart/2005/8/layout/list1"/>
    <dgm:cxn modelId="{7B1D7555-59D0-6C4D-86C9-5498C9B13989}" type="presOf" srcId="{A7C9C0C2-579D-4D42-A278-601F60E5B9C5}" destId="{FD81AA54-A4CD-064D-A298-E44D177189EC}" srcOrd="0" destOrd="1" presId="urn:microsoft.com/office/officeart/2005/8/layout/list1"/>
    <dgm:cxn modelId="{4EC0495B-62E9-7F40-9AE0-64FFEAD24831}" type="presOf" srcId="{40A45120-67B5-4FE4-BD93-4A487C0A4CB8}" destId="{FD81AA54-A4CD-064D-A298-E44D177189EC}" srcOrd="0" destOrd="2" presId="urn:microsoft.com/office/officeart/2005/8/layout/list1"/>
    <dgm:cxn modelId="{54765F68-C524-4A48-8B3D-74C4725DF13B}" srcId="{DFFD1240-EA6E-43A1-AF77-89501CA43FA1}" destId="{D8E0AAAA-390F-4240-88F8-07D81737B008}" srcOrd="3" destOrd="0" parTransId="{182F302C-BFBB-4548-9893-72DAAB2CD6DE}" sibTransId="{156B06D1-D7FA-4DEC-A0AE-BFCFE57E7851}"/>
    <dgm:cxn modelId="{48BDCE8E-731A-F941-869B-88AF0B437915}" type="presOf" srcId="{CF178E68-C082-4D03-9B3A-83117442CF92}" destId="{FD81AA54-A4CD-064D-A298-E44D177189EC}" srcOrd="0" destOrd="0" presId="urn:microsoft.com/office/officeart/2005/8/layout/list1"/>
    <dgm:cxn modelId="{1E5CF491-0ABD-4800-B773-46DEDDD264DC}" srcId="{CAD75B84-6E2D-4967-949E-0E9B62952BBB}" destId="{DFFD1240-EA6E-43A1-AF77-89501CA43FA1}" srcOrd="0" destOrd="0" parTransId="{949EC3F1-F789-4A0B-8A1B-18A5673D61AE}" sibTransId="{36D2ECA6-9C87-4073-8181-2391094EA421}"/>
    <dgm:cxn modelId="{BAF1E4AB-B81B-45B8-AC9E-54C54F07443A}" srcId="{DFFD1240-EA6E-43A1-AF77-89501CA43FA1}" destId="{40A45120-67B5-4FE4-BD93-4A487C0A4CB8}" srcOrd="2" destOrd="0" parTransId="{64BABFA0-B994-4B7B-9DCD-0AFB1871CC0A}" sibTransId="{4AF979CE-B232-47AD-88D8-2063B058B777}"/>
    <dgm:cxn modelId="{7F8E3ABD-ABDF-4B1D-852E-A847A4A434B8}" srcId="{DFFD1240-EA6E-43A1-AF77-89501CA43FA1}" destId="{CF178E68-C082-4D03-9B3A-83117442CF92}" srcOrd="0" destOrd="0" parTransId="{05634932-7B27-4F60-8365-FCA999E9E9D4}" sibTransId="{ED9F56A7-B5DA-4439-9530-935206D2F913}"/>
    <dgm:cxn modelId="{ED3F62BD-A322-0F4C-81C7-D8546E08810E}" type="presOf" srcId="{D8E0AAAA-390F-4240-88F8-07D81737B008}" destId="{FD81AA54-A4CD-064D-A298-E44D177189EC}" srcOrd="0" destOrd="3" presId="urn:microsoft.com/office/officeart/2005/8/layout/list1"/>
    <dgm:cxn modelId="{4966BFE8-104E-D048-A909-80C231C6840A}" type="presParOf" srcId="{FBA807D0-0FD6-DA49-9FA7-3B6D320E8829}" destId="{FA53D98B-7134-EA48-A637-41984F85B88A}" srcOrd="0" destOrd="0" presId="urn:microsoft.com/office/officeart/2005/8/layout/list1"/>
    <dgm:cxn modelId="{4D0BF93F-75DD-BD43-9995-D94A17E95D2C}" type="presParOf" srcId="{FA53D98B-7134-EA48-A637-41984F85B88A}" destId="{581783A8-D5DB-0C42-8D44-93BBF24580E1}" srcOrd="0" destOrd="0" presId="urn:microsoft.com/office/officeart/2005/8/layout/list1"/>
    <dgm:cxn modelId="{CE10D6BF-D024-D649-A4FF-5514DCDABC6C}" type="presParOf" srcId="{FA53D98B-7134-EA48-A637-41984F85B88A}" destId="{5BEFDAB9-587A-154C-9BF3-2A8F40B2F3B8}" srcOrd="1" destOrd="0" presId="urn:microsoft.com/office/officeart/2005/8/layout/list1"/>
    <dgm:cxn modelId="{EF386E7B-65A8-9141-9209-C355C69BC86C}" type="presParOf" srcId="{FBA807D0-0FD6-DA49-9FA7-3B6D320E8829}" destId="{F207A8F4-9808-984A-8449-0CBCB4F114A1}" srcOrd="1" destOrd="0" presId="urn:microsoft.com/office/officeart/2005/8/layout/list1"/>
    <dgm:cxn modelId="{7B89DD71-5C8D-1D42-8686-2AF8232DFD71}" type="presParOf" srcId="{FBA807D0-0FD6-DA49-9FA7-3B6D320E8829}" destId="{FD81AA54-A4CD-064D-A298-E44D177189E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56623B-38F4-E54A-80CC-7D23C6736143}" type="doc">
      <dgm:prSet loTypeId="urn:microsoft.com/office/officeart/2005/8/layout/lProcess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443860-B32A-F441-AF9E-124628AF33DD}">
      <dgm:prSet/>
      <dgm:spPr/>
      <dgm:t>
        <a:bodyPr/>
        <a:lstStyle/>
        <a:p>
          <a:r>
            <a:rPr lang="en-TR" dirty="0"/>
            <a:t>Akışı Anlayalım</a:t>
          </a:r>
        </a:p>
      </dgm:t>
    </dgm:pt>
    <dgm:pt modelId="{8CDC84CB-10C4-BD47-B78E-5E0F82DA8333}" type="parTrans" cxnId="{D3063BF8-6B67-E645-9F7D-A028F554776E}">
      <dgm:prSet/>
      <dgm:spPr/>
      <dgm:t>
        <a:bodyPr/>
        <a:lstStyle/>
        <a:p>
          <a:endParaRPr lang="en-US"/>
        </a:p>
      </dgm:t>
    </dgm:pt>
    <dgm:pt modelId="{AAF3958F-CA23-4749-BF43-AC763DAA0F12}" type="sibTrans" cxnId="{D3063BF8-6B67-E645-9F7D-A028F554776E}">
      <dgm:prSet/>
      <dgm:spPr/>
      <dgm:t>
        <a:bodyPr/>
        <a:lstStyle/>
        <a:p>
          <a:endParaRPr lang="en-US"/>
        </a:p>
      </dgm:t>
    </dgm:pt>
    <dgm:pt modelId="{018916FD-A301-2D4F-B89C-C3917111FC16}">
      <dgm:prSet/>
      <dgm:spPr/>
      <dgm:t>
        <a:bodyPr/>
        <a:lstStyle/>
        <a:p>
          <a:r>
            <a:rPr lang="en-TR" i="1" dirty="0"/>
            <a:t>T</a:t>
          </a:r>
          <a:r>
            <a:rPr lang="en-US" i="1" dirty="0"/>
            <a:t>a</a:t>
          </a:r>
          <a:r>
            <a:rPr lang="en-TR" i="1" dirty="0"/>
            <a:t>sarımcı analizi nasıl değerlendirdi?</a:t>
          </a:r>
          <a:endParaRPr lang="en-TR" dirty="0"/>
        </a:p>
      </dgm:t>
    </dgm:pt>
    <dgm:pt modelId="{DE630A32-5152-E942-89D1-2E9D12F57D33}" type="parTrans" cxnId="{B18EFCEB-24ED-3945-9806-EA37F4B466AD}">
      <dgm:prSet/>
      <dgm:spPr/>
      <dgm:t>
        <a:bodyPr/>
        <a:lstStyle/>
        <a:p>
          <a:endParaRPr lang="en-US"/>
        </a:p>
      </dgm:t>
    </dgm:pt>
    <dgm:pt modelId="{DDEC111D-E2C4-8A40-8A8A-8E721E414657}" type="sibTrans" cxnId="{B18EFCEB-24ED-3945-9806-EA37F4B466AD}">
      <dgm:prSet/>
      <dgm:spPr/>
      <dgm:t>
        <a:bodyPr/>
        <a:lstStyle/>
        <a:p>
          <a:endParaRPr lang="en-US"/>
        </a:p>
      </dgm:t>
    </dgm:pt>
    <dgm:pt modelId="{462FBB1F-BFA7-1B48-A855-367B084E1F46}">
      <dgm:prSet/>
      <dgm:spPr/>
      <dgm:t>
        <a:bodyPr/>
        <a:lstStyle/>
        <a:p>
          <a:r>
            <a:rPr lang="en-TR"/>
            <a:t>Kavramlara Odaklanalım</a:t>
          </a:r>
        </a:p>
      </dgm:t>
    </dgm:pt>
    <dgm:pt modelId="{974ECB53-3AEC-BF43-9CA6-BE71AC46CA44}" type="parTrans" cxnId="{6F5E2C1B-46EE-AD45-90C9-9CA648E34583}">
      <dgm:prSet/>
      <dgm:spPr/>
      <dgm:t>
        <a:bodyPr/>
        <a:lstStyle/>
        <a:p>
          <a:endParaRPr lang="en-US"/>
        </a:p>
      </dgm:t>
    </dgm:pt>
    <dgm:pt modelId="{6C45DB56-2DC6-B34B-A7AD-D16506AD99F8}" type="sibTrans" cxnId="{6F5E2C1B-46EE-AD45-90C9-9CA648E34583}">
      <dgm:prSet/>
      <dgm:spPr/>
      <dgm:t>
        <a:bodyPr/>
        <a:lstStyle/>
        <a:p>
          <a:endParaRPr lang="en-US"/>
        </a:p>
      </dgm:t>
    </dgm:pt>
    <dgm:pt modelId="{242815BA-3AFA-3547-9BF4-11E36ABA8BC7}">
      <dgm:prSet/>
      <dgm:spPr/>
      <dgm:t>
        <a:bodyPr/>
        <a:lstStyle/>
        <a:p>
          <a:r>
            <a:rPr lang="en-TR" i="1"/>
            <a:t>REST nedir, nasıl kullanılır?</a:t>
          </a:r>
          <a:endParaRPr lang="en-TR"/>
        </a:p>
      </dgm:t>
    </dgm:pt>
    <dgm:pt modelId="{842180D5-056C-744C-AFCA-D5547157387B}" type="parTrans" cxnId="{2F84682E-CDC8-8243-B8E3-33F500F8C76C}">
      <dgm:prSet/>
      <dgm:spPr/>
      <dgm:t>
        <a:bodyPr/>
        <a:lstStyle/>
        <a:p>
          <a:endParaRPr lang="en-US"/>
        </a:p>
      </dgm:t>
    </dgm:pt>
    <dgm:pt modelId="{955D3A46-5302-3246-8DB6-83A27B4821A5}" type="sibTrans" cxnId="{2F84682E-CDC8-8243-B8E3-33F500F8C76C}">
      <dgm:prSet/>
      <dgm:spPr/>
      <dgm:t>
        <a:bodyPr/>
        <a:lstStyle/>
        <a:p>
          <a:endParaRPr lang="en-US"/>
        </a:p>
      </dgm:t>
    </dgm:pt>
    <dgm:pt modelId="{A5C47867-1A04-454C-AC69-321215848DC4}">
      <dgm:prSet/>
      <dgm:spPr/>
      <dgm:t>
        <a:bodyPr/>
        <a:lstStyle/>
        <a:p>
          <a:r>
            <a:rPr lang="en-TR" dirty="0"/>
            <a:t>Kod Üzerinde Tekrar Edelim</a:t>
          </a:r>
        </a:p>
      </dgm:t>
    </dgm:pt>
    <dgm:pt modelId="{83C41B50-7BBC-9546-B715-D2CA65396F20}" type="parTrans" cxnId="{B8A65D5B-23FF-114F-B1BD-F95ADDF4ACA8}">
      <dgm:prSet/>
      <dgm:spPr/>
      <dgm:t>
        <a:bodyPr/>
        <a:lstStyle/>
        <a:p>
          <a:endParaRPr lang="en-US"/>
        </a:p>
      </dgm:t>
    </dgm:pt>
    <dgm:pt modelId="{4F259593-125F-AB40-A9A5-40DF99003A1B}" type="sibTrans" cxnId="{B8A65D5B-23FF-114F-B1BD-F95ADDF4ACA8}">
      <dgm:prSet/>
      <dgm:spPr/>
      <dgm:t>
        <a:bodyPr/>
        <a:lstStyle/>
        <a:p>
          <a:endParaRPr lang="en-US"/>
        </a:p>
      </dgm:t>
    </dgm:pt>
    <dgm:pt modelId="{9403E5AD-E292-A144-881C-5F1584EBBE2D}">
      <dgm:prSet/>
      <dgm:spPr/>
      <dgm:t>
        <a:bodyPr/>
        <a:lstStyle/>
        <a:p>
          <a:r>
            <a:rPr lang="en-TR" i="1"/>
            <a:t>Envanter servisine soyut bir envater türü ekleyebilir miyim?</a:t>
          </a:r>
          <a:endParaRPr lang="en-TR"/>
        </a:p>
      </dgm:t>
    </dgm:pt>
    <dgm:pt modelId="{FBA7294D-9E4D-3D4B-8C45-2563C454C570}" type="parTrans" cxnId="{933D794A-111A-074F-A143-E1688FF35005}">
      <dgm:prSet/>
      <dgm:spPr/>
      <dgm:t>
        <a:bodyPr/>
        <a:lstStyle/>
        <a:p>
          <a:endParaRPr lang="en-US"/>
        </a:p>
      </dgm:t>
    </dgm:pt>
    <dgm:pt modelId="{D611F24F-AD74-EF47-BDEC-911069CCDD0D}" type="sibTrans" cxnId="{933D794A-111A-074F-A143-E1688FF35005}">
      <dgm:prSet/>
      <dgm:spPr/>
      <dgm:t>
        <a:bodyPr/>
        <a:lstStyle/>
        <a:p>
          <a:endParaRPr lang="en-US"/>
        </a:p>
      </dgm:t>
    </dgm:pt>
    <dgm:pt modelId="{4ECEE81E-F4D3-5149-8A10-18421FA5F9CC}" type="pres">
      <dgm:prSet presAssocID="{8756623B-38F4-E54A-80CC-7D23C673614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E0E6B60-466B-6C4C-8955-342E2422C2AC}" type="pres">
      <dgm:prSet presAssocID="{C7443860-B32A-F441-AF9E-124628AF33DD}" presName="horFlow" presStyleCnt="0"/>
      <dgm:spPr/>
    </dgm:pt>
    <dgm:pt modelId="{560A7A77-EEA8-244E-A9FB-E88945EB8A2E}" type="pres">
      <dgm:prSet presAssocID="{C7443860-B32A-F441-AF9E-124628AF33DD}" presName="bigChev" presStyleLbl="node1" presStyleIdx="0" presStyleCnt="3"/>
      <dgm:spPr/>
    </dgm:pt>
    <dgm:pt modelId="{44DB1E85-6018-514B-BB84-52473D3EAB5A}" type="pres">
      <dgm:prSet presAssocID="{DE630A32-5152-E942-89D1-2E9D12F57D33}" presName="parTrans" presStyleCnt="0"/>
      <dgm:spPr/>
    </dgm:pt>
    <dgm:pt modelId="{B698788E-45DD-8144-ADBD-068BCAB7363D}" type="pres">
      <dgm:prSet presAssocID="{018916FD-A301-2D4F-B89C-C3917111FC16}" presName="node" presStyleLbl="alignAccFollowNode1" presStyleIdx="0" presStyleCnt="3">
        <dgm:presLayoutVars>
          <dgm:bulletEnabled val="1"/>
        </dgm:presLayoutVars>
      </dgm:prSet>
      <dgm:spPr/>
    </dgm:pt>
    <dgm:pt modelId="{3ABE96E5-0385-E646-9CAE-EBD1AD90A239}" type="pres">
      <dgm:prSet presAssocID="{C7443860-B32A-F441-AF9E-124628AF33DD}" presName="vSp" presStyleCnt="0"/>
      <dgm:spPr/>
    </dgm:pt>
    <dgm:pt modelId="{97738006-D683-7940-91AA-6B31008069B7}" type="pres">
      <dgm:prSet presAssocID="{462FBB1F-BFA7-1B48-A855-367B084E1F46}" presName="horFlow" presStyleCnt="0"/>
      <dgm:spPr/>
    </dgm:pt>
    <dgm:pt modelId="{F39B328B-9AAC-CA43-8BCB-8350E3349467}" type="pres">
      <dgm:prSet presAssocID="{462FBB1F-BFA7-1B48-A855-367B084E1F46}" presName="bigChev" presStyleLbl="node1" presStyleIdx="1" presStyleCnt="3"/>
      <dgm:spPr/>
    </dgm:pt>
    <dgm:pt modelId="{3BD1D638-FC21-014E-BAA9-E104975760A5}" type="pres">
      <dgm:prSet presAssocID="{842180D5-056C-744C-AFCA-D5547157387B}" presName="parTrans" presStyleCnt="0"/>
      <dgm:spPr/>
    </dgm:pt>
    <dgm:pt modelId="{91DE306D-0874-0340-897E-B93E99E39883}" type="pres">
      <dgm:prSet presAssocID="{242815BA-3AFA-3547-9BF4-11E36ABA8BC7}" presName="node" presStyleLbl="alignAccFollowNode1" presStyleIdx="1" presStyleCnt="3">
        <dgm:presLayoutVars>
          <dgm:bulletEnabled val="1"/>
        </dgm:presLayoutVars>
      </dgm:prSet>
      <dgm:spPr/>
    </dgm:pt>
    <dgm:pt modelId="{5EF823B5-4EBE-7C49-9775-5BC8358EAF8B}" type="pres">
      <dgm:prSet presAssocID="{462FBB1F-BFA7-1B48-A855-367B084E1F46}" presName="vSp" presStyleCnt="0"/>
      <dgm:spPr/>
    </dgm:pt>
    <dgm:pt modelId="{F22037B1-ACD9-D94B-BAA7-091A582497EB}" type="pres">
      <dgm:prSet presAssocID="{A5C47867-1A04-454C-AC69-321215848DC4}" presName="horFlow" presStyleCnt="0"/>
      <dgm:spPr/>
    </dgm:pt>
    <dgm:pt modelId="{F2B70A1A-2F01-D04D-9650-6C3CDCCFD717}" type="pres">
      <dgm:prSet presAssocID="{A5C47867-1A04-454C-AC69-321215848DC4}" presName="bigChev" presStyleLbl="node1" presStyleIdx="2" presStyleCnt="3"/>
      <dgm:spPr/>
    </dgm:pt>
    <dgm:pt modelId="{62EB63EC-1205-9844-BE36-B17005F4E0B9}" type="pres">
      <dgm:prSet presAssocID="{FBA7294D-9E4D-3D4B-8C45-2563C454C570}" presName="parTrans" presStyleCnt="0"/>
      <dgm:spPr/>
    </dgm:pt>
    <dgm:pt modelId="{A2D9040A-9856-F548-A17A-C1F992D8A53E}" type="pres">
      <dgm:prSet presAssocID="{9403E5AD-E292-A144-881C-5F1584EBBE2D}" presName="node" presStyleLbl="alignAccFollowNode1" presStyleIdx="2" presStyleCnt="3">
        <dgm:presLayoutVars>
          <dgm:bulletEnabled val="1"/>
        </dgm:presLayoutVars>
      </dgm:prSet>
      <dgm:spPr/>
    </dgm:pt>
  </dgm:ptLst>
  <dgm:cxnLst>
    <dgm:cxn modelId="{9142E019-40E0-434A-B38A-BE2AEF3AFF38}" type="presOf" srcId="{018916FD-A301-2D4F-B89C-C3917111FC16}" destId="{B698788E-45DD-8144-ADBD-068BCAB7363D}" srcOrd="0" destOrd="0" presId="urn:microsoft.com/office/officeart/2005/8/layout/lProcess3"/>
    <dgm:cxn modelId="{6F5E2C1B-46EE-AD45-90C9-9CA648E34583}" srcId="{8756623B-38F4-E54A-80CC-7D23C6736143}" destId="{462FBB1F-BFA7-1B48-A855-367B084E1F46}" srcOrd="1" destOrd="0" parTransId="{974ECB53-3AEC-BF43-9CA6-BE71AC46CA44}" sibTransId="{6C45DB56-2DC6-B34B-A7AD-D16506AD99F8}"/>
    <dgm:cxn modelId="{6DEF391D-4E64-9F45-840B-598A9DCCFB3B}" type="presOf" srcId="{9403E5AD-E292-A144-881C-5F1584EBBE2D}" destId="{A2D9040A-9856-F548-A17A-C1F992D8A53E}" srcOrd="0" destOrd="0" presId="urn:microsoft.com/office/officeart/2005/8/layout/lProcess3"/>
    <dgm:cxn modelId="{4DA93826-2B4E-214B-984E-3082460DCF93}" type="presOf" srcId="{462FBB1F-BFA7-1B48-A855-367B084E1F46}" destId="{F39B328B-9AAC-CA43-8BCB-8350E3349467}" srcOrd="0" destOrd="0" presId="urn:microsoft.com/office/officeart/2005/8/layout/lProcess3"/>
    <dgm:cxn modelId="{C9138C29-DAE7-3E46-A88F-7C9E9FD791EC}" type="presOf" srcId="{A5C47867-1A04-454C-AC69-321215848DC4}" destId="{F2B70A1A-2F01-D04D-9650-6C3CDCCFD717}" srcOrd="0" destOrd="0" presId="urn:microsoft.com/office/officeart/2005/8/layout/lProcess3"/>
    <dgm:cxn modelId="{C3CA8A2A-1C0A-FF48-BDA7-CC6834B41B41}" type="presOf" srcId="{242815BA-3AFA-3547-9BF4-11E36ABA8BC7}" destId="{91DE306D-0874-0340-897E-B93E99E39883}" srcOrd="0" destOrd="0" presId="urn:microsoft.com/office/officeart/2005/8/layout/lProcess3"/>
    <dgm:cxn modelId="{2F84682E-CDC8-8243-B8E3-33F500F8C76C}" srcId="{462FBB1F-BFA7-1B48-A855-367B084E1F46}" destId="{242815BA-3AFA-3547-9BF4-11E36ABA8BC7}" srcOrd="0" destOrd="0" parTransId="{842180D5-056C-744C-AFCA-D5547157387B}" sibTransId="{955D3A46-5302-3246-8DB6-83A27B4821A5}"/>
    <dgm:cxn modelId="{11558636-94E7-3A40-9A9C-B8A43033149F}" type="presOf" srcId="{8756623B-38F4-E54A-80CC-7D23C6736143}" destId="{4ECEE81E-F4D3-5149-8A10-18421FA5F9CC}" srcOrd="0" destOrd="0" presId="urn:microsoft.com/office/officeart/2005/8/layout/lProcess3"/>
    <dgm:cxn modelId="{933D794A-111A-074F-A143-E1688FF35005}" srcId="{A5C47867-1A04-454C-AC69-321215848DC4}" destId="{9403E5AD-E292-A144-881C-5F1584EBBE2D}" srcOrd="0" destOrd="0" parTransId="{FBA7294D-9E4D-3D4B-8C45-2563C454C570}" sibTransId="{D611F24F-AD74-EF47-BDEC-911069CCDD0D}"/>
    <dgm:cxn modelId="{B8A65D5B-23FF-114F-B1BD-F95ADDF4ACA8}" srcId="{8756623B-38F4-E54A-80CC-7D23C6736143}" destId="{A5C47867-1A04-454C-AC69-321215848DC4}" srcOrd="2" destOrd="0" parTransId="{83C41B50-7BBC-9546-B715-D2CA65396F20}" sibTransId="{4F259593-125F-AB40-A9A5-40DF99003A1B}"/>
    <dgm:cxn modelId="{B398E394-E72B-404F-BFF7-856881BDD031}" type="presOf" srcId="{C7443860-B32A-F441-AF9E-124628AF33DD}" destId="{560A7A77-EEA8-244E-A9FB-E88945EB8A2E}" srcOrd="0" destOrd="0" presId="urn:microsoft.com/office/officeart/2005/8/layout/lProcess3"/>
    <dgm:cxn modelId="{B18EFCEB-24ED-3945-9806-EA37F4B466AD}" srcId="{C7443860-B32A-F441-AF9E-124628AF33DD}" destId="{018916FD-A301-2D4F-B89C-C3917111FC16}" srcOrd="0" destOrd="0" parTransId="{DE630A32-5152-E942-89D1-2E9D12F57D33}" sibTransId="{DDEC111D-E2C4-8A40-8A8A-8E721E414657}"/>
    <dgm:cxn modelId="{D3063BF8-6B67-E645-9F7D-A028F554776E}" srcId="{8756623B-38F4-E54A-80CC-7D23C6736143}" destId="{C7443860-B32A-F441-AF9E-124628AF33DD}" srcOrd="0" destOrd="0" parTransId="{8CDC84CB-10C4-BD47-B78E-5E0F82DA8333}" sibTransId="{AAF3958F-CA23-4749-BF43-AC763DAA0F12}"/>
    <dgm:cxn modelId="{7258E7F8-8AE5-B74F-8B4B-B6ACA453C04F}" type="presParOf" srcId="{4ECEE81E-F4D3-5149-8A10-18421FA5F9CC}" destId="{2E0E6B60-466B-6C4C-8955-342E2422C2AC}" srcOrd="0" destOrd="0" presId="urn:microsoft.com/office/officeart/2005/8/layout/lProcess3"/>
    <dgm:cxn modelId="{9155CA82-82AF-1B41-AC88-33D4ABFFEF94}" type="presParOf" srcId="{2E0E6B60-466B-6C4C-8955-342E2422C2AC}" destId="{560A7A77-EEA8-244E-A9FB-E88945EB8A2E}" srcOrd="0" destOrd="0" presId="urn:microsoft.com/office/officeart/2005/8/layout/lProcess3"/>
    <dgm:cxn modelId="{32ED7A21-FDA5-8A43-AE49-92EA8A7FE19A}" type="presParOf" srcId="{2E0E6B60-466B-6C4C-8955-342E2422C2AC}" destId="{44DB1E85-6018-514B-BB84-52473D3EAB5A}" srcOrd="1" destOrd="0" presId="urn:microsoft.com/office/officeart/2005/8/layout/lProcess3"/>
    <dgm:cxn modelId="{8D0D1B91-1B78-BF43-B676-C393B8C9C29E}" type="presParOf" srcId="{2E0E6B60-466B-6C4C-8955-342E2422C2AC}" destId="{B698788E-45DD-8144-ADBD-068BCAB7363D}" srcOrd="2" destOrd="0" presId="urn:microsoft.com/office/officeart/2005/8/layout/lProcess3"/>
    <dgm:cxn modelId="{8ADF3F26-E407-F541-A680-81D891AA5E89}" type="presParOf" srcId="{4ECEE81E-F4D3-5149-8A10-18421FA5F9CC}" destId="{3ABE96E5-0385-E646-9CAE-EBD1AD90A239}" srcOrd="1" destOrd="0" presId="urn:microsoft.com/office/officeart/2005/8/layout/lProcess3"/>
    <dgm:cxn modelId="{82EDC44D-EB2D-9943-A171-608A9071A2AF}" type="presParOf" srcId="{4ECEE81E-F4D3-5149-8A10-18421FA5F9CC}" destId="{97738006-D683-7940-91AA-6B31008069B7}" srcOrd="2" destOrd="0" presId="urn:microsoft.com/office/officeart/2005/8/layout/lProcess3"/>
    <dgm:cxn modelId="{0B99AD3B-7F0B-1044-AF9D-758F3F3EF5F1}" type="presParOf" srcId="{97738006-D683-7940-91AA-6B31008069B7}" destId="{F39B328B-9AAC-CA43-8BCB-8350E3349467}" srcOrd="0" destOrd="0" presId="urn:microsoft.com/office/officeart/2005/8/layout/lProcess3"/>
    <dgm:cxn modelId="{1680ED47-F7A5-0446-B9DD-25469622CA18}" type="presParOf" srcId="{97738006-D683-7940-91AA-6B31008069B7}" destId="{3BD1D638-FC21-014E-BAA9-E104975760A5}" srcOrd="1" destOrd="0" presId="urn:microsoft.com/office/officeart/2005/8/layout/lProcess3"/>
    <dgm:cxn modelId="{2AA0B4FB-7409-6F41-BDC3-1E2A0EE968F4}" type="presParOf" srcId="{97738006-D683-7940-91AA-6B31008069B7}" destId="{91DE306D-0874-0340-897E-B93E99E39883}" srcOrd="2" destOrd="0" presId="urn:microsoft.com/office/officeart/2005/8/layout/lProcess3"/>
    <dgm:cxn modelId="{8F17E607-58D2-D740-AE3D-E42581A6CD8A}" type="presParOf" srcId="{4ECEE81E-F4D3-5149-8A10-18421FA5F9CC}" destId="{5EF823B5-4EBE-7C49-9775-5BC8358EAF8B}" srcOrd="3" destOrd="0" presId="urn:microsoft.com/office/officeart/2005/8/layout/lProcess3"/>
    <dgm:cxn modelId="{7CE95F44-1DA8-F742-A149-F1870E9F6069}" type="presParOf" srcId="{4ECEE81E-F4D3-5149-8A10-18421FA5F9CC}" destId="{F22037B1-ACD9-D94B-BAA7-091A582497EB}" srcOrd="4" destOrd="0" presId="urn:microsoft.com/office/officeart/2005/8/layout/lProcess3"/>
    <dgm:cxn modelId="{072776A0-A54F-0146-A731-80BEAE815992}" type="presParOf" srcId="{F22037B1-ACD9-D94B-BAA7-091A582497EB}" destId="{F2B70A1A-2F01-D04D-9650-6C3CDCCFD717}" srcOrd="0" destOrd="0" presId="urn:microsoft.com/office/officeart/2005/8/layout/lProcess3"/>
    <dgm:cxn modelId="{BF807453-BEF9-5B46-A48B-F6F733A738D4}" type="presParOf" srcId="{F22037B1-ACD9-D94B-BAA7-091A582497EB}" destId="{62EB63EC-1205-9844-BE36-B17005F4E0B9}" srcOrd="1" destOrd="0" presId="urn:microsoft.com/office/officeart/2005/8/layout/lProcess3"/>
    <dgm:cxn modelId="{A600F086-1652-7F4A-ADA9-EDB521867291}" type="presParOf" srcId="{F22037B1-ACD9-D94B-BAA7-091A582497EB}" destId="{A2D9040A-9856-F548-A17A-C1F992D8A53E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283044-DC75-40E6-940F-A5441C8142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7EADFD-5749-4D81-A41D-DCD422D9ACDC}">
      <dgm:prSet/>
      <dgm:spPr/>
      <dgm:t>
        <a:bodyPr/>
        <a:lstStyle/>
        <a:p>
          <a:r>
            <a:rPr lang="en-US" dirty="0"/>
            <a:t>Uygulama Güvenliği</a:t>
          </a:r>
        </a:p>
      </dgm:t>
    </dgm:pt>
    <dgm:pt modelId="{9F94E694-CEE4-4369-80C4-6DF80721FC0D}" type="parTrans" cxnId="{9928D496-626B-4F68-93D1-6838CFAB5A44}">
      <dgm:prSet/>
      <dgm:spPr/>
      <dgm:t>
        <a:bodyPr/>
        <a:lstStyle/>
        <a:p>
          <a:endParaRPr lang="en-US"/>
        </a:p>
      </dgm:t>
    </dgm:pt>
    <dgm:pt modelId="{ECF0B53E-A7D9-4761-894A-534440219783}" type="sibTrans" cxnId="{9928D496-626B-4F68-93D1-6838CFAB5A44}">
      <dgm:prSet/>
      <dgm:spPr/>
      <dgm:t>
        <a:bodyPr/>
        <a:lstStyle/>
        <a:p>
          <a:endParaRPr lang="en-US"/>
        </a:p>
      </dgm:t>
    </dgm:pt>
    <dgm:pt modelId="{60816920-C83D-4C5C-A176-8FEBBC624CD3}">
      <dgm:prSet/>
      <dgm:spPr/>
      <dgm:t>
        <a:bodyPr/>
        <a:lstStyle/>
        <a:p>
          <a:r>
            <a:rPr lang="en-US" dirty="0"/>
            <a:t>Kavramlar, Protokoller</a:t>
          </a:r>
        </a:p>
      </dgm:t>
    </dgm:pt>
    <dgm:pt modelId="{20900CE3-AF75-4B2F-9871-D7E487F14DE1}" type="parTrans" cxnId="{D4E5F6A8-847F-4AB2-819C-484DCCEC3A4F}">
      <dgm:prSet/>
      <dgm:spPr/>
      <dgm:t>
        <a:bodyPr/>
        <a:lstStyle/>
        <a:p>
          <a:endParaRPr lang="en-US"/>
        </a:p>
      </dgm:t>
    </dgm:pt>
    <dgm:pt modelId="{394B484D-8803-4232-937B-AF338EF92787}" type="sibTrans" cxnId="{D4E5F6A8-847F-4AB2-819C-484DCCEC3A4F}">
      <dgm:prSet/>
      <dgm:spPr/>
      <dgm:t>
        <a:bodyPr/>
        <a:lstStyle/>
        <a:p>
          <a:endParaRPr lang="en-US"/>
        </a:p>
      </dgm:t>
    </dgm:pt>
    <dgm:pt modelId="{377F5966-C84F-45C4-93F1-714D441D173B}">
      <dgm:prSet/>
      <dgm:spPr/>
      <dgm:t>
        <a:bodyPr/>
        <a:lstStyle/>
        <a:p>
          <a:r>
            <a:rPr lang="en-US" dirty="0"/>
            <a:t>Keycloak Konfigürasyonu</a:t>
          </a:r>
        </a:p>
      </dgm:t>
    </dgm:pt>
    <dgm:pt modelId="{2863341C-AF05-4A7C-AAC3-889052CBD64A}" type="parTrans" cxnId="{864FC1F5-EA1C-4D4A-BE03-90317979B594}">
      <dgm:prSet/>
      <dgm:spPr/>
      <dgm:t>
        <a:bodyPr/>
        <a:lstStyle/>
        <a:p>
          <a:endParaRPr lang="en-US"/>
        </a:p>
      </dgm:t>
    </dgm:pt>
    <dgm:pt modelId="{0A7C74B7-A648-434A-98D9-5C378FEB2C6A}" type="sibTrans" cxnId="{864FC1F5-EA1C-4D4A-BE03-90317979B594}">
      <dgm:prSet/>
      <dgm:spPr/>
      <dgm:t>
        <a:bodyPr/>
        <a:lstStyle/>
        <a:p>
          <a:endParaRPr lang="en-US"/>
        </a:p>
      </dgm:t>
    </dgm:pt>
    <dgm:pt modelId="{3F21A6AE-4FA7-4392-AAC0-63BDB56B2839}" type="pres">
      <dgm:prSet presAssocID="{6D283044-DC75-40E6-940F-A5441C814203}" presName="root" presStyleCnt="0">
        <dgm:presLayoutVars>
          <dgm:dir/>
          <dgm:resizeHandles val="exact"/>
        </dgm:presLayoutVars>
      </dgm:prSet>
      <dgm:spPr/>
    </dgm:pt>
    <dgm:pt modelId="{1E555C10-E7A6-4D21-9203-F45AF4EA4140}" type="pres">
      <dgm:prSet presAssocID="{D97EADFD-5749-4D81-A41D-DCD422D9ACDC}" presName="compNode" presStyleCnt="0"/>
      <dgm:spPr/>
    </dgm:pt>
    <dgm:pt modelId="{EAB3CC12-8C62-4D71-8B68-136BC2178B0A}" type="pres">
      <dgm:prSet presAssocID="{D97EADFD-5749-4D81-A41D-DCD422D9ACDC}" presName="bgRect" presStyleLbl="bgShp" presStyleIdx="0" presStyleCnt="3"/>
      <dgm:spPr/>
    </dgm:pt>
    <dgm:pt modelId="{305AB10A-029C-4484-9CE5-0D2F9A95FDDA}" type="pres">
      <dgm:prSet presAssocID="{D97EADFD-5749-4D81-A41D-DCD422D9AC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0D3CE71-5E36-468B-980E-61C889C55925}" type="pres">
      <dgm:prSet presAssocID="{D97EADFD-5749-4D81-A41D-DCD422D9ACDC}" presName="spaceRect" presStyleCnt="0"/>
      <dgm:spPr/>
    </dgm:pt>
    <dgm:pt modelId="{E88E5F83-86C2-4714-A61F-66F23D31B8AC}" type="pres">
      <dgm:prSet presAssocID="{D97EADFD-5749-4D81-A41D-DCD422D9ACDC}" presName="parTx" presStyleLbl="revTx" presStyleIdx="0" presStyleCnt="3">
        <dgm:presLayoutVars>
          <dgm:chMax val="0"/>
          <dgm:chPref val="0"/>
        </dgm:presLayoutVars>
      </dgm:prSet>
      <dgm:spPr/>
    </dgm:pt>
    <dgm:pt modelId="{E6200110-DC8C-4B84-A18B-0DD9560375CF}" type="pres">
      <dgm:prSet presAssocID="{ECF0B53E-A7D9-4761-894A-534440219783}" presName="sibTrans" presStyleCnt="0"/>
      <dgm:spPr/>
    </dgm:pt>
    <dgm:pt modelId="{E94A409C-E6C4-4E8B-A343-9B1F393BBAC9}" type="pres">
      <dgm:prSet presAssocID="{60816920-C83D-4C5C-A176-8FEBBC624CD3}" presName="compNode" presStyleCnt="0"/>
      <dgm:spPr/>
    </dgm:pt>
    <dgm:pt modelId="{9AB6CFF0-F217-41AE-BC6B-D028B3ED0AED}" type="pres">
      <dgm:prSet presAssocID="{60816920-C83D-4C5C-A176-8FEBBC624CD3}" presName="bgRect" presStyleLbl="bgShp" presStyleIdx="1" presStyleCnt="3" custLinFactNeighborX="-3395" custLinFactNeighborY="919"/>
      <dgm:spPr/>
    </dgm:pt>
    <dgm:pt modelId="{200B5294-1BD6-4692-B409-9C8105B609FC}" type="pres">
      <dgm:prSet presAssocID="{60816920-C83D-4C5C-A176-8FEBBC624C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17D19DF-FE28-4024-A000-644224206BF5}" type="pres">
      <dgm:prSet presAssocID="{60816920-C83D-4C5C-A176-8FEBBC624CD3}" presName="spaceRect" presStyleCnt="0"/>
      <dgm:spPr/>
    </dgm:pt>
    <dgm:pt modelId="{B67E0A90-B552-4B44-9942-58D9C5C75A73}" type="pres">
      <dgm:prSet presAssocID="{60816920-C83D-4C5C-A176-8FEBBC624CD3}" presName="parTx" presStyleLbl="revTx" presStyleIdx="1" presStyleCnt="3">
        <dgm:presLayoutVars>
          <dgm:chMax val="0"/>
          <dgm:chPref val="0"/>
        </dgm:presLayoutVars>
      </dgm:prSet>
      <dgm:spPr/>
    </dgm:pt>
    <dgm:pt modelId="{E6ED2478-BB7A-45A4-BD2C-B6B5D4D012DD}" type="pres">
      <dgm:prSet presAssocID="{394B484D-8803-4232-937B-AF338EF92787}" presName="sibTrans" presStyleCnt="0"/>
      <dgm:spPr/>
    </dgm:pt>
    <dgm:pt modelId="{4F690DB3-2919-4C34-8A83-D7BF338D0133}" type="pres">
      <dgm:prSet presAssocID="{377F5966-C84F-45C4-93F1-714D441D173B}" presName="compNode" presStyleCnt="0"/>
      <dgm:spPr/>
    </dgm:pt>
    <dgm:pt modelId="{D73358CE-C9E8-4456-824C-1A27E28C0BFA}" type="pres">
      <dgm:prSet presAssocID="{377F5966-C84F-45C4-93F1-714D441D173B}" presName="bgRect" presStyleLbl="bgShp" presStyleIdx="2" presStyleCnt="3"/>
      <dgm:spPr/>
    </dgm:pt>
    <dgm:pt modelId="{0E6CA641-4D15-437F-9D99-F7DBF72D5ACB}" type="pres">
      <dgm:prSet presAssocID="{377F5966-C84F-45C4-93F1-714D441D17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087C530-860E-4A5D-BC78-90312066FDAB}" type="pres">
      <dgm:prSet presAssocID="{377F5966-C84F-45C4-93F1-714D441D173B}" presName="spaceRect" presStyleCnt="0"/>
      <dgm:spPr/>
    </dgm:pt>
    <dgm:pt modelId="{0E703541-1202-4F2B-8080-A51F36742E52}" type="pres">
      <dgm:prSet presAssocID="{377F5966-C84F-45C4-93F1-714D441D173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4F97B16-A009-438C-91F8-F33879FEC5D7}" type="presOf" srcId="{6D283044-DC75-40E6-940F-A5441C814203}" destId="{3F21A6AE-4FA7-4392-AAC0-63BDB56B2839}" srcOrd="0" destOrd="0" presId="urn:microsoft.com/office/officeart/2018/2/layout/IconVerticalSolidList"/>
    <dgm:cxn modelId="{9928D496-626B-4F68-93D1-6838CFAB5A44}" srcId="{6D283044-DC75-40E6-940F-A5441C814203}" destId="{D97EADFD-5749-4D81-A41D-DCD422D9ACDC}" srcOrd="0" destOrd="0" parTransId="{9F94E694-CEE4-4369-80C4-6DF80721FC0D}" sibTransId="{ECF0B53E-A7D9-4761-894A-534440219783}"/>
    <dgm:cxn modelId="{3AB1C8A8-9B51-4296-ACDC-4003309EF236}" type="presOf" srcId="{377F5966-C84F-45C4-93F1-714D441D173B}" destId="{0E703541-1202-4F2B-8080-A51F36742E52}" srcOrd="0" destOrd="0" presId="urn:microsoft.com/office/officeart/2018/2/layout/IconVerticalSolidList"/>
    <dgm:cxn modelId="{D4E5F6A8-847F-4AB2-819C-484DCCEC3A4F}" srcId="{6D283044-DC75-40E6-940F-A5441C814203}" destId="{60816920-C83D-4C5C-A176-8FEBBC624CD3}" srcOrd="1" destOrd="0" parTransId="{20900CE3-AF75-4B2F-9871-D7E487F14DE1}" sibTransId="{394B484D-8803-4232-937B-AF338EF92787}"/>
    <dgm:cxn modelId="{2319CCDE-DEF0-4E11-A580-D9CD9949D653}" type="presOf" srcId="{D97EADFD-5749-4D81-A41D-DCD422D9ACDC}" destId="{E88E5F83-86C2-4714-A61F-66F23D31B8AC}" srcOrd="0" destOrd="0" presId="urn:microsoft.com/office/officeart/2018/2/layout/IconVerticalSolidList"/>
    <dgm:cxn modelId="{864FC1F5-EA1C-4D4A-BE03-90317979B594}" srcId="{6D283044-DC75-40E6-940F-A5441C814203}" destId="{377F5966-C84F-45C4-93F1-714D441D173B}" srcOrd="2" destOrd="0" parTransId="{2863341C-AF05-4A7C-AAC3-889052CBD64A}" sibTransId="{0A7C74B7-A648-434A-98D9-5C378FEB2C6A}"/>
    <dgm:cxn modelId="{F8BEF6FA-A9DC-41E4-8497-5CD739404A71}" type="presOf" srcId="{60816920-C83D-4C5C-A176-8FEBBC624CD3}" destId="{B67E0A90-B552-4B44-9942-58D9C5C75A73}" srcOrd="0" destOrd="0" presId="urn:microsoft.com/office/officeart/2018/2/layout/IconVerticalSolidList"/>
    <dgm:cxn modelId="{87F49653-1A0B-4DD5-8019-032E3E2A242A}" type="presParOf" srcId="{3F21A6AE-4FA7-4392-AAC0-63BDB56B2839}" destId="{1E555C10-E7A6-4D21-9203-F45AF4EA4140}" srcOrd="0" destOrd="0" presId="urn:microsoft.com/office/officeart/2018/2/layout/IconVerticalSolidList"/>
    <dgm:cxn modelId="{2F93270E-882C-40C1-86AA-49ED83D43CA7}" type="presParOf" srcId="{1E555C10-E7A6-4D21-9203-F45AF4EA4140}" destId="{EAB3CC12-8C62-4D71-8B68-136BC2178B0A}" srcOrd="0" destOrd="0" presId="urn:microsoft.com/office/officeart/2018/2/layout/IconVerticalSolidList"/>
    <dgm:cxn modelId="{3253C250-C124-4E60-8688-7EF942B4D6DC}" type="presParOf" srcId="{1E555C10-E7A6-4D21-9203-F45AF4EA4140}" destId="{305AB10A-029C-4484-9CE5-0D2F9A95FDDA}" srcOrd="1" destOrd="0" presId="urn:microsoft.com/office/officeart/2018/2/layout/IconVerticalSolidList"/>
    <dgm:cxn modelId="{19BA1FD5-AB5C-41A3-9D8D-EF2771B1E831}" type="presParOf" srcId="{1E555C10-E7A6-4D21-9203-F45AF4EA4140}" destId="{40D3CE71-5E36-468B-980E-61C889C55925}" srcOrd="2" destOrd="0" presId="urn:microsoft.com/office/officeart/2018/2/layout/IconVerticalSolidList"/>
    <dgm:cxn modelId="{E3B6B854-4E2D-44DA-ADE3-D1D1EC8CFB1B}" type="presParOf" srcId="{1E555C10-E7A6-4D21-9203-F45AF4EA4140}" destId="{E88E5F83-86C2-4714-A61F-66F23D31B8AC}" srcOrd="3" destOrd="0" presId="urn:microsoft.com/office/officeart/2018/2/layout/IconVerticalSolidList"/>
    <dgm:cxn modelId="{61244225-DF6D-444F-8BFD-7D581313A9F9}" type="presParOf" srcId="{3F21A6AE-4FA7-4392-AAC0-63BDB56B2839}" destId="{E6200110-DC8C-4B84-A18B-0DD9560375CF}" srcOrd="1" destOrd="0" presId="urn:microsoft.com/office/officeart/2018/2/layout/IconVerticalSolidList"/>
    <dgm:cxn modelId="{58AD1351-2953-4882-AD8F-769E0558FBD1}" type="presParOf" srcId="{3F21A6AE-4FA7-4392-AAC0-63BDB56B2839}" destId="{E94A409C-E6C4-4E8B-A343-9B1F393BBAC9}" srcOrd="2" destOrd="0" presId="urn:microsoft.com/office/officeart/2018/2/layout/IconVerticalSolidList"/>
    <dgm:cxn modelId="{E3296A1C-FC07-4698-B4DC-82350BA2B120}" type="presParOf" srcId="{E94A409C-E6C4-4E8B-A343-9B1F393BBAC9}" destId="{9AB6CFF0-F217-41AE-BC6B-D028B3ED0AED}" srcOrd="0" destOrd="0" presId="urn:microsoft.com/office/officeart/2018/2/layout/IconVerticalSolidList"/>
    <dgm:cxn modelId="{89545BB7-96B5-463C-BFE1-54343627F090}" type="presParOf" srcId="{E94A409C-E6C4-4E8B-A343-9B1F393BBAC9}" destId="{200B5294-1BD6-4692-B409-9C8105B609FC}" srcOrd="1" destOrd="0" presId="urn:microsoft.com/office/officeart/2018/2/layout/IconVerticalSolidList"/>
    <dgm:cxn modelId="{DE1A60A9-796D-48AF-B0A9-D7AA8788BE34}" type="presParOf" srcId="{E94A409C-E6C4-4E8B-A343-9B1F393BBAC9}" destId="{E17D19DF-FE28-4024-A000-644224206BF5}" srcOrd="2" destOrd="0" presId="urn:microsoft.com/office/officeart/2018/2/layout/IconVerticalSolidList"/>
    <dgm:cxn modelId="{1B08288E-388F-4982-B6D5-12C75D1CC6BC}" type="presParOf" srcId="{E94A409C-E6C4-4E8B-A343-9B1F393BBAC9}" destId="{B67E0A90-B552-4B44-9942-58D9C5C75A73}" srcOrd="3" destOrd="0" presId="urn:microsoft.com/office/officeart/2018/2/layout/IconVerticalSolidList"/>
    <dgm:cxn modelId="{EC5671DA-2DD3-499D-85C2-7BEFD3D7C793}" type="presParOf" srcId="{3F21A6AE-4FA7-4392-AAC0-63BDB56B2839}" destId="{E6ED2478-BB7A-45A4-BD2C-B6B5D4D012DD}" srcOrd="3" destOrd="0" presId="urn:microsoft.com/office/officeart/2018/2/layout/IconVerticalSolidList"/>
    <dgm:cxn modelId="{30B12E11-B0D0-4DEC-B3CE-68BDA945F9F4}" type="presParOf" srcId="{3F21A6AE-4FA7-4392-AAC0-63BDB56B2839}" destId="{4F690DB3-2919-4C34-8A83-D7BF338D0133}" srcOrd="4" destOrd="0" presId="urn:microsoft.com/office/officeart/2018/2/layout/IconVerticalSolidList"/>
    <dgm:cxn modelId="{CFE4F2D3-099F-4F31-A11F-AEB8DE1E21C7}" type="presParOf" srcId="{4F690DB3-2919-4C34-8A83-D7BF338D0133}" destId="{D73358CE-C9E8-4456-824C-1A27E28C0BFA}" srcOrd="0" destOrd="0" presId="urn:microsoft.com/office/officeart/2018/2/layout/IconVerticalSolidList"/>
    <dgm:cxn modelId="{4031590D-6EA5-4EF0-AABE-D1E417D436FC}" type="presParOf" srcId="{4F690DB3-2919-4C34-8A83-D7BF338D0133}" destId="{0E6CA641-4D15-437F-9D99-F7DBF72D5ACB}" srcOrd="1" destOrd="0" presId="urn:microsoft.com/office/officeart/2018/2/layout/IconVerticalSolidList"/>
    <dgm:cxn modelId="{3B689BFE-A688-42CA-A198-366667DFCE74}" type="presParOf" srcId="{4F690DB3-2919-4C34-8A83-D7BF338D0133}" destId="{0087C530-860E-4A5D-BC78-90312066FDAB}" srcOrd="2" destOrd="0" presId="urn:microsoft.com/office/officeart/2018/2/layout/IconVerticalSolidList"/>
    <dgm:cxn modelId="{EBE8475B-2147-4AD3-859F-30721BCF1B76}" type="presParOf" srcId="{4F690DB3-2919-4C34-8A83-D7BF338D0133}" destId="{0E703541-1202-4F2B-8080-A51F36742E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283044-DC75-40E6-940F-A5441C8142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7EADFD-5749-4D81-A41D-DCD422D9AC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Uygulama Güvenliği</a:t>
          </a:r>
        </a:p>
      </dgm:t>
    </dgm:pt>
    <dgm:pt modelId="{9F94E694-CEE4-4369-80C4-6DF80721FC0D}" type="parTrans" cxnId="{9928D496-626B-4F68-93D1-6838CFAB5A44}">
      <dgm:prSet/>
      <dgm:spPr/>
      <dgm:t>
        <a:bodyPr/>
        <a:lstStyle/>
        <a:p>
          <a:endParaRPr lang="en-US"/>
        </a:p>
      </dgm:t>
    </dgm:pt>
    <dgm:pt modelId="{ECF0B53E-A7D9-4761-894A-534440219783}" type="sibTrans" cxnId="{9928D496-626B-4F68-93D1-6838CFAB5A44}">
      <dgm:prSet/>
      <dgm:spPr/>
      <dgm:t>
        <a:bodyPr/>
        <a:lstStyle/>
        <a:p>
          <a:endParaRPr lang="en-US"/>
        </a:p>
      </dgm:t>
    </dgm:pt>
    <dgm:pt modelId="{3F21A6AE-4FA7-4392-AAC0-63BDB56B2839}" type="pres">
      <dgm:prSet presAssocID="{6D283044-DC75-40E6-940F-A5441C814203}" presName="root" presStyleCnt="0">
        <dgm:presLayoutVars>
          <dgm:dir/>
          <dgm:resizeHandles val="exact"/>
        </dgm:presLayoutVars>
      </dgm:prSet>
      <dgm:spPr/>
    </dgm:pt>
    <dgm:pt modelId="{1E555C10-E7A6-4D21-9203-F45AF4EA4140}" type="pres">
      <dgm:prSet presAssocID="{D97EADFD-5749-4D81-A41D-DCD422D9ACDC}" presName="compNode" presStyleCnt="0"/>
      <dgm:spPr/>
    </dgm:pt>
    <dgm:pt modelId="{EAB3CC12-8C62-4D71-8B68-136BC2178B0A}" type="pres">
      <dgm:prSet presAssocID="{D97EADFD-5749-4D81-A41D-DCD422D9ACDC}" presName="bgRect" presStyleLbl="bgShp" presStyleIdx="0" presStyleCnt="1"/>
      <dgm:spPr/>
    </dgm:pt>
    <dgm:pt modelId="{305AB10A-029C-4484-9CE5-0D2F9A95FDDA}" type="pres">
      <dgm:prSet presAssocID="{D97EADFD-5749-4D81-A41D-DCD422D9ACDC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40D3CE71-5E36-468B-980E-61C889C55925}" type="pres">
      <dgm:prSet presAssocID="{D97EADFD-5749-4D81-A41D-DCD422D9ACDC}" presName="spaceRect" presStyleCnt="0"/>
      <dgm:spPr/>
    </dgm:pt>
    <dgm:pt modelId="{E88E5F83-86C2-4714-A61F-66F23D31B8AC}" type="pres">
      <dgm:prSet presAssocID="{D97EADFD-5749-4D81-A41D-DCD422D9ACDC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D4F97B16-A009-438C-91F8-F33879FEC5D7}" type="presOf" srcId="{6D283044-DC75-40E6-940F-A5441C814203}" destId="{3F21A6AE-4FA7-4392-AAC0-63BDB56B2839}" srcOrd="0" destOrd="0" presId="urn:microsoft.com/office/officeart/2018/2/layout/IconVerticalSolidList"/>
    <dgm:cxn modelId="{9928D496-626B-4F68-93D1-6838CFAB5A44}" srcId="{6D283044-DC75-40E6-940F-A5441C814203}" destId="{D97EADFD-5749-4D81-A41D-DCD422D9ACDC}" srcOrd="0" destOrd="0" parTransId="{9F94E694-CEE4-4369-80C4-6DF80721FC0D}" sibTransId="{ECF0B53E-A7D9-4761-894A-534440219783}"/>
    <dgm:cxn modelId="{2319CCDE-DEF0-4E11-A580-D9CD9949D653}" type="presOf" srcId="{D97EADFD-5749-4D81-A41D-DCD422D9ACDC}" destId="{E88E5F83-86C2-4714-A61F-66F23D31B8AC}" srcOrd="0" destOrd="0" presId="urn:microsoft.com/office/officeart/2018/2/layout/IconVerticalSolidList"/>
    <dgm:cxn modelId="{87F49653-1A0B-4DD5-8019-032E3E2A242A}" type="presParOf" srcId="{3F21A6AE-4FA7-4392-AAC0-63BDB56B2839}" destId="{1E555C10-E7A6-4D21-9203-F45AF4EA4140}" srcOrd="0" destOrd="0" presId="urn:microsoft.com/office/officeart/2018/2/layout/IconVerticalSolidList"/>
    <dgm:cxn modelId="{2F93270E-882C-40C1-86AA-49ED83D43CA7}" type="presParOf" srcId="{1E555C10-E7A6-4D21-9203-F45AF4EA4140}" destId="{EAB3CC12-8C62-4D71-8B68-136BC2178B0A}" srcOrd="0" destOrd="0" presId="urn:microsoft.com/office/officeart/2018/2/layout/IconVerticalSolidList"/>
    <dgm:cxn modelId="{3253C250-C124-4E60-8688-7EF942B4D6DC}" type="presParOf" srcId="{1E555C10-E7A6-4D21-9203-F45AF4EA4140}" destId="{305AB10A-029C-4484-9CE5-0D2F9A95FDDA}" srcOrd="1" destOrd="0" presId="urn:microsoft.com/office/officeart/2018/2/layout/IconVerticalSolidList"/>
    <dgm:cxn modelId="{19BA1FD5-AB5C-41A3-9D8D-EF2771B1E831}" type="presParOf" srcId="{1E555C10-E7A6-4D21-9203-F45AF4EA4140}" destId="{40D3CE71-5E36-468B-980E-61C889C55925}" srcOrd="2" destOrd="0" presId="urn:microsoft.com/office/officeart/2018/2/layout/IconVerticalSolidList"/>
    <dgm:cxn modelId="{E3B6B854-4E2D-44DA-ADE3-D1D1EC8CFB1B}" type="presParOf" srcId="{1E555C10-E7A6-4D21-9203-F45AF4EA4140}" destId="{E88E5F83-86C2-4714-A61F-66F23D31B8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283044-DC75-40E6-940F-A5441C8142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7EADFD-5749-4D81-A41D-DCD422D9AC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Kavramlar, Protokoller</a:t>
          </a:r>
        </a:p>
      </dgm:t>
    </dgm:pt>
    <dgm:pt modelId="{9F94E694-CEE4-4369-80C4-6DF80721FC0D}" type="parTrans" cxnId="{9928D496-626B-4F68-93D1-6838CFAB5A44}">
      <dgm:prSet/>
      <dgm:spPr/>
      <dgm:t>
        <a:bodyPr/>
        <a:lstStyle/>
        <a:p>
          <a:endParaRPr lang="en-US"/>
        </a:p>
      </dgm:t>
    </dgm:pt>
    <dgm:pt modelId="{ECF0B53E-A7D9-4761-894A-534440219783}" type="sibTrans" cxnId="{9928D496-626B-4F68-93D1-6838CFAB5A44}">
      <dgm:prSet/>
      <dgm:spPr/>
      <dgm:t>
        <a:bodyPr/>
        <a:lstStyle/>
        <a:p>
          <a:endParaRPr lang="en-US"/>
        </a:p>
      </dgm:t>
    </dgm:pt>
    <dgm:pt modelId="{3F21A6AE-4FA7-4392-AAC0-63BDB56B2839}" type="pres">
      <dgm:prSet presAssocID="{6D283044-DC75-40E6-940F-A5441C814203}" presName="root" presStyleCnt="0">
        <dgm:presLayoutVars>
          <dgm:dir/>
          <dgm:resizeHandles val="exact"/>
        </dgm:presLayoutVars>
      </dgm:prSet>
      <dgm:spPr/>
    </dgm:pt>
    <dgm:pt modelId="{1E555C10-E7A6-4D21-9203-F45AF4EA4140}" type="pres">
      <dgm:prSet presAssocID="{D97EADFD-5749-4D81-A41D-DCD422D9ACDC}" presName="compNode" presStyleCnt="0"/>
      <dgm:spPr/>
    </dgm:pt>
    <dgm:pt modelId="{EAB3CC12-8C62-4D71-8B68-136BC2178B0A}" type="pres">
      <dgm:prSet presAssocID="{D97EADFD-5749-4D81-A41D-DCD422D9ACDC}" presName="bgRect" presStyleLbl="bgShp" presStyleIdx="0" presStyleCnt="1"/>
      <dgm:spPr/>
    </dgm:pt>
    <dgm:pt modelId="{305AB10A-029C-4484-9CE5-0D2F9A95FDDA}" type="pres">
      <dgm:prSet presAssocID="{D97EADFD-5749-4D81-A41D-DCD422D9ACDC}" presName="iconRect" presStyleLbl="node1" presStyleIdx="0" presStyleCnt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0D3CE71-5E36-468B-980E-61C889C55925}" type="pres">
      <dgm:prSet presAssocID="{D97EADFD-5749-4D81-A41D-DCD422D9ACDC}" presName="spaceRect" presStyleCnt="0"/>
      <dgm:spPr/>
    </dgm:pt>
    <dgm:pt modelId="{E88E5F83-86C2-4714-A61F-66F23D31B8AC}" type="pres">
      <dgm:prSet presAssocID="{D97EADFD-5749-4D81-A41D-DCD422D9ACDC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D4F97B16-A009-438C-91F8-F33879FEC5D7}" type="presOf" srcId="{6D283044-DC75-40E6-940F-A5441C814203}" destId="{3F21A6AE-4FA7-4392-AAC0-63BDB56B2839}" srcOrd="0" destOrd="0" presId="urn:microsoft.com/office/officeart/2018/2/layout/IconVerticalSolidList"/>
    <dgm:cxn modelId="{9928D496-626B-4F68-93D1-6838CFAB5A44}" srcId="{6D283044-DC75-40E6-940F-A5441C814203}" destId="{D97EADFD-5749-4D81-A41D-DCD422D9ACDC}" srcOrd="0" destOrd="0" parTransId="{9F94E694-CEE4-4369-80C4-6DF80721FC0D}" sibTransId="{ECF0B53E-A7D9-4761-894A-534440219783}"/>
    <dgm:cxn modelId="{2319CCDE-DEF0-4E11-A580-D9CD9949D653}" type="presOf" srcId="{D97EADFD-5749-4D81-A41D-DCD422D9ACDC}" destId="{E88E5F83-86C2-4714-A61F-66F23D31B8AC}" srcOrd="0" destOrd="0" presId="urn:microsoft.com/office/officeart/2018/2/layout/IconVerticalSolidList"/>
    <dgm:cxn modelId="{87F49653-1A0B-4DD5-8019-032E3E2A242A}" type="presParOf" srcId="{3F21A6AE-4FA7-4392-AAC0-63BDB56B2839}" destId="{1E555C10-E7A6-4D21-9203-F45AF4EA4140}" srcOrd="0" destOrd="0" presId="urn:microsoft.com/office/officeart/2018/2/layout/IconVerticalSolidList"/>
    <dgm:cxn modelId="{2F93270E-882C-40C1-86AA-49ED83D43CA7}" type="presParOf" srcId="{1E555C10-E7A6-4D21-9203-F45AF4EA4140}" destId="{EAB3CC12-8C62-4D71-8B68-136BC2178B0A}" srcOrd="0" destOrd="0" presId="urn:microsoft.com/office/officeart/2018/2/layout/IconVerticalSolidList"/>
    <dgm:cxn modelId="{3253C250-C124-4E60-8688-7EF942B4D6DC}" type="presParOf" srcId="{1E555C10-E7A6-4D21-9203-F45AF4EA4140}" destId="{305AB10A-029C-4484-9CE5-0D2F9A95FDDA}" srcOrd="1" destOrd="0" presId="urn:microsoft.com/office/officeart/2018/2/layout/IconVerticalSolidList"/>
    <dgm:cxn modelId="{19BA1FD5-AB5C-41A3-9D8D-EF2771B1E831}" type="presParOf" srcId="{1E555C10-E7A6-4D21-9203-F45AF4EA4140}" destId="{40D3CE71-5E36-468B-980E-61C889C55925}" srcOrd="2" destOrd="0" presId="urn:microsoft.com/office/officeart/2018/2/layout/IconVerticalSolidList"/>
    <dgm:cxn modelId="{E3B6B854-4E2D-44DA-ADE3-D1D1EC8CFB1B}" type="presParOf" srcId="{1E555C10-E7A6-4D21-9203-F45AF4EA4140}" destId="{E88E5F83-86C2-4714-A61F-66F23D31B8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D283044-DC75-40E6-940F-A5441C8142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7EADFD-5749-4D81-A41D-DCD422D9AC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Kavramlar, Protokoller</a:t>
          </a:r>
        </a:p>
      </dgm:t>
    </dgm:pt>
    <dgm:pt modelId="{9F94E694-CEE4-4369-80C4-6DF80721FC0D}" type="parTrans" cxnId="{9928D496-626B-4F68-93D1-6838CFAB5A44}">
      <dgm:prSet/>
      <dgm:spPr/>
      <dgm:t>
        <a:bodyPr/>
        <a:lstStyle/>
        <a:p>
          <a:endParaRPr lang="en-US"/>
        </a:p>
      </dgm:t>
    </dgm:pt>
    <dgm:pt modelId="{ECF0B53E-A7D9-4761-894A-534440219783}" type="sibTrans" cxnId="{9928D496-626B-4F68-93D1-6838CFAB5A44}">
      <dgm:prSet/>
      <dgm:spPr/>
      <dgm:t>
        <a:bodyPr/>
        <a:lstStyle/>
        <a:p>
          <a:endParaRPr lang="en-US"/>
        </a:p>
      </dgm:t>
    </dgm:pt>
    <dgm:pt modelId="{3F21A6AE-4FA7-4392-AAC0-63BDB56B2839}" type="pres">
      <dgm:prSet presAssocID="{6D283044-DC75-40E6-940F-A5441C814203}" presName="root" presStyleCnt="0">
        <dgm:presLayoutVars>
          <dgm:dir/>
          <dgm:resizeHandles val="exact"/>
        </dgm:presLayoutVars>
      </dgm:prSet>
      <dgm:spPr/>
    </dgm:pt>
    <dgm:pt modelId="{1E555C10-E7A6-4D21-9203-F45AF4EA4140}" type="pres">
      <dgm:prSet presAssocID="{D97EADFD-5749-4D81-A41D-DCD422D9ACDC}" presName="compNode" presStyleCnt="0"/>
      <dgm:spPr/>
    </dgm:pt>
    <dgm:pt modelId="{EAB3CC12-8C62-4D71-8B68-136BC2178B0A}" type="pres">
      <dgm:prSet presAssocID="{D97EADFD-5749-4D81-A41D-DCD422D9ACDC}" presName="bgRect" presStyleLbl="bgShp" presStyleIdx="0" presStyleCnt="1"/>
      <dgm:spPr/>
    </dgm:pt>
    <dgm:pt modelId="{305AB10A-029C-4484-9CE5-0D2F9A95FDDA}" type="pres">
      <dgm:prSet presAssocID="{D97EADFD-5749-4D81-A41D-DCD422D9ACDC}" presName="iconRect" presStyleLbl="node1" presStyleIdx="0" presStyleCnt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0D3CE71-5E36-468B-980E-61C889C55925}" type="pres">
      <dgm:prSet presAssocID="{D97EADFD-5749-4D81-A41D-DCD422D9ACDC}" presName="spaceRect" presStyleCnt="0"/>
      <dgm:spPr/>
    </dgm:pt>
    <dgm:pt modelId="{E88E5F83-86C2-4714-A61F-66F23D31B8AC}" type="pres">
      <dgm:prSet presAssocID="{D97EADFD-5749-4D81-A41D-DCD422D9ACDC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D4F97B16-A009-438C-91F8-F33879FEC5D7}" type="presOf" srcId="{6D283044-DC75-40E6-940F-A5441C814203}" destId="{3F21A6AE-4FA7-4392-AAC0-63BDB56B2839}" srcOrd="0" destOrd="0" presId="urn:microsoft.com/office/officeart/2018/2/layout/IconVerticalSolidList"/>
    <dgm:cxn modelId="{9928D496-626B-4F68-93D1-6838CFAB5A44}" srcId="{6D283044-DC75-40E6-940F-A5441C814203}" destId="{D97EADFD-5749-4D81-A41D-DCD422D9ACDC}" srcOrd="0" destOrd="0" parTransId="{9F94E694-CEE4-4369-80C4-6DF80721FC0D}" sibTransId="{ECF0B53E-A7D9-4761-894A-534440219783}"/>
    <dgm:cxn modelId="{2319CCDE-DEF0-4E11-A580-D9CD9949D653}" type="presOf" srcId="{D97EADFD-5749-4D81-A41D-DCD422D9ACDC}" destId="{E88E5F83-86C2-4714-A61F-66F23D31B8AC}" srcOrd="0" destOrd="0" presId="urn:microsoft.com/office/officeart/2018/2/layout/IconVerticalSolidList"/>
    <dgm:cxn modelId="{87F49653-1A0B-4DD5-8019-032E3E2A242A}" type="presParOf" srcId="{3F21A6AE-4FA7-4392-AAC0-63BDB56B2839}" destId="{1E555C10-E7A6-4D21-9203-F45AF4EA4140}" srcOrd="0" destOrd="0" presId="urn:microsoft.com/office/officeart/2018/2/layout/IconVerticalSolidList"/>
    <dgm:cxn modelId="{2F93270E-882C-40C1-86AA-49ED83D43CA7}" type="presParOf" srcId="{1E555C10-E7A6-4D21-9203-F45AF4EA4140}" destId="{EAB3CC12-8C62-4D71-8B68-136BC2178B0A}" srcOrd="0" destOrd="0" presId="urn:microsoft.com/office/officeart/2018/2/layout/IconVerticalSolidList"/>
    <dgm:cxn modelId="{3253C250-C124-4E60-8688-7EF942B4D6DC}" type="presParOf" srcId="{1E555C10-E7A6-4D21-9203-F45AF4EA4140}" destId="{305AB10A-029C-4484-9CE5-0D2F9A95FDDA}" srcOrd="1" destOrd="0" presId="urn:microsoft.com/office/officeart/2018/2/layout/IconVerticalSolidList"/>
    <dgm:cxn modelId="{19BA1FD5-AB5C-41A3-9D8D-EF2771B1E831}" type="presParOf" srcId="{1E555C10-E7A6-4D21-9203-F45AF4EA4140}" destId="{40D3CE71-5E36-468B-980E-61C889C55925}" srcOrd="2" destOrd="0" presId="urn:microsoft.com/office/officeart/2018/2/layout/IconVerticalSolidList"/>
    <dgm:cxn modelId="{E3B6B854-4E2D-44DA-ADE3-D1D1EC8CFB1B}" type="presParOf" srcId="{1E555C10-E7A6-4D21-9203-F45AF4EA4140}" destId="{E88E5F83-86C2-4714-A61F-66F23D31B8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D283044-DC75-40E6-940F-A5441C8142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7EADFD-5749-4D81-A41D-DCD422D9AC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Kavramlar, Protokoller</a:t>
          </a:r>
        </a:p>
      </dgm:t>
    </dgm:pt>
    <dgm:pt modelId="{9F94E694-CEE4-4369-80C4-6DF80721FC0D}" type="parTrans" cxnId="{9928D496-626B-4F68-93D1-6838CFAB5A44}">
      <dgm:prSet/>
      <dgm:spPr/>
      <dgm:t>
        <a:bodyPr/>
        <a:lstStyle/>
        <a:p>
          <a:endParaRPr lang="en-US"/>
        </a:p>
      </dgm:t>
    </dgm:pt>
    <dgm:pt modelId="{ECF0B53E-A7D9-4761-894A-534440219783}" type="sibTrans" cxnId="{9928D496-626B-4F68-93D1-6838CFAB5A44}">
      <dgm:prSet/>
      <dgm:spPr/>
      <dgm:t>
        <a:bodyPr/>
        <a:lstStyle/>
        <a:p>
          <a:endParaRPr lang="en-US"/>
        </a:p>
      </dgm:t>
    </dgm:pt>
    <dgm:pt modelId="{3F21A6AE-4FA7-4392-AAC0-63BDB56B2839}" type="pres">
      <dgm:prSet presAssocID="{6D283044-DC75-40E6-940F-A5441C814203}" presName="root" presStyleCnt="0">
        <dgm:presLayoutVars>
          <dgm:dir/>
          <dgm:resizeHandles val="exact"/>
        </dgm:presLayoutVars>
      </dgm:prSet>
      <dgm:spPr/>
    </dgm:pt>
    <dgm:pt modelId="{1E555C10-E7A6-4D21-9203-F45AF4EA4140}" type="pres">
      <dgm:prSet presAssocID="{D97EADFD-5749-4D81-A41D-DCD422D9ACDC}" presName="compNode" presStyleCnt="0"/>
      <dgm:spPr/>
    </dgm:pt>
    <dgm:pt modelId="{EAB3CC12-8C62-4D71-8B68-136BC2178B0A}" type="pres">
      <dgm:prSet presAssocID="{D97EADFD-5749-4D81-A41D-DCD422D9ACDC}" presName="bgRect" presStyleLbl="bgShp" presStyleIdx="0" presStyleCnt="1"/>
      <dgm:spPr/>
    </dgm:pt>
    <dgm:pt modelId="{305AB10A-029C-4484-9CE5-0D2F9A95FDDA}" type="pres">
      <dgm:prSet presAssocID="{D97EADFD-5749-4D81-A41D-DCD422D9ACDC}" presName="iconRect" presStyleLbl="node1" presStyleIdx="0" presStyleCnt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0D3CE71-5E36-468B-980E-61C889C55925}" type="pres">
      <dgm:prSet presAssocID="{D97EADFD-5749-4D81-A41D-DCD422D9ACDC}" presName="spaceRect" presStyleCnt="0"/>
      <dgm:spPr/>
    </dgm:pt>
    <dgm:pt modelId="{E88E5F83-86C2-4714-A61F-66F23D31B8AC}" type="pres">
      <dgm:prSet presAssocID="{D97EADFD-5749-4D81-A41D-DCD422D9ACDC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D4F97B16-A009-438C-91F8-F33879FEC5D7}" type="presOf" srcId="{6D283044-DC75-40E6-940F-A5441C814203}" destId="{3F21A6AE-4FA7-4392-AAC0-63BDB56B2839}" srcOrd="0" destOrd="0" presId="urn:microsoft.com/office/officeart/2018/2/layout/IconVerticalSolidList"/>
    <dgm:cxn modelId="{9928D496-626B-4F68-93D1-6838CFAB5A44}" srcId="{6D283044-DC75-40E6-940F-A5441C814203}" destId="{D97EADFD-5749-4D81-A41D-DCD422D9ACDC}" srcOrd="0" destOrd="0" parTransId="{9F94E694-CEE4-4369-80C4-6DF80721FC0D}" sibTransId="{ECF0B53E-A7D9-4761-894A-534440219783}"/>
    <dgm:cxn modelId="{2319CCDE-DEF0-4E11-A580-D9CD9949D653}" type="presOf" srcId="{D97EADFD-5749-4D81-A41D-DCD422D9ACDC}" destId="{E88E5F83-86C2-4714-A61F-66F23D31B8AC}" srcOrd="0" destOrd="0" presId="urn:microsoft.com/office/officeart/2018/2/layout/IconVerticalSolidList"/>
    <dgm:cxn modelId="{87F49653-1A0B-4DD5-8019-032E3E2A242A}" type="presParOf" srcId="{3F21A6AE-4FA7-4392-AAC0-63BDB56B2839}" destId="{1E555C10-E7A6-4D21-9203-F45AF4EA4140}" srcOrd="0" destOrd="0" presId="urn:microsoft.com/office/officeart/2018/2/layout/IconVerticalSolidList"/>
    <dgm:cxn modelId="{2F93270E-882C-40C1-86AA-49ED83D43CA7}" type="presParOf" srcId="{1E555C10-E7A6-4D21-9203-F45AF4EA4140}" destId="{EAB3CC12-8C62-4D71-8B68-136BC2178B0A}" srcOrd="0" destOrd="0" presId="urn:microsoft.com/office/officeart/2018/2/layout/IconVerticalSolidList"/>
    <dgm:cxn modelId="{3253C250-C124-4E60-8688-7EF942B4D6DC}" type="presParOf" srcId="{1E555C10-E7A6-4D21-9203-F45AF4EA4140}" destId="{305AB10A-029C-4484-9CE5-0D2F9A95FDDA}" srcOrd="1" destOrd="0" presId="urn:microsoft.com/office/officeart/2018/2/layout/IconVerticalSolidList"/>
    <dgm:cxn modelId="{19BA1FD5-AB5C-41A3-9D8D-EF2771B1E831}" type="presParOf" srcId="{1E555C10-E7A6-4D21-9203-F45AF4EA4140}" destId="{40D3CE71-5E36-468B-980E-61C889C55925}" srcOrd="2" destOrd="0" presId="urn:microsoft.com/office/officeart/2018/2/layout/IconVerticalSolidList"/>
    <dgm:cxn modelId="{E3B6B854-4E2D-44DA-ADE3-D1D1EC8CFB1B}" type="presParOf" srcId="{1E555C10-E7A6-4D21-9203-F45AF4EA4140}" destId="{E88E5F83-86C2-4714-A61F-66F23D31B8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52A18-A52E-0B45-A209-7139EFE23331}">
      <dsp:nvSpPr>
        <dsp:cNvPr id="0" name=""/>
        <dsp:cNvSpPr/>
      </dsp:nvSpPr>
      <dsp:spPr>
        <a:xfrm>
          <a:off x="0" y="158915"/>
          <a:ext cx="6385217" cy="1790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Envanter Yönetim Uygulaması</a:t>
          </a:r>
        </a:p>
      </dsp:txBody>
      <dsp:txXfrm>
        <a:off x="87385" y="246300"/>
        <a:ext cx="6210447" cy="1615330"/>
      </dsp:txXfrm>
    </dsp:sp>
    <dsp:sp modelId="{E8FACACE-CC11-F948-8CAF-00276E06E90F}">
      <dsp:nvSpPr>
        <dsp:cNvPr id="0" name=""/>
        <dsp:cNvSpPr/>
      </dsp:nvSpPr>
      <dsp:spPr>
        <a:xfrm>
          <a:off x="0" y="1949015"/>
          <a:ext cx="6385217" cy="326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731" tIns="57150" rIns="320040" bIns="57150" numCol="1" spcCol="1270" anchor="t" anchorCtr="0">
          <a:noAutofit/>
        </a:bodyPr>
        <a:lstStyle/>
        <a:p>
          <a:pPr marL="285750" lvl="1" indent="-285750" algn="just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/>
            <a:t>Kurumsal müşterilerin kurum bünyesindeki </a:t>
          </a:r>
          <a:r>
            <a:rPr lang="en-US" sz="3500" b="1" kern="1200" dirty="0">
              <a:solidFill>
                <a:srgbClr val="00B050"/>
              </a:solidFill>
            </a:rPr>
            <a:t>envanterlerini</a:t>
          </a:r>
          <a:r>
            <a:rPr lang="en-US" sz="3500" kern="1200" dirty="0"/>
            <a:t> (araç, bilgisayar vs.) yönetir.</a:t>
          </a:r>
        </a:p>
        <a:p>
          <a:pPr marL="285750" lvl="1" indent="-285750" algn="just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b="1" kern="1200" dirty="0">
              <a:solidFill>
                <a:srgbClr val="00B050"/>
              </a:solidFill>
            </a:rPr>
            <a:t>Personel</a:t>
          </a:r>
          <a:r>
            <a:rPr lang="en-US" sz="3500" kern="1200" dirty="0"/>
            <a:t> oluşturur.</a:t>
          </a:r>
        </a:p>
        <a:p>
          <a:pPr marL="285750" lvl="1" indent="-285750" algn="just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b="1" kern="1200" dirty="0">
              <a:solidFill>
                <a:srgbClr val="00B050"/>
              </a:solidFill>
            </a:rPr>
            <a:t>Zimmet</a:t>
          </a:r>
          <a:r>
            <a:rPr lang="en-US" sz="3500" b="1" kern="1200" dirty="0">
              <a:solidFill>
                <a:schemeClr val="accent5">
                  <a:lumMod val="50000"/>
                </a:schemeClr>
              </a:solidFill>
            </a:rPr>
            <a:t> </a:t>
          </a:r>
          <a:r>
            <a:rPr lang="en-US" sz="3500" b="1" kern="1200" dirty="0">
              <a:solidFill>
                <a:srgbClr val="00B050"/>
              </a:solidFill>
            </a:rPr>
            <a:t>ataması</a:t>
          </a:r>
          <a:r>
            <a:rPr lang="en-US" sz="3500" b="1" kern="1200" dirty="0">
              <a:solidFill>
                <a:schemeClr val="accent5">
                  <a:lumMod val="50000"/>
                </a:schemeClr>
              </a:solidFill>
            </a:rPr>
            <a:t> </a:t>
          </a:r>
          <a:r>
            <a:rPr lang="en-US" sz="3500" kern="1200" dirty="0"/>
            <a:t>ve takibini yapar.</a:t>
          </a:r>
        </a:p>
      </dsp:txBody>
      <dsp:txXfrm>
        <a:off x="0" y="1949015"/>
        <a:ext cx="6385217" cy="3260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3E9E6-32B4-C744-91F3-9AFB780571A9}">
      <dsp:nvSpPr>
        <dsp:cNvPr id="0" name=""/>
        <dsp:cNvSpPr/>
      </dsp:nvSpPr>
      <dsp:spPr>
        <a:xfrm>
          <a:off x="482020" y="474"/>
          <a:ext cx="2095742" cy="12574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Mikroservis</a:t>
          </a:r>
        </a:p>
      </dsp:txBody>
      <dsp:txXfrm>
        <a:off x="482020" y="474"/>
        <a:ext cx="2095742" cy="1257445"/>
      </dsp:txXfrm>
    </dsp:sp>
    <dsp:sp modelId="{39D8912B-64F9-8E4C-9943-D6E4FE3FFDFE}">
      <dsp:nvSpPr>
        <dsp:cNvPr id="0" name=""/>
        <dsp:cNvSpPr/>
      </dsp:nvSpPr>
      <dsp:spPr>
        <a:xfrm>
          <a:off x="2787338" y="474"/>
          <a:ext cx="2095742" cy="1257445"/>
        </a:xfrm>
        <a:prstGeom prst="rect">
          <a:avLst/>
        </a:prstGeom>
        <a:solidFill>
          <a:schemeClr val="accent2">
            <a:hueOff val="-1728168"/>
            <a:satOff val="-3401"/>
            <a:lumOff val="21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Spring Boot</a:t>
          </a:r>
        </a:p>
      </dsp:txBody>
      <dsp:txXfrm>
        <a:off x="2787338" y="474"/>
        <a:ext cx="2095742" cy="1257445"/>
      </dsp:txXfrm>
    </dsp:sp>
    <dsp:sp modelId="{A86DEF10-1190-AE4B-805E-AD8BC1EA6F89}">
      <dsp:nvSpPr>
        <dsp:cNvPr id="0" name=""/>
        <dsp:cNvSpPr/>
      </dsp:nvSpPr>
      <dsp:spPr>
        <a:xfrm>
          <a:off x="482020" y="1467495"/>
          <a:ext cx="2095742" cy="1257445"/>
        </a:xfrm>
        <a:prstGeom prst="rect">
          <a:avLst/>
        </a:prstGeom>
        <a:solidFill>
          <a:schemeClr val="accent2">
            <a:hueOff val="-3456336"/>
            <a:satOff val="-6803"/>
            <a:lumOff val="42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NodeJS</a:t>
          </a:r>
        </a:p>
      </dsp:txBody>
      <dsp:txXfrm>
        <a:off x="482020" y="1467495"/>
        <a:ext cx="2095742" cy="1257445"/>
      </dsp:txXfrm>
    </dsp:sp>
    <dsp:sp modelId="{756C9ACD-4359-F54D-9BE8-692DCEBFE686}">
      <dsp:nvSpPr>
        <dsp:cNvPr id="0" name=""/>
        <dsp:cNvSpPr/>
      </dsp:nvSpPr>
      <dsp:spPr>
        <a:xfrm>
          <a:off x="2787338" y="1467495"/>
          <a:ext cx="2095742" cy="1257445"/>
        </a:xfrm>
        <a:prstGeom prst="rect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React</a:t>
          </a:r>
        </a:p>
      </dsp:txBody>
      <dsp:txXfrm>
        <a:off x="2787338" y="1467495"/>
        <a:ext cx="2095742" cy="1257445"/>
      </dsp:txXfrm>
    </dsp:sp>
    <dsp:sp modelId="{9AA9E373-5AAB-E34B-8FFA-D4046D99B25D}">
      <dsp:nvSpPr>
        <dsp:cNvPr id="0" name=""/>
        <dsp:cNvSpPr/>
      </dsp:nvSpPr>
      <dsp:spPr>
        <a:xfrm>
          <a:off x="482020" y="2934515"/>
          <a:ext cx="2095742" cy="1257445"/>
        </a:xfrm>
        <a:prstGeom prst="rect">
          <a:avLst/>
        </a:prstGeom>
        <a:solidFill>
          <a:schemeClr val="accent2">
            <a:hueOff val="-6912672"/>
            <a:satOff val="-13605"/>
            <a:lumOff val="84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PostgreSQL</a:t>
          </a:r>
        </a:p>
      </dsp:txBody>
      <dsp:txXfrm>
        <a:off x="482020" y="2934515"/>
        <a:ext cx="2095742" cy="1257445"/>
      </dsp:txXfrm>
    </dsp:sp>
    <dsp:sp modelId="{A978B009-DF26-0740-9CBC-60F6EF2C00ED}">
      <dsp:nvSpPr>
        <dsp:cNvPr id="0" name=""/>
        <dsp:cNvSpPr/>
      </dsp:nvSpPr>
      <dsp:spPr>
        <a:xfrm>
          <a:off x="1662867" y="4306111"/>
          <a:ext cx="2095742" cy="1257445"/>
        </a:xfrm>
        <a:prstGeom prst="rect">
          <a:avLst/>
        </a:prstGeom>
        <a:solidFill>
          <a:schemeClr val="accent2">
            <a:hueOff val="-8640840"/>
            <a:satOff val="-17007"/>
            <a:lumOff val="10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REST API</a:t>
          </a:r>
        </a:p>
      </dsp:txBody>
      <dsp:txXfrm>
        <a:off x="1662867" y="4306111"/>
        <a:ext cx="2095742" cy="1257445"/>
      </dsp:txXfrm>
    </dsp:sp>
    <dsp:sp modelId="{58CC7CD9-60C8-5742-816F-C5290B0549A1}">
      <dsp:nvSpPr>
        <dsp:cNvPr id="0" name=""/>
        <dsp:cNvSpPr/>
      </dsp:nvSpPr>
      <dsp:spPr>
        <a:xfrm>
          <a:off x="2775057" y="2906369"/>
          <a:ext cx="2095742" cy="1257445"/>
        </a:xfrm>
        <a:prstGeom prst="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Keycloak</a:t>
          </a:r>
        </a:p>
      </dsp:txBody>
      <dsp:txXfrm>
        <a:off x="2775057" y="2906369"/>
        <a:ext cx="2095742" cy="12574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1AA54-A4CD-064D-A298-E44D177189EC}">
      <dsp:nvSpPr>
        <dsp:cNvPr id="0" name=""/>
        <dsp:cNvSpPr/>
      </dsp:nvSpPr>
      <dsp:spPr>
        <a:xfrm>
          <a:off x="0" y="495085"/>
          <a:ext cx="11155680" cy="3014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805" tIns="687324" rIns="865805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Analiz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Kullanıcı Deneyim Tasarımı (UX)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Ekran Geliştirme (UI)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Servis Geliştirme (REST API)</a:t>
          </a:r>
        </a:p>
      </dsp:txBody>
      <dsp:txXfrm>
        <a:off x="0" y="495085"/>
        <a:ext cx="11155680" cy="3014550"/>
      </dsp:txXfrm>
    </dsp:sp>
    <dsp:sp modelId="{5BEFDAB9-587A-154C-9BF3-2A8F40B2F3B8}">
      <dsp:nvSpPr>
        <dsp:cNvPr id="0" name=""/>
        <dsp:cNvSpPr/>
      </dsp:nvSpPr>
      <dsp:spPr>
        <a:xfrm>
          <a:off x="557784" y="8005"/>
          <a:ext cx="7808976" cy="974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161" tIns="0" rIns="295161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Envanter Yönetim Uygulaması</a:t>
          </a:r>
        </a:p>
      </dsp:txBody>
      <dsp:txXfrm>
        <a:off x="605339" y="55560"/>
        <a:ext cx="7713866" cy="879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A7A77-EEA8-244E-A9FB-E88945EB8A2E}">
      <dsp:nvSpPr>
        <dsp:cNvPr id="0" name=""/>
        <dsp:cNvSpPr/>
      </dsp:nvSpPr>
      <dsp:spPr>
        <a:xfrm>
          <a:off x="1422" y="923037"/>
          <a:ext cx="2854511" cy="114180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TR" sz="2300" kern="1200" dirty="0"/>
            <a:t>Akışı Anlayalım</a:t>
          </a:r>
        </a:p>
      </dsp:txBody>
      <dsp:txXfrm>
        <a:off x="572324" y="923037"/>
        <a:ext cx="1712707" cy="1141804"/>
      </dsp:txXfrm>
    </dsp:sp>
    <dsp:sp modelId="{B698788E-45DD-8144-ADBD-068BCAB7363D}">
      <dsp:nvSpPr>
        <dsp:cNvPr id="0" name=""/>
        <dsp:cNvSpPr/>
      </dsp:nvSpPr>
      <dsp:spPr>
        <a:xfrm>
          <a:off x="2484847" y="1020090"/>
          <a:ext cx="2369244" cy="94769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TR" sz="1400" i="1" kern="1200" dirty="0"/>
            <a:t>T</a:t>
          </a:r>
          <a:r>
            <a:rPr lang="en-US" sz="1400" i="1" kern="1200" dirty="0"/>
            <a:t>a</a:t>
          </a:r>
          <a:r>
            <a:rPr lang="en-TR" sz="1400" i="1" kern="1200" dirty="0"/>
            <a:t>sarımcı analizi nasıl değerlendirdi?</a:t>
          </a:r>
          <a:endParaRPr lang="en-TR" sz="1400" kern="1200" dirty="0"/>
        </a:p>
      </dsp:txBody>
      <dsp:txXfrm>
        <a:off x="2958696" y="1020090"/>
        <a:ext cx="1421547" cy="947697"/>
      </dsp:txXfrm>
    </dsp:sp>
    <dsp:sp modelId="{F39B328B-9AAC-CA43-8BCB-8350E3349467}">
      <dsp:nvSpPr>
        <dsp:cNvPr id="0" name=""/>
        <dsp:cNvSpPr/>
      </dsp:nvSpPr>
      <dsp:spPr>
        <a:xfrm>
          <a:off x="1422" y="2224694"/>
          <a:ext cx="2854511" cy="114180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TR" sz="2300" kern="1200"/>
            <a:t>Kavramlara Odaklanalım</a:t>
          </a:r>
        </a:p>
      </dsp:txBody>
      <dsp:txXfrm>
        <a:off x="572324" y="2224694"/>
        <a:ext cx="1712707" cy="1141804"/>
      </dsp:txXfrm>
    </dsp:sp>
    <dsp:sp modelId="{91DE306D-0874-0340-897E-B93E99E39883}">
      <dsp:nvSpPr>
        <dsp:cNvPr id="0" name=""/>
        <dsp:cNvSpPr/>
      </dsp:nvSpPr>
      <dsp:spPr>
        <a:xfrm>
          <a:off x="2484847" y="2321747"/>
          <a:ext cx="2369244" cy="94769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TR" sz="1400" i="1" kern="1200"/>
            <a:t>REST nedir, nasıl kullanılır?</a:t>
          </a:r>
          <a:endParaRPr lang="en-TR" sz="1400" kern="1200"/>
        </a:p>
      </dsp:txBody>
      <dsp:txXfrm>
        <a:off x="2958696" y="2321747"/>
        <a:ext cx="1421547" cy="947697"/>
      </dsp:txXfrm>
    </dsp:sp>
    <dsp:sp modelId="{F2B70A1A-2F01-D04D-9650-6C3CDCCFD717}">
      <dsp:nvSpPr>
        <dsp:cNvPr id="0" name=""/>
        <dsp:cNvSpPr/>
      </dsp:nvSpPr>
      <dsp:spPr>
        <a:xfrm>
          <a:off x="1422" y="3526351"/>
          <a:ext cx="2854511" cy="114180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TR" sz="2300" kern="1200" dirty="0"/>
            <a:t>Kod Üzerinde Tekrar Edelim</a:t>
          </a:r>
        </a:p>
      </dsp:txBody>
      <dsp:txXfrm>
        <a:off x="572324" y="3526351"/>
        <a:ext cx="1712707" cy="1141804"/>
      </dsp:txXfrm>
    </dsp:sp>
    <dsp:sp modelId="{A2D9040A-9856-F548-A17A-C1F992D8A53E}">
      <dsp:nvSpPr>
        <dsp:cNvPr id="0" name=""/>
        <dsp:cNvSpPr/>
      </dsp:nvSpPr>
      <dsp:spPr>
        <a:xfrm>
          <a:off x="2484847" y="3623404"/>
          <a:ext cx="2369244" cy="94769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TR" sz="1400" i="1" kern="1200"/>
            <a:t>Envanter servisine soyut bir envater türü ekleyebilir miyim?</a:t>
          </a:r>
          <a:endParaRPr lang="en-TR" sz="1400" kern="1200"/>
        </a:p>
      </dsp:txBody>
      <dsp:txXfrm>
        <a:off x="2958696" y="3623404"/>
        <a:ext cx="1421547" cy="9476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3CC12-8C62-4D71-8B68-136BC2178B0A}">
      <dsp:nvSpPr>
        <dsp:cNvPr id="0" name=""/>
        <dsp:cNvSpPr/>
      </dsp:nvSpPr>
      <dsp:spPr>
        <a:xfrm>
          <a:off x="0" y="429"/>
          <a:ext cx="11155680" cy="10047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AB10A-029C-4484-9CE5-0D2F9A95FDDA}">
      <dsp:nvSpPr>
        <dsp:cNvPr id="0" name=""/>
        <dsp:cNvSpPr/>
      </dsp:nvSpPr>
      <dsp:spPr>
        <a:xfrm>
          <a:off x="303950" y="226508"/>
          <a:ext cx="552637" cy="5526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E5F83-86C2-4714-A61F-66F23D31B8AC}">
      <dsp:nvSpPr>
        <dsp:cNvPr id="0" name=""/>
        <dsp:cNvSpPr/>
      </dsp:nvSpPr>
      <dsp:spPr>
        <a:xfrm>
          <a:off x="1160538" y="429"/>
          <a:ext cx="9995141" cy="1004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41" tIns="106341" rIns="106341" bIns="1063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Uygulama Güvenliği</a:t>
          </a:r>
        </a:p>
      </dsp:txBody>
      <dsp:txXfrm>
        <a:off x="1160538" y="429"/>
        <a:ext cx="9995141" cy="1004795"/>
      </dsp:txXfrm>
    </dsp:sp>
    <dsp:sp modelId="{9AB6CFF0-F217-41AE-BC6B-D028B3ED0AED}">
      <dsp:nvSpPr>
        <dsp:cNvPr id="0" name=""/>
        <dsp:cNvSpPr/>
      </dsp:nvSpPr>
      <dsp:spPr>
        <a:xfrm>
          <a:off x="0" y="1265657"/>
          <a:ext cx="11155680" cy="10047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B5294-1BD6-4692-B409-9C8105B609FC}">
      <dsp:nvSpPr>
        <dsp:cNvPr id="0" name=""/>
        <dsp:cNvSpPr/>
      </dsp:nvSpPr>
      <dsp:spPr>
        <a:xfrm>
          <a:off x="303950" y="1482502"/>
          <a:ext cx="552637" cy="5526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E0A90-B552-4B44-9942-58D9C5C75A73}">
      <dsp:nvSpPr>
        <dsp:cNvPr id="0" name=""/>
        <dsp:cNvSpPr/>
      </dsp:nvSpPr>
      <dsp:spPr>
        <a:xfrm>
          <a:off x="1160538" y="1256423"/>
          <a:ext cx="9995141" cy="1004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41" tIns="106341" rIns="106341" bIns="1063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Kavramlar, Protokoller</a:t>
          </a:r>
        </a:p>
      </dsp:txBody>
      <dsp:txXfrm>
        <a:off x="1160538" y="1256423"/>
        <a:ext cx="9995141" cy="1004795"/>
      </dsp:txXfrm>
    </dsp:sp>
    <dsp:sp modelId="{D73358CE-C9E8-4456-824C-1A27E28C0BFA}">
      <dsp:nvSpPr>
        <dsp:cNvPr id="0" name=""/>
        <dsp:cNvSpPr/>
      </dsp:nvSpPr>
      <dsp:spPr>
        <a:xfrm>
          <a:off x="0" y="2512417"/>
          <a:ext cx="11155680" cy="10047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CA641-4D15-437F-9D99-F7DBF72D5ACB}">
      <dsp:nvSpPr>
        <dsp:cNvPr id="0" name=""/>
        <dsp:cNvSpPr/>
      </dsp:nvSpPr>
      <dsp:spPr>
        <a:xfrm>
          <a:off x="303950" y="2738496"/>
          <a:ext cx="552637" cy="5526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03541-1202-4F2B-8080-A51F36742E52}">
      <dsp:nvSpPr>
        <dsp:cNvPr id="0" name=""/>
        <dsp:cNvSpPr/>
      </dsp:nvSpPr>
      <dsp:spPr>
        <a:xfrm>
          <a:off x="1160538" y="2512417"/>
          <a:ext cx="9995141" cy="1004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341" tIns="106341" rIns="106341" bIns="1063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Keycloak Konfigürasyonu</a:t>
          </a:r>
        </a:p>
      </dsp:txBody>
      <dsp:txXfrm>
        <a:off x="1160538" y="2512417"/>
        <a:ext cx="9995141" cy="10047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3CC12-8C62-4D71-8B68-136BC2178B0A}">
      <dsp:nvSpPr>
        <dsp:cNvPr id="0" name=""/>
        <dsp:cNvSpPr/>
      </dsp:nvSpPr>
      <dsp:spPr>
        <a:xfrm>
          <a:off x="0" y="867030"/>
          <a:ext cx="11155680" cy="7431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AB10A-029C-4484-9CE5-0D2F9A95FDDA}">
      <dsp:nvSpPr>
        <dsp:cNvPr id="0" name=""/>
        <dsp:cNvSpPr/>
      </dsp:nvSpPr>
      <dsp:spPr>
        <a:xfrm>
          <a:off x="224808" y="1034243"/>
          <a:ext cx="408742" cy="4087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E5F83-86C2-4714-A61F-66F23D31B8AC}">
      <dsp:nvSpPr>
        <dsp:cNvPr id="0" name=""/>
        <dsp:cNvSpPr/>
      </dsp:nvSpPr>
      <dsp:spPr>
        <a:xfrm>
          <a:off x="858360" y="867030"/>
          <a:ext cx="10297319" cy="743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52" tIns="78652" rIns="78652" bIns="786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Uygulama Güvenliği</a:t>
          </a:r>
        </a:p>
      </dsp:txBody>
      <dsp:txXfrm>
        <a:off x="858360" y="867030"/>
        <a:ext cx="10297319" cy="7431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3CC12-8C62-4D71-8B68-136BC2178B0A}">
      <dsp:nvSpPr>
        <dsp:cNvPr id="0" name=""/>
        <dsp:cNvSpPr/>
      </dsp:nvSpPr>
      <dsp:spPr>
        <a:xfrm>
          <a:off x="0" y="867030"/>
          <a:ext cx="11155680" cy="7431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AB10A-029C-4484-9CE5-0D2F9A95FDDA}">
      <dsp:nvSpPr>
        <dsp:cNvPr id="0" name=""/>
        <dsp:cNvSpPr/>
      </dsp:nvSpPr>
      <dsp:spPr>
        <a:xfrm>
          <a:off x="224808" y="1034243"/>
          <a:ext cx="408742" cy="40874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E5F83-86C2-4714-A61F-66F23D31B8AC}">
      <dsp:nvSpPr>
        <dsp:cNvPr id="0" name=""/>
        <dsp:cNvSpPr/>
      </dsp:nvSpPr>
      <dsp:spPr>
        <a:xfrm>
          <a:off x="858360" y="867030"/>
          <a:ext cx="10297319" cy="743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52" tIns="78652" rIns="78652" bIns="786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Kavramlar, Protokoller</a:t>
          </a:r>
        </a:p>
      </dsp:txBody>
      <dsp:txXfrm>
        <a:off x="858360" y="867030"/>
        <a:ext cx="10297319" cy="7431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3CC12-8C62-4D71-8B68-136BC2178B0A}">
      <dsp:nvSpPr>
        <dsp:cNvPr id="0" name=""/>
        <dsp:cNvSpPr/>
      </dsp:nvSpPr>
      <dsp:spPr>
        <a:xfrm>
          <a:off x="0" y="867030"/>
          <a:ext cx="11155680" cy="7431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AB10A-029C-4484-9CE5-0D2F9A95FDDA}">
      <dsp:nvSpPr>
        <dsp:cNvPr id="0" name=""/>
        <dsp:cNvSpPr/>
      </dsp:nvSpPr>
      <dsp:spPr>
        <a:xfrm>
          <a:off x="224808" y="1034243"/>
          <a:ext cx="408742" cy="40874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E5F83-86C2-4714-A61F-66F23D31B8AC}">
      <dsp:nvSpPr>
        <dsp:cNvPr id="0" name=""/>
        <dsp:cNvSpPr/>
      </dsp:nvSpPr>
      <dsp:spPr>
        <a:xfrm>
          <a:off x="858360" y="867030"/>
          <a:ext cx="10297319" cy="743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52" tIns="78652" rIns="78652" bIns="786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Kavramlar, Protokoller</a:t>
          </a:r>
        </a:p>
      </dsp:txBody>
      <dsp:txXfrm>
        <a:off x="858360" y="867030"/>
        <a:ext cx="10297319" cy="7431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3CC12-8C62-4D71-8B68-136BC2178B0A}">
      <dsp:nvSpPr>
        <dsp:cNvPr id="0" name=""/>
        <dsp:cNvSpPr/>
      </dsp:nvSpPr>
      <dsp:spPr>
        <a:xfrm>
          <a:off x="0" y="867030"/>
          <a:ext cx="11155680" cy="7431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AB10A-029C-4484-9CE5-0D2F9A95FDDA}">
      <dsp:nvSpPr>
        <dsp:cNvPr id="0" name=""/>
        <dsp:cNvSpPr/>
      </dsp:nvSpPr>
      <dsp:spPr>
        <a:xfrm>
          <a:off x="224808" y="1034243"/>
          <a:ext cx="408742" cy="40874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E5F83-86C2-4714-A61F-66F23D31B8AC}">
      <dsp:nvSpPr>
        <dsp:cNvPr id="0" name=""/>
        <dsp:cNvSpPr/>
      </dsp:nvSpPr>
      <dsp:spPr>
        <a:xfrm>
          <a:off x="858360" y="867030"/>
          <a:ext cx="10297319" cy="743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52" tIns="78652" rIns="78652" bIns="786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Kavramlar, Protokoller</a:t>
          </a:r>
        </a:p>
      </dsp:txBody>
      <dsp:txXfrm>
        <a:off x="858360" y="867030"/>
        <a:ext cx="10297319" cy="743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2T11:17:01.725"/>
    </inkml:context>
    <inkml:brush xml:id="br0">
      <inkml:brushProperty name="width" value="0.29986" units="cm"/>
      <inkml:brushProperty name="height" value="0.59972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5838 290 16383,'-62'-19'0,"9"1"0,-14 6 0,21 6 0,-13-5 0,-9 4 0,36 0 0,-49-5 0,34 5 0,-42-7 0,24 2 0,-29 4 0,29-2 0,2 8 0,6-8 0,15 8 0,-36-2 0,10 4 0,-19 0 0,17 0 0,29 0 0,-23 0 0,25 0 0,-22 0 0,8 0 0,-5 0 0,5 0 0,-8 5 0,17-3 0,5 3 0,-1 0 0,-4 2 0,-17 5 0,17-2 0,-21-3 0,27 1 0,-38-7 0,30 3 0,-30-4 0,39 0 0,-37 6 0,45-4 0,-19 4 0,0-6 0,10 0 0,-46 6 0,35-4 0,-44 10 0,53-10 0,-25 9 0,40-10 0,-31 16 0,18-14 0,-21 13 0,-8-8 0,18 3 0,-44 2 0,45-6 0,-11 2 0,28-4 0,8-1 0,1 2 0,-26 1 0,19 1 0,-15 2 0,23-6 0,4 2 0,-6-2 0,-25 6 0,19-2 0,-19 2 0,17-6 0,6 3 0,-6-3 0,9 3 0,-1-2 0,-25 10 0,19-9 0,-14 9 0,27-8 0,-1 0 0,4-1 0,-8 1 0,3 0 0,-13 2 0,11-2 0,-9 5 0,2-4 0,3 7 0,-16-4 0,16 3 0,-16 2 0,7 2 0,-9-2 0,0 4 0,9-10 0,-6 10 0,6-10 0,-1 4 0,3-6 0,9 0 0,7-1 0,-6 3 0,14-3 0,-23 10 0,18-7 0,-26 10 0,23-10 0,-11 5 0,15-8 0,2 1 0,-4 5 0,4-5 0,-16 19 0,13-15 0,-10 8 0,15-8 0,-4-3 0,-9 19 0,8-12 0,-11 17 0,12-16 0,-14 18 0,0-6 0,-11 18 0,-30 13 0,28-21 0,-19 14 0,35-37 0,8 0 0,-3-2 0,6-3 0,-6 2 0,-7 16 0,5-12 0,1 9 0,11-15 0,3-2 0,-6 8 0,4-4 0,-11 16 0,9-9 0,-8 6 0,9-9 0,1-8 0,-5 9 0,4 7 0,-6-5 0,5 4 0,1-10 0,-7 21 0,4-9 0,-14 48 0,13-34 0,-3 11 0,1 0 0,2-9 0,-7 24 0,11-44 0,-3 18 0,3-18 0,-2 11 0,1-8 0,4-10 0,0 8 0,1-7 0,3 16 0,-3-9 0,3 15 0,0-20 0,0 39 0,5-18 0,-4 38 0,8-34 0,-8 16 0,9-6 0,-8-1 0,3 24 0,-5-41 0,0 16 0,0-34 0,0-4 0,0 25 0,0-16 0,0 61 0,0-50 0,0 41 0,0-41 0,0 35 0,0-29 0,0 44 0,0-59 0,0 18 0,0-30 0,0 0 0,0 10 0,-5 5 0,-2 29 0,1-19 0,0 28 0,6-12 0,-6 19 0,2-19 0,0 0 0,-4 25 0,-4 18 0,7-52 0,-6 4 0,7-6 0,-3-12 0,3 9 0,0-22 0,-2 6 0,2-5 0,0-2 0,2 3 0,-4 17 0,2-12 0,-7 23 0,3-18 0,2-1 0,2-3 0,-1 0 0,4-10 0,-8 24 0,7-27 0,-2 17 0,4-21 0,-4 15 0,4-12 0,-4 8 0,4 6 0,0-10 0,0 10 0,0-8 0,0 9 0,0-6 0,0 2 0,0 3 0,3-15 0,-2 14 0,1-12 0,-2 0 0,3 15 0,-3-12 0,3 7 0,-3-9 0,0 2 0,5 14 0,-1-4 0,2 6 0,-3-13 0,0 3 0,-2-3 0,2-1 0,-3 5 0,3-9 0,-2 3 0,1 1 0,2 0 0,-4 6 0,4-1 0,0 9 0,-3-11 0,7 10 0,-7-13 0,6 6 0,-6-1 0,7 9 0,-7 2 0,7 1 0,-5-8 0,1-5 0,3 5 0,-2-1 0,0 1 0,-1-5 0,-2-8 0,-1 4 0,4 2 0,1 8 0,1 1 0,1 3 0,0-9 0,-1 1 0,0-6 0,0 5 0,0-5 0,0 1 0,-1-1 0,0-3 0,-2 1 0,2 7 0,-3-6 0,6 17 0,-3-18 0,-1 7 0,0-11 0,-1 9 0,9 7 0,-3 11 0,5 4 0,-5-9 0,0 7 0,-3-20 0,1 10 0,-1-13 0,-3-2 0,2 4 0,-5-4 0,5 5 0,-5-4 0,7 13 0,-5-17 0,9 18 0,-7-17 0,4 1 0,-6 2 0,4-1 0,-1 1 0,0 2 0,1-3 0,-4-2 0,10 13 0,-11-17 0,10 9 0,-6-4 0,8-3 0,-4 7 0,3-8 0,-4 1 0,0 1 0,3 1 0,13 20 0,-10-17 0,19 24 0,-11-17 0,13 3 0,20 22 0,11-5 0,7 11 0,-24-22 0,6 1 0,-8-8 0,26 21 0,-2-11 0,-28-12 0,1 1 0,1-2 0,0-2 0,1 2 0,-1 0 0,26 16 0,2-1 0,-25-14 0,2 2 0,1 1 0,5 1 0,20 8 0,1 1 0,-16-6 0,-2 0 0,10 2 0,-3-2 0,11 10 0,-14-15 0,-1-1 0,8 15 0,-9-16 0,3 1 0,-12 1 0,-2 1 0,-1-5 0,0 0 0,0 1 0,-2-1 0,17 6 0,-6 0 0,7-8 0,-1 10 0,1-9 0,16 18 0,-27-12 0,-1-1 0,3-1 0,-6-2 0,29 7 0,-12-2 0,-12-8 0,-1-3 0,-5-8 0,5 5 0,1 0 0,-6-5 0,35 12 0,-32-8 0,1-2 0,5 1 0,23 4 0,9-3 0,3-1 0,-41-4 0,-2 0 0,21 1 0,0-1 0,26 7 0,-23-6 0,2-1 0,-20 1 0,1-1 0,17-3 0,2 1 0,-4 5 0,-5 1 0,26-1 0,-24 1 0,1 0 0,20-3 0,-15-1 0,0 0 0,20 0 0,-27-3 0,1 1 0,-6-2 0,-4-1 0,34-2 0,-30 0 0,4 0 0,5 0 0,-4 0 0,18 0 0,-18 1 0,1-2 0,28-6 0,-20 0 0,9-1 0,-2-4 0,-35 10 0,27-9 0,-44 10 0,-2-7 0,8 1 0,-12 3 0,13-5 0,-23 8 0,13-7 0,-18 4 0,26-5 0,-12-5 0,7 4 0,24-12 0,-28 13 0,14-7 0,-22 6 0,-10 3 0,26-11 0,-22 10 0,49-16 0,-40 15 0,25-10 0,-27 11 0,26-12 0,-19 14 0,45-18 0,-45 21 0,19-12 0,-30 14 0,-2-2 0,18-3 0,-17 2 0,17-2 0,-1-7 0,-16 10 0,17-8 0,-22 9 0,0 1 0,18-6 0,-14 6 0,19-7 0,-22 7 0,8-6 0,-8 6 0,4-5 0,16 6 0,-11-3 0,18 3 0,-18 0 0,1 0 0,8 0 0,-7-3 0,7 2 0,0-7 0,46-7 0,-25 3 0,25-7 0,-46 14 0,-9 2 0,26-9 0,-24 9 0,23-13 0,-12 16 0,-8-4 0,8 2 0,-19 1 0,-4-2 0,7-3 0,-5 5 0,5-8 0,-5 6 0,1-3 0,5 0 0,-5 2 0,7-2 0,-5 5 0,6-6 0,8 2 0,-7-3 0,7 2 0,-8 0 0,-6 2 0,-3 0 0,0-3 0,14-7 0,-9 4 0,28-19 0,-31 20 0,12-14 0,-3 10 0,-10 0 0,32-13 0,-30 14 0,39-11 0,-34 16 0,13-2 0,-21 5 0,1-2 0,-2 5 0,4-4 0,-2-1 0,10-8 0,-5 4 0,6-3 0,7-7 0,-17 8 0,17-9 0,-20 12 0,3 3 0,-2-3 0,-1 0 0,1 0 0,-2-2 0,0 4 0,2-6 0,-4 5 0,3-5 0,-3 4 0,18-20 0,-15 16 0,12-14 0,-19 18 0,0-1 0,5-6 0,-1 6 0,1-7 0,0 5 0,1-2 0,-2 1 0,1 2 0,-3-3 0,2 4 0,-1-4 0,2 2 0,-2 0 0,0 1 0,5-4 0,-7 5 0,4-3 0,-3 1 0,10-9 0,-6 0 0,8-1 0,-13 6 0,2 7 0,-1-5 0,4 1 0,2-6 0,9-6 0,1-2 0,-4 5 0,2-4 0,-12 9 0,1-1 0,3-3 0,-3 3 0,4-4 0,-4 7 0,-1-1 0,-2 7 0,6-13 0,15-3 0,-12 0 0,12-2 0,-22 16 0,3-4 0,2-5 0,-7 9 0,11-15 0,-14 16 0,10-7 0,-8 3 0,1 2 0,5-8 0,-9 8 0,9-10 0,-9 9 0,3-3 0,0-9 0,-3 5 0,7-6 0,-2-13 0,1 17 0,2-12 0,-3 17 0,-2 1 0,1 3 0,0-17 0,-1 15 0,1-10 0,-3 13 0,-1-4 0,1-2 0,-2-13 0,4 6 0,-3-49 0,2 32 0,0-25 0,-2 27 0,6 15 0,-2-14 0,0 14 0,-1-23 0,-4 26 0,0-33 0,0 33 0,0-13 0,4 14 0,-4-23 0,4 15 0,-4-36 0,0 38 0,0-29 0,0 29 0,0-13 0,0 23 0,0-30 0,2 27 0,-1-44 0,2 25 0,-3 0 0,0-17 0,0 39 0,0-38 0,5 15 0,-4 1 0,9-8 0,-8 27 0,2-6 0,-4-12 0,0 16 0,0-35 0,0 35 0,0-25 0,0 32 0,0-15 0,0 4 0,0 1 0,0-1 0,0-12 0,0 21 0,0-39 0,0 39 0,0-17 0,0 18 0,-2 3 0,1-26 0,-2 22 0,0-21 0,2 20 0,-2-4 0,-3-18 0,5 13 0,-7-7 0,7 12 0,-1-4 0,-2 2 0,4-3 0,-4 6 0,1 3 0,2-4 0,-2 0 0,-3-27 0,4 12 0,-4-13 0,2 10 0,3 15 0,-4-14 0,5 6 0,-5-9 0,4 0 0,-3 1 0,4-1 0,0 0 0,0-8 0,0 6 0,0-15 0,0-28 0,0 17 0,0-17 0,0 28 0,5 7 0,-4-1 0,5-6 0,-6 15 0,0-14 0,0 5 0,0 1 0,0-7 0,0 15 0,0-15 0,4 15 0,-2-6 0,2-1 0,-4 8 0,4 1 0,-4 2 0,4 16 0,-1-7 0,-2 8 0,2 1 0,-3-1 0,0 1 0,0-9 0,3 6 0,-2-6 0,3 0 0,-4 7 0,0-2 0,0 4 0,0 9 0,0-3 0,0-1 0,0 5 0,0-10 0,0 5 0,0-6 0,0 1 0,0-1 0,0-8 0,0 7 0,0-16 0,0 16 0,0-7 0,0 8 0,0 1 0,0-1 0,0 1 0,0 4 0,0 2 0,-4-6 0,3 8 0,-4-8 0,4 10 0,-4-4 0,1 3 0,1-9 0,-3 4 0,5-4 0,-5-1 0,2 6 0,0-5 0,-2 5 0,3-1 0,-4-3 0,3 8 0,-2-8 0,2 8 0,0-9 0,-1 10 0,4-10 0,-5 5 0,3-1 0,-4-3 0,1 8 0,-2-8 0,2 8 0,-1-9 0,0 5 0,0-6 0,-1 1 0,1 0 0,-2-9 0,2 11 0,-2-10 0,3 12 0,-1 1 0,0 0 0,1 5 0,-2-5 0,1 4 0,-1-4 0,-3 0 0,6 4 0,-5-4 0,4 6 0,-1-1 0,-2-4 0,3 3 0,-3-4 0,2 1 0,-4 5 0,3-4 0,-3 5 0,2-1 0,-3-4 0,3 6 0,-2-5 0,-1 5 0,-7-7 0,3 3 0,-4 0 0,9 5 0,-1 2 0,-2-3 0,1 3 0,-1-3 0,-8 0 0,3-2 0,-17-1 0,3-5 0,-35-9 0,20 7 0,-11-7 0,20 15 0,14-4 0,-40-4 0,33 3 0,-33-3 0,6-8 0,11 13 0,-20-11 0,26 15 0,1-1 0,-1 1 0,9 1 0,-33-10 0,35 10 0,-25-8 0,33 9 0,1 1 0,-1-1 0,1 1 0,-1-1 0,-51-9 0,30 5 0,-49-8 0,40 8 0,1 6 0,10-3 0,11 5 0,8 0 0,6-2 0,-4 2 0,3 0 0,-5-2 0,1 1 0,-9 1 0,6-2 0,-14 5 0,14-2 0,-14-2 0,14 4 0,-14-4 0,5 5 0,-7 0 0,-1-5 0,0 4 0,1-3 0,-1 4 0,-9 0 0,8-5 0,-16 4 0,6-4 0,-8 5 0,9 0 0,1 0 0,10 0 0,8 0 0,2 0 0,13 0 0,1 0 0,3-2 0,-1 1 0,-13-6 0,10 6 0,-12-4 0,20 5 0,-28 0 0,24 0 0,-42 0 0,34 0 0,-43 0 0,36 0 0,-28-5 0,33 4 0,-42-4 0,40 5 0,-38 0 0,18 0 0,9 0 0,-20 0 0,24 0 0,0 0 0,2 0 0,-9 0 0,13 0 0,-8 3 0,14-2 0,4 1 0,-6 2 0,-16-3 0,17 2 0,-12-1 0,22-1 0,0 2 0,-14-1 0,-12 4 0,6 1 0,-7 2 0,26-5 0,-8 2 0,4-5 0,-1 5 0,1-5 0,3 1 0,-1 1 0,-19 2 0,2 4 0,-1-3 0,8 1 0,-9-1 0,17 0 0,-47 6 0,14-2 0,-5 1 0,-10 1 0,43-4 0,-12 0 0,25-4 0,1 1 0,-11-2 0,7 3 0,-24 2 0,21-4 0,-10 0 0,11-1 0,4-2 0,-11 4 0,5-5 0,-10 3 0,9 0 0,3-3 0,-2 3 0,-13 0 0,-6 2 0,4-1 0,1 4 0,23-8 0,-6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347EB-DD71-364C-BCDC-C26E49676DF9}" type="datetimeFigureOut">
              <a:rPr lang="en-TR" smtClean="0"/>
              <a:t>2.08.2021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32096-5EF4-FE45-BD2C-2EB119AF09D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7309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32096-5EF4-FE45-BD2C-2EB119AF09DB}" type="slidenum">
              <a:rPr lang="en-TR" smtClean="0"/>
              <a:t>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0831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32096-5EF4-FE45-BD2C-2EB119AF09DB}" type="slidenum">
              <a:rPr lang="en-TR" smtClean="0"/>
              <a:t>12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25226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8/2/21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0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8/2/21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1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8/2/21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8/2/21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68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8/2/21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49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8/2/21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5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8/2/21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8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8/2/21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2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8/2/21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36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8/2/21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9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8/2/21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45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8/2/21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19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9" r:id="rId6"/>
    <p:sldLayoutId id="2147483754" r:id="rId7"/>
    <p:sldLayoutId id="2147483755" r:id="rId8"/>
    <p:sldLayoutId id="2147483756" r:id="rId9"/>
    <p:sldLayoutId id="2147483758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1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15.sv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id.net/connect/" TargetMode="External"/><Relationship Id="rId3" Type="http://schemas.openxmlformats.org/officeDocument/2006/relationships/hyperlink" Target="https://spring.io/" TargetMode="External"/><Relationship Id="rId7" Type="http://schemas.openxmlformats.org/officeDocument/2006/relationships/hyperlink" Target="https://oauth.net/2/" TargetMode="External"/><Relationship Id="rId2" Type="http://schemas.openxmlformats.org/officeDocument/2006/relationships/hyperlink" Target="https://microservice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gresql.org/" TargetMode="External"/><Relationship Id="rId5" Type="http://schemas.openxmlformats.org/officeDocument/2006/relationships/hyperlink" Target="https://tr.reactjs.org/" TargetMode="External"/><Relationship Id="rId4" Type="http://schemas.openxmlformats.org/officeDocument/2006/relationships/hyperlink" Target="https://nodejs.org/en/" TargetMode="External"/><Relationship Id="rId9" Type="http://schemas.openxmlformats.org/officeDocument/2006/relationships/hyperlink" Target="https://www.keycloak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FEC23-20D3-8446-AFCD-250FB0698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1709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Staj Programı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99D4D-7BA8-0B49-9910-FA3641865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971398"/>
            <a:ext cx="5040785" cy="1709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0" dirty="0"/>
              <a:t>Staj Projesi Mimarisi</a:t>
            </a:r>
          </a:p>
          <a:p>
            <a:r>
              <a:rPr lang="en-US" i="0" dirty="0"/>
              <a:t>Uygulama Güvenliği Kavramlar</a:t>
            </a:r>
          </a:p>
          <a:p>
            <a:r>
              <a:rPr lang="en-US" i="0" dirty="0"/>
              <a:t>Keycloak Konfigürasyonu</a:t>
            </a:r>
          </a:p>
          <a:p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0AD12B5F-154B-6B40-9828-7EDD41118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70" y="3419441"/>
            <a:ext cx="11156261" cy="29285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8D8A77-C57E-DE46-9158-D77350DD7A95}"/>
              </a:ext>
            </a:extLst>
          </p:cNvPr>
          <p:cNvSpPr txBox="1"/>
          <p:nvPr/>
        </p:nvSpPr>
        <p:spPr>
          <a:xfrm>
            <a:off x="5137635" y="5991005"/>
            <a:ext cx="2350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TR"/>
              <a:t>TUNCAY UZUN </a:t>
            </a:r>
            <a:br>
              <a:rPr lang="en-TR"/>
            </a:br>
            <a:r>
              <a:rPr lang="en-TR"/>
              <a:t>YAZILIM TAKIM LİDERİ</a:t>
            </a:r>
            <a:br>
              <a:rPr lang="en-TR"/>
            </a:br>
            <a:r>
              <a:rPr lang="en-TR"/>
              <a:t>İSTANBUL, 2021</a:t>
            </a:r>
          </a:p>
        </p:txBody>
      </p:sp>
    </p:spTree>
    <p:extLst>
      <p:ext uri="{BB962C8B-B14F-4D97-AF65-F5344CB8AC3E}">
        <p14:creationId xmlns:p14="http://schemas.microsoft.com/office/powerpoint/2010/main" val="179826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7ECA6-A548-F04C-9DE1-2A069C16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824411"/>
            <a:ext cx="11155680" cy="1636411"/>
          </a:xfrm>
        </p:spPr>
        <p:txBody>
          <a:bodyPr>
            <a:normAutofit/>
          </a:bodyPr>
          <a:lstStyle/>
          <a:p>
            <a:pPr algn="ctr"/>
            <a:r>
              <a:rPr lang="en-TR" dirty="0"/>
              <a:t>Envanter Yönetim Uygulaması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724B9F-8170-4D80-8C03-E77214B2A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046695"/>
              </p:ext>
            </p:extLst>
          </p:nvPr>
        </p:nvGraphicFramePr>
        <p:xfrm>
          <a:off x="516636" y="905371"/>
          <a:ext cx="11155680" cy="247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9B0A895-A159-B84A-9887-B7E628140082}"/>
              </a:ext>
            </a:extLst>
          </p:cNvPr>
          <p:cNvSpPr/>
          <p:nvPr/>
        </p:nvSpPr>
        <p:spPr>
          <a:xfrm>
            <a:off x="498163" y="3857801"/>
            <a:ext cx="2626822" cy="2669308"/>
          </a:xfrm>
          <a:prstGeom prst="roundRect">
            <a:avLst/>
          </a:prstGeom>
          <a:solidFill>
            <a:schemeClr val="accent2">
              <a:alpha val="2973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9A4161F-4A74-134F-AF40-D59326B91B76}"/>
              </a:ext>
            </a:extLst>
          </p:cNvPr>
          <p:cNvSpPr/>
          <p:nvPr/>
        </p:nvSpPr>
        <p:spPr>
          <a:xfrm>
            <a:off x="823283" y="4495679"/>
            <a:ext cx="1976582" cy="3709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R" sz="1200" dirty="0">
                <a:solidFill>
                  <a:schemeClr val="bg1">
                    <a:lumMod val="75000"/>
                  </a:schemeClr>
                </a:solidFill>
              </a:rPr>
              <a:t>Kullanıcı Adı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936D812-3E06-5F48-89F3-8A209ED3F6C0}"/>
              </a:ext>
            </a:extLst>
          </p:cNvPr>
          <p:cNvSpPr/>
          <p:nvPr/>
        </p:nvSpPr>
        <p:spPr>
          <a:xfrm>
            <a:off x="802204" y="5002971"/>
            <a:ext cx="1976582" cy="3709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R" sz="1200" dirty="0">
                <a:solidFill>
                  <a:schemeClr val="bg1">
                    <a:lumMod val="75000"/>
                  </a:schemeClr>
                </a:solidFill>
              </a:rPr>
              <a:t>Şifre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0322209-0387-A949-97B0-9D6301B9FF46}"/>
              </a:ext>
            </a:extLst>
          </p:cNvPr>
          <p:cNvSpPr/>
          <p:nvPr/>
        </p:nvSpPr>
        <p:spPr>
          <a:xfrm>
            <a:off x="802204" y="5645185"/>
            <a:ext cx="1976582" cy="37097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Giriş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55436-2372-DD41-92F2-79B81293EFA2}"/>
              </a:ext>
            </a:extLst>
          </p:cNvPr>
          <p:cNvSpPr txBox="1"/>
          <p:nvPr/>
        </p:nvSpPr>
        <p:spPr>
          <a:xfrm>
            <a:off x="802204" y="6081064"/>
            <a:ext cx="19026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sz="1000" dirty="0">
                <a:solidFill>
                  <a:schemeClr val="bg1">
                    <a:lumMod val="65000"/>
                  </a:schemeClr>
                </a:solidFill>
              </a:rPr>
              <a:t>Şifremi Unuttum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B7F9A4-46B5-BF48-814F-D53ED32F6377}"/>
              </a:ext>
            </a:extLst>
          </p:cNvPr>
          <p:cNvSpPr txBox="1"/>
          <p:nvPr/>
        </p:nvSpPr>
        <p:spPr>
          <a:xfrm>
            <a:off x="3229718" y="4092296"/>
            <a:ext cx="3229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TR" i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TR" i="1" dirty="0">
                <a:solidFill>
                  <a:schemeClr val="bg2">
                    <a:lumMod val="25000"/>
                  </a:schemeClr>
                </a:solidFill>
              </a:rPr>
              <a:t>Kullanıcı Adı</a:t>
            </a:r>
          </a:p>
          <a:p>
            <a:r>
              <a:rPr lang="en-TR" i="1" dirty="0">
                <a:solidFill>
                  <a:schemeClr val="bg2">
                    <a:lumMod val="25000"/>
                  </a:schemeClr>
                </a:solidFill>
              </a:rPr>
              <a:t>Şifre</a:t>
            </a:r>
          </a:p>
          <a:p>
            <a:r>
              <a:rPr lang="en-TR" i="1" dirty="0">
                <a:solidFill>
                  <a:schemeClr val="bg2">
                    <a:lumMod val="25000"/>
                  </a:schemeClr>
                </a:solidFill>
              </a:rPr>
              <a:t>OTP (SMS,  Authenticator vs.)</a:t>
            </a:r>
          </a:p>
          <a:p>
            <a:r>
              <a:rPr lang="en-TR" i="1" dirty="0">
                <a:solidFill>
                  <a:schemeClr val="bg2">
                    <a:lumMod val="25000"/>
                  </a:schemeClr>
                </a:solidFill>
              </a:rPr>
              <a:t>Yüz Tanıma</a:t>
            </a:r>
          </a:p>
          <a:p>
            <a:r>
              <a:rPr lang="en-TR" i="1" dirty="0">
                <a:solidFill>
                  <a:schemeClr val="bg2">
                    <a:lumMod val="25000"/>
                  </a:schemeClr>
                </a:solidFill>
              </a:rPr>
              <a:t>Parmak izi</a:t>
            </a:r>
          </a:p>
          <a:p>
            <a:r>
              <a:rPr lang="en-TR" i="1" dirty="0">
                <a:solidFill>
                  <a:schemeClr val="bg2">
                    <a:lumMod val="25000"/>
                  </a:schemeClr>
                </a:solidFill>
              </a:rPr>
              <a:t>…</a:t>
            </a:r>
          </a:p>
          <a:p>
            <a:endParaRPr lang="en-T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204675-E243-2345-A493-900DFA067DB9}"/>
              </a:ext>
            </a:extLst>
          </p:cNvPr>
          <p:cNvSpPr txBox="1"/>
          <p:nvPr/>
        </p:nvSpPr>
        <p:spPr>
          <a:xfrm>
            <a:off x="432277" y="2769228"/>
            <a:ext cx="43059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500" dirty="0">
                <a:solidFill>
                  <a:schemeClr val="bg2">
                    <a:lumMod val="25000"/>
                  </a:schemeClr>
                </a:solidFill>
              </a:rPr>
              <a:t>Doğrulama / Authentication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8C74CF-202E-8147-83E0-41483A8215CD}"/>
              </a:ext>
            </a:extLst>
          </p:cNvPr>
          <p:cNvSpPr txBox="1"/>
          <p:nvPr/>
        </p:nvSpPr>
        <p:spPr>
          <a:xfrm>
            <a:off x="7092390" y="2769228"/>
            <a:ext cx="54287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500" dirty="0">
                <a:solidFill>
                  <a:schemeClr val="bg2">
                    <a:lumMod val="25000"/>
                  </a:schemeClr>
                </a:solidFill>
              </a:rPr>
              <a:t>Yetkilendirme</a:t>
            </a:r>
            <a:r>
              <a:rPr lang="en-TR" sz="2500" dirty="0"/>
              <a:t> / Authorization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F49E498-3394-A74B-9269-19F13B48905B}"/>
              </a:ext>
            </a:extLst>
          </p:cNvPr>
          <p:cNvSpPr/>
          <p:nvPr/>
        </p:nvSpPr>
        <p:spPr>
          <a:xfrm>
            <a:off x="6891908" y="3861133"/>
            <a:ext cx="4350217" cy="2669308"/>
          </a:xfrm>
          <a:prstGeom prst="roundRect">
            <a:avLst/>
          </a:prstGeom>
          <a:solidFill>
            <a:schemeClr val="bg2">
              <a:lumMod val="75000"/>
              <a:alpha val="2973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A45635-557C-3B43-91E8-788C2EA72502}"/>
              </a:ext>
            </a:extLst>
          </p:cNvPr>
          <p:cNvSpPr txBox="1"/>
          <p:nvPr/>
        </p:nvSpPr>
        <p:spPr>
          <a:xfrm>
            <a:off x="7437855" y="3271567"/>
            <a:ext cx="3229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     </a:t>
            </a:r>
            <a:r>
              <a:rPr lang="en-TR" b="1" dirty="0"/>
              <a:t>Nelere Erişebilirsin?</a:t>
            </a:r>
          </a:p>
          <a:p>
            <a:endParaRPr lang="en-TR" b="1" dirty="0"/>
          </a:p>
          <a:p>
            <a:endParaRPr lang="en-TR" dirty="0"/>
          </a:p>
        </p:txBody>
      </p:sp>
      <p:pic>
        <p:nvPicPr>
          <p:cNvPr id="46" name="Graphic 45" descr="Checkmark with solid fill">
            <a:extLst>
              <a:ext uri="{FF2B5EF4-FFF2-40B4-BE49-F238E27FC236}">
                <a16:creationId xmlns:a16="http://schemas.microsoft.com/office/drawing/2014/main" id="{675CCAFF-4C0B-E548-AD03-6B436D597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7226" y="4243810"/>
            <a:ext cx="468000" cy="468000"/>
          </a:xfrm>
          <a:prstGeom prst="rect">
            <a:avLst/>
          </a:prstGeom>
        </p:spPr>
      </p:pic>
      <p:pic>
        <p:nvPicPr>
          <p:cNvPr id="47" name="Graphic 46" descr="Checkmark with solid fill">
            <a:extLst>
              <a:ext uri="{FF2B5EF4-FFF2-40B4-BE49-F238E27FC236}">
                <a16:creationId xmlns:a16="http://schemas.microsoft.com/office/drawing/2014/main" id="{B9CF10CC-A346-DF48-8E83-A7A39A6B73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7226" y="4916698"/>
            <a:ext cx="468000" cy="468000"/>
          </a:xfrm>
          <a:prstGeom prst="rect">
            <a:avLst/>
          </a:prstGeom>
        </p:spPr>
      </p:pic>
      <p:pic>
        <p:nvPicPr>
          <p:cNvPr id="50" name="Graphic 49" descr="Close with solid fill">
            <a:extLst>
              <a:ext uri="{FF2B5EF4-FFF2-40B4-BE49-F238E27FC236}">
                <a16:creationId xmlns:a16="http://schemas.microsoft.com/office/drawing/2014/main" id="{63BE17CC-126C-984E-8B07-A8B2280A10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0311" y="5636936"/>
            <a:ext cx="468000" cy="4680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441AA34-5DB3-944D-B615-04062A2AB36A}"/>
              </a:ext>
            </a:extLst>
          </p:cNvPr>
          <p:cNvSpPr txBox="1"/>
          <p:nvPr/>
        </p:nvSpPr>
        <p:spPr>
          <a:xfrm>
            <a:off x="964219" y="3380014"/>
            <a:ext cx="1488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/>
              <a:t>Sen Kimsin?</a:t>
            </a:r>
          </a:p>
          <a:p>
            <a:endParaRPr lang="en-TR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E0BE72-1892-334E-ABD4-5EE03CBD5794}"/>
              </a:ext>
            </a:extLst>
          </p:cNvPr>
          <p:cNvSpPr txBox="1"/>
          <p:nvPr/>
        </p:nvSpPr>
        <p:spPr>
          <a:xfrm>
            <a:off x="8033071" y="4310192"/>
            <a:ext cx="2271857" cy="370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>
                <a:solidFill>
                  <a:schemeClr val="bg2">
                    <a:lumMod val="25000"/>
                  </a:schemeClr>
                </a:solidFill>
              </a:rPr>
              <a:t>Müşteri</a:t>
            </a:r>
            <a:r>
              <a:rPr lang="en-TR" dirty="0"/>
              <a:t> Bilgileri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702B37-0DC0-5E4E-8FDF-681CBC1660EE}"/>
              </a:ext>
            </a:extLst>
          </p:cNvPr>
          <p:cNvSpPr txBox="1"/>
          <p:nvPr/>
        </p:nvSpPr>
        <p:spPr>
          <a:xfrm>
            <a:off x="8020191" y="5002970"/>
            <a:ext cx="2271857" cy="370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>
                <a:solidFill>
                  <a:schemeClr val="bg2">
                    <a:lumMod val="25000"/>
                  </a:schemeClr>
                </a:solidFill>
              </a:rPr>
              <a:t>Personel </a:t>
            </a:r>
            <a:r>
              <a:rPr lang="en-TR" dirty="0"/>
              <a:t> Bilgileri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59D6E1F-FE69-5F42-9655-C7E2C1A99938}"/>
              </a:ext>
            </a:extLst>
          </p:cNvPr>
          <p:cNvSpPr txBox="1"/>
          <p:nvPr/>
        </p:nvSpPr>
        <p:spPr>
          <a:xfrm>
            <a:off x="7986099" y="5712032"/>
            <a:ext cx="268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>
                <a:solidFill>
                  <a:schemeClr val="bg2">
                    <a:lumMod val="25000"/>
                  </a:schemeClr>
                </a:solidFill>
              </a:rPr>
              <a:t>Şirket Finansal Bilgileri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49576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7ECA6-A548-F04C-9DE1-2A069C16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824411"/>
            <a:ext cx="11155680" cy="1636411"/>
          </a:xfrm>
        </p:spPr>
        <p:txBody>
          <a:bodyPr>
            <a:normAutofit/>
          </a:bodyPr>
          <a:lstStyle/>
          <a:p>
            <a:pPr algn="ctr"/>
            <a:r>
              <a:rPr lang="en-TR" dirty="0"/>
              <a:t>Envanter Yönetim Uygulaması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724B9F-8170-4D80-8C03-E77214B2A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272213"/>
              </p:ext>
            </p:extLst>
          </p:nvPr>
        </p:nvGraphicFramePr>
        <p:xfrm>
          <a:off x="516636" y="905371"/>
          <a:ext cx="11155680" cy="247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Table 18">
            <a:extLst>
              <a:ext uri="{FF2B5EF4-FFF2-40B4-BE49-F238E27FC236}">
                <a16:creationId xmlns:a16="http://schemas.microsoft.com/office/drawing/2014/main" id="{DC7B929B-1000-2346-A151-D1AEE3ED7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594261"/>
              </p:ext>
            </p:extLst>
          </p:nvPr>
        </p:nvGraphicFramePr>
        <p:xfrm>
          <a:off x="515403" y="2885716"/>
          <a:ext cx="11155680" cy="2540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8924">
                  <a:extLst>
                    <a:ext uri="{9D8B030D-6E8A-4147-A177-3AD203B41FA5}">
                      <a16:colId xmlns:a16="http://schemas.microsoft.com/office/drawing/2014/main" val="3940028761"/>
                    </a:ext>
                  </a:extLst>
                </a:gridCol>
                <a:gridCol w="8336756">
                  <a:extLst>
                    <a:ext uri="{9D8B030D-6E8A-4147-A177-3AD203B41FA5}">
                      <a16:colId xmlns:a16="http://schemas.microsoft.com/office/drawing/2014/main" val="3810528309"/>
                    </a:ext>
                  </a:extLst>
                </a:gridCol>
              </a:tblGrid>
              <a:tr h="10770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b="1" dirty="0">
                          <a:solidFill>
                            <a:schemeClr val="tx1"/>
                          </a:solidFill>
                        </a:rPr>
                        <a:t>Authentication Server   :  </a:t>
                      </a:r>
                      <a:endParaRPr lang="en-TR" dirty="0"/>
                    </a:p>
                    <a:p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b="0" dirty="0">
                          <a:solidFill>
                            <a:schemeClr val="tx1"/>
                          </a:solidFill>
                        </a:rPr>
                        <a:t>Uygulamalara erişim süreçlerini yönetir. Keycloak, Okta vs.</a:t>
                      </a:r>
                    </a:p>
                    <a:p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38650"/>
                  </a:ext>
                </a:extLst>
              </a:tr>
              <a:tr h="1400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b="1" dirty="0"/>
                        <a:t>JSON Web Token (JWT) : </a:t>
                      </a:r>
                      <a:endParaRPr lang="en-TR" dirty="0"/>
                    </a:p>
                    <a:p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İstemci ve sunucu arasında güvenli veri transfer </a:t>
                      </a:r>
                      <a:r>
                        <a:rPr lang="en-TR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standartıdır.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HTTP header içerisinde gönderilir.</a:t>
                      </a:r>
                    </a:p>
                    <a:p>
                      <a:r>
                        <a:rPr lang="en-TR" dirty="0"/>
                        <a:t> </a:t>
                      </a:r>
                      <a:r>
                        <a:rPr lang="en-US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eyJhbGciOiJIUzI1NiJ9.eyJ1c2VybmFtZSI6ImRhbmllbGxlIn0.wg6LFProg7s_KvFxvnYGiZFMj4rr-0nJA1tVGZNn8U</a:t>
                      </a:r>
                      <a:endParaRPr lang="en-TR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017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432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7ECA6-A548-F04C-9DE1-2A069C16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824411"/>
            <a:ext cx="11155680" cy="1636411"/>
          </a:xfrm>
        </p:spPr>
        <p:txBody>
          <a:bodyPr>
            <a:normAutofit/>
          </a:bodyPr>
          <a:lstStyle/>
          <a:p>
            <a:pPr algn="ctr"/>
            <a:r>
              <a:rPr lang="en-TR" dirty="0"/>
              <a:t>Envanter Yönetim Uygulaması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724B9F-8170-4D80-8C03-E77214B2A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439239"/>
              </p:ext>
            </p:extLst>
          </p:nvPr>
        </p:nvGraphicFramePr>
        <p:xfrm>
          <a:off x="516636" y="905371"/>
          <a:ext cx="11155680" cy="247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23DF0E8-7FBB-A44C-BB38-F4FE10F23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" y="349241"/>
            <a:ext cx="12188952" cy="65162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4CB8FB-666C-C54A-937D-21B7FBDFAF4B}"/>
              </a:ext>
            </a:extLst>
          </p:cNvPr>
          <p:cNvSpPr txBox="1"/>
          <p:nvPr/>
        </p:nvSpPr>
        <p:spPr>
          <a:xfrm>
            <a:off x="5412509" y="14757"/>
            <a:ext cx="289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chemeClr val="bg2">
                    <a:lumMod val="50000"/>
                  </a:schemeClr>
                </a:solidFill>
              </a:rPr>
              <a:t>ID Token (OpenID Connect)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4D533A-54BC-3948-BB33-42C6976E3EF5}"/>
              </a:ext>
            </a:extLst>
          </p:cNvPr>
          <p:cNvSpPr txBox="1"/>
          <p:nvPr/>
        </p:nvSpPr>
        <p:spPr>
          <a:xfrm>
            <a:off x="10293927" y="3422702"/>
            <a:ext cx="894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Claims</a:t>
            </a:r>
          </a:p>
        </p:txBody>
      </p:sp>
    </p:spTree>
    <p:extLst>
      <p:ext uri="{BB962C8B-B14F-4D97-AF65-F5344CB8AC3E}">
        <p14:creationId xmlns:p14="http://schemas.microsoft.com/office/powerpoint/2010/main" val="2510536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7ECA6-A548-F04C-9DE1-2A069C16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824411"/>
            <a:ext cx="11155680" cy="1636411"/>
          </a:xfrm>
        </p:spPr>
        <p:txBody>
          <a:bodyPr>
            <a:normAutofit/>
          </a:bodyPr>
          <a:lstStyle/>
          <a:p>
            <a:pPr algn="ctr"/>
            <a:r>
              <a:rPr lang="en-TR" dirty="0"/>
              <a:t>Envanter Yönetim Uygulaması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724B9F-8170-4D80-8C03-E77214B2AA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6636" y="905371"/>
          <a:ext cx="11155680" cy="247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Table 18">
            <a:extLst>
              <a:ext uri="{FF2B5EF4-FFF2-40B4-BE49-F238E27FC236}">
                <a16:creationId xmlns:a16="http://schemas.microsoft.com/office/drawing/2014/main" id="{DC7B929B-1000-2346-A151-D1AEE3ED7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005547"/>
              </p:ext>
            </p:extLst>
          </p:nvPr>
        </p:nvGraphicFramePr>
        <p:xfrm>
          <a:off x="514170" y="2629150"/>
          <a:ext cx="11155680" cy="1577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1288">
                  <a:extLst>
                    <a:ext uri="{9D8B030D-6E8A-4147-A177-3AD203B41FA5}">
                      <a16:colId xmlns:a16="http://schemas.microsoft.com/office/drawing/2014/main" val="3940028761"/>
                    </a:ext>
                  </a:extLst>
                </a:gridCol>
                <a:gridCol w="8244392">
                  <a:extLst>
                    <a:ext uri="{9D8B030D-6E8A-4147-A177-3AD203B41FA5}">
                      <a16:colId xmlns:a16="http://schemas.microsoft.com/office/drawing/2014/main" val="3810528309"/>
                    </a:ext>
                  </a:extLst>
                </a:gridCol>
              </a:tblGrid>
              <a:tr h="8041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b="1" dirty="0">
                          <a:solidFill>
                            <a:schemeClr val="tx1"/>
                          </a:solidFill>
                        </a:rPr>
                        <a:t>OAuth 2.0 :  </a:t>
                      </a:r>
                      <a:endParaRPr lang="en-TR" dirty="0"/>
                    </a:p>
                    <a:p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b="0" dirty="0">
                          <a:solidFill>
                            <a:schemeClr val="tx1"/>
                          </a:solidFill>
                        </a:rPr>
                        <a:t>Yetkilendirme protokolü.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b="0" dirty="0">
                          <a:solidFill>
                            <a:schemeClr val="tx1"/>
                          </a:solidFill>
                        </a:rPr>
                        <a:t>Sosyal medya hesapları ile giriş imkanı sağlar.</a:t>
                      </a:r>
                    </a:p>
                    <a:p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238650"/>
                  </a:ext>
                </a:extLst>
              </a:tr>
              <a:tr h="6634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b="1" dirty="0"/>
                        <a:t>OpenID Connect (OIDC) : </a:t>
                      </a:r>
                      <a:endParaRPr lang="en-TR" dirty="0"/>
                    </a:p>
                    <a:p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OAuth 2 üzerinde kuruludur.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Kullanıcıyı doğrular ve ID Token oluşturur.</a:t>
                      </a:r>
                      <a:endParaRPr lang="en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017313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33216A0-0E3F-7044-8DF2-A75D44A814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1575" y="4045530"/>
            <a:ext cx="5525643" cy="2758642"/>
          </a:xfrm>
          <a:prstGeom prst="rect">
            <a:avLst/>
          </a:prstGeom>
        </p:spPr>
      </p:pic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194131A-5C71-AA43-A0AE-37686D5DE0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170" y="4200914"/>
            <a:ext cx="5334402" cy="266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89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11A30E-8D3A-44A0-B641-82550989D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B180D-E380-504E-B337-68884357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59"/>
            <a:ext cx="6144231" cy="236971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hlinkClick r:id="rId2"/>
              </a:rPr>
              <a:t>https://microservices.io/</a:t>
            </a:r>
            <a:br>
              <a:rPr lang="en-US" sz="1800" dirty="0"/>
            </a:br>
            <a:r>
              <a:rPr lang="en-US" sz="1800" dirty="0">
                <a:hlinkClick r:id="rId3"/>
              </a:rPr>
              <a:t>https://spring.io/</a:t>
            </a:r>
            <a:br>
              <a:rPr lang="en-US" sz="1800" dirty="0"/>
            </a:br>
            <a:r>
              <a:rPr lang="en-US" sz="1800" dirty="0">
                <a:hlinkClick r:id="rId4"/>
              </a:rPr>
              <a:t>https://nodejs.org/en/</a:t>
            </a:r>
            <a:br>
              <a:rPr lang="en-US" sz="1800" dirty="0"/>
            </a:br>
            <a:r>
              <a:rPr lang="en-US" sz="1800" dirty="0">
                <a:hlinkClick r:id="rId5"/>
              </a:rPr>
              <a:t>https://tr.reactjs.org/</a:t>
            </a:r>
            <a:br>
              <a:rPr lang="en-US" sz="1800" dirty="0"/>
            </a:br>
            <a:r>
              <a:rPr lang="en-US" sz="1800" dirty="0">
                <a:hlinkClick r:id="rId6"/>
              </a:rPr>
              <a:t>https://www.postgresql.org/</a:t>
            </a:r>
            <a:br>
              <a:rPr lang="en-US" sz="1800" dirty="0"/>
            </a:br>
            <a:r>
              <a:rPr lang="en-US" sz="1800" dirty="0">
                <a:hlinkClick r:id="rId7"/>
              </a:rPr>
              <a:t>https://oauth.net/2/</a:t>
            </a:r>
            <a:br>
              <a:rPr lang="en-US" sz="1800" dirty="0"/>
            </a:br>
            <a:r>
              <a:rPr lang="en-US" sz="1800" dirty="0">
                <a:hlinkClick r:id="rId8"/>
              </a:rPr>
              <a:t>https://openid.net/connect/</a:t>
            </a:r>
            <a:br>
              <a:rPr lang="en-US" sz="1800" dirty="0"/>
            </a:br>
            <a:r>
              <a:rPr lang="en-US" sz="1800" dirty="0">
                <a:hlinkClick r:id="rId9"/>
              </a:rPr>
              <a:t>https://www.keycloak.org/</a:t>
            </a:r>
            <a:br>
              <a:rPr lang="en-US" sz="1800" dirty="0"/>
            </a:br>
            <a:endParaRPr lang="en-TR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4147" y="3612975"/>
            <a:ext cx="402336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B4446-E645-ED45-8D1F-CEFC2F3F0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2248" y="3776870"/>
            <a:ext cx="4005257" cy="2411994"/>
          </a:xfrm>
        </p:spPr>
        <p:txBody>
          <a:bodyPr>
            <a:normAutofit/>
          </a:bodyPr>
          <a:lstStyle/>
          <a:p>
            <a:r>
              <a:rPr lang="en-TR" dirty="0"/>
              <a:t> </a:t>
            </a:r>
            <a:r>
              <a:rPr lang="en-TR" sz="4000" dirty="0"/>
              <a:t>Sorular ?</a:t>
            </a:r>
          </a:p>
        </p:txBody>
      </p:sp>
    </p:spTree>
    <p:extLst>
      <p:ext uri="{BB962C8B-B14F-4D97-AF65-F5344CB8AC3E}">
        <p14:creationId xmlns:p14="http://schemas.microsoft.com/office/powerpoint/2010/main" val="229890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188864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1943C-794F-764E-A3C4-C3A13415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0"/>
            <a:ext cx="5021183" cy="2452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TR" sz="4200" dirty="0"/>
              <a:t>Staj Projesi</a:t>
            </a:r>
            <a:br>
              <a:rPr lang="en-TR" sz="4200" dirty="0"/>
            </a:br>
            <a:br>
              <a:rPr lang="en-TR" sz="4200" dirty="0"/>
            </a:br>
            <a:r>
              <a:rPr lang="en-TR" sz="4200" b="0" dirty="0"/>
              <a:t>Nedir?</a:t>
            </a:r>
            <a:br>
              <a:rPr lang="en-TR" sz="4200" b="0" dirty="0"/>
            </a:br>
            <a:r>
              <a:rPr lang="en-TR" sz="4200" b="0" dirty="0"/>
              <a:t>Ne Yapar?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12339F4-6F69-42DE-97B5-09ACD71CF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082857"/>
              </p:ext>
            </p:extLst>
          </p:nvPr>
        </p:nvGraphicFramePr>
        <p:xfrm>
          <a:off x="5539053" y="969963"/>
          <a:ext cx="6385217" cy="5368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26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A4F18-30D6-BB43-8DE4-028BA00AF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947" y="976160"/>
            <a:ext cx="5021183" cy="19956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TR" sz="3400"/>
              <a:t>Staj Projesi</a:t>
            </a:r>
            <a:br>
              <a:rPr lang="en-TR" sz="3400"/>
            </a:br>
            <a:br>
              <a:rPr lang="en-TR" sz="3400"/>
            </a:br>
            <a:r>
              <a:rPr lang="en-TR" sz="3400" b="0"/>
              <a:t>Yazılım Mimarisi</a:t>
            </a:r>
            <a:br>
              <a:rPr lang="en-TR" sz="3400" b="0"/>
            </a:br>
            <a:r>
              <a:rPr lang="en-TR" sz="3400" b="0"/>
              <a:t>Teknolojiler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F29F5A-7AA1-4D43-87B3-35CD2CDE1A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421788"/>
              </p:ext>
            </p:extLst>
          </p:nvPr>
        </p:nvGraphicFramePr>
        <p:xfrm>
          <a:off x="648478" y="657369"/>
          <a:ext cx="5365102" cy="5659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829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0819C89-5A27-EE4B-949C-E42BC4647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5301"/>
          </a:xfrm>
        </p:spPr>
      </p:pic>
    </p:spTree>
    <p:extLst>
      <p:ext uri="{BB962C8B-B14F-4D97-AF65-F5344CB8AC3E}">
        <p14:creationId xmlns:p14="http://schemas.microsoft.com/office/powerpoint/2010/main" val="17919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1943C-794F-764E-A3C4-C3A13415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TR" sz="3400"/>
              <a:t>Staj Projesi</a:t>
            </a:r>
            <a:br>
              <a:rPr lang="en-TR" sz="3400"/>
            </a:br>
            <a:br>
              <a:rPr lang="en-TR" sz="3400"/>
            </a:br>
            <a:r>
              <a:rPr lang="en-TR" sz="3400" b="0"/>
              <a:t>Nasıl Geliştireceğiz?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9FBAC99D-B347-43C2-B66E-1C270F2B9A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841563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449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1943C-794F-764E-A3C4-C3A13415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6144231" cy="193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TR" sz="4200" dirty="0"/>
              <a:t>Staj Projesi</a:t>
            </a:r>
            <a:br>
              <a:rPr lang="en-TR" sz="4200" dirty="0"/>
            </a:br>
            <a:br>
              <a:rPr lang="en-TR" sz="4200" dirty="0"/>
            </a:br>
            <a:r>
              <a:rPr lang="en-TR" sz="4200" b="0" dirty="0"/>
              <a:t>Nelere Dikkat Edelim?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33035C-46AF-4B6B-A264-C0D48C50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descr="Head with Gears">
            <a:extLst>
              <a:ext uri="{FF2B5EF4-FFF2-40B4-BE49-F238E27FC236}">
                <a16:creationId xmlns:a16="http://schemas.microsoft.com/office/drawing/2014/main" id="{E6652BE9-C912-4ABF-89E7-1C6F1D8C0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8888" y="3086100"/>
            <a:ext cx="3142191" cy="3142191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5DA6AEA-1BE7-924E-8260-4B003FDB06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049578"/>
              </p:ext>
            </p:extLst>
          </p:nvPr>
        </p:nvGraphicFramePr>
        <p:xfrm>
          <a:off x="7179967" y="976159"/>
          <a:ext cx="4855514" cy="559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7025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A4F18-30D6-BB43-8DE4-028BA00AF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3342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Staj Projesi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Başlayalım…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BCAE1054-2FCB-FF42-BCB3-1A5351140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1273" y="849745"/>
            <a:ext cx="6105235" cy="519541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F30350-89E1-48BF-9F61-291AB9776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8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50819C89-5A27-EE4B-949C-E42BC4647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5301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FAEF530-38E3-DC49-853B-50576214D567}"/>
                  </a:ext>
                </a:extLst>
              </p14:cNvPr>
              <p14:cNvContentPartPr/>
              <p14:nvPr/>
            </p14:nvContentPartPr>
            <p14:xfrm>
              <a:off x="7767233" y="253440"/>
              <a:ext cx="4060080" cy="3175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FAEF530-38E3-DC49-853B-50576214D5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13233" y="145800"/>
                <a:ext cx="4167720" cy="339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777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7ECA6-A548-F04C-9DE1-2A069C16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636411"/>
          </a:xfrm>
        </p:spPr>
        <p:txBody>
          <a:bodyPr>
            <a:normAutofit/>
          </a:bodyPr>
          <a:lstStyle/>
          <a:p>
            <a:pPr algn="ctr"/>
            <a:r>
              <a:rPr lang="en-TR" dirty="0"/>
              <a:t>Envanter Yönetim Uygulaması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724B9F-8170-4D80-8C03-E77214B2A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981001"/>
              </p:ext>
            </p:extLst>
          </p:nvPr>
        </p:nvGraphicFramePr>
        <p:xfrm>
          <a:off x="528320" y="2780521"/>
          <a:ext cx="11155680" cy="351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092579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373</Words>
  <Application>Microsoft Macintosh PowerPoint</Application>
  <PresentationFormat>Widescreen</PresentationFormat>
  <Paragraphs>80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Bierstadt</vt:lpstr>
      <vt:lpstr>Calibri</vt:lpstr>
      <vt:lpstr>GestaltVTI</vt:lpstr>
      <vt:lpstr>Staj Programı 2021</vt:lpstr>
      <vt:lpstr>Staj Projesi  Nedir? Ne Yapar?</vt:lpstr>
      <vt:lpstr>Staj Projesi  Yazılım Mimarisi Teknolojiler</vt:lpstr>
      <vt:lpstr>PowerPoint Presentation</vt:lpstr>
      <vt:lpstr>Staj Projesi  Nasıl Geliştireceğiz?</vt:lpstr>
      <vt:lpstr>Staj Projesi  Nelere Dikkat Edelim?</vt:lpstr>
      <vt:lpstr>Staj Projesi  Başlayalım…</vt:lpstr>
      <vt:lpstr>PowerPoint Presentation</vt:lpstr>
      <vt:lpstr>Envanter Yönetim Uygulaması</vt:lpstr>
      <vt:lpstr>Envanter Yönetim Uygulaması</vt:lpstr>
      <vt:lpstr>Envanter Yönetim Uygulaması</vt:lpstr>
      <vt:lpstr>Envanter Yönetim Uygulaması</vt:lpstr>
      <vt:lpstr>Envanter Yönetim Uygulaması</vt:lpstr>
      <vt:lpstr>https://microservices.io/ https://spring.io/ https://nodejs.org/en/ https://tr.reactjs.org/ https://www.postgresql.org/ https://oauth.net/2/ https://openid.net/connect/ https://www.keycloak.org/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Tuncay UZUN</dc:creator>
  <cp:lastModifiedBy>Tuncay UZUN</cp:lastModifiedBy>
  <cp:revision>41</cp:revision>
  <dcterms:created xsi:type="dcterms:W3CDTF">2021-08-02T06:55:08Z</dcterms:created>
  <dcterms:modified xsi:type="dcterms:W3CDTF">2021-08-02T21:47:50Z</dcterms:modified>
</cp:coreProperties>
</file>