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F84C1F-ECA2-4A80-973D-56CF315A8F75}">
  <a:tblStyle styleId="{8BF84C1F-ECA2-4A80-973D-56CF315A8F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Doğrudan Erişimli Dosyalar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1.2 Kare Ortası Tekniği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536630"/>
            <a:ext cx="8520600" cy="18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 teknikte anahtarın karesi alınır. Belirlenen sayıdaki rakam, sayının ortasından alınarak adres elde edilir.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Örnek hash fonksiyonu : sayının karesini al. Sağdan 7. ile 10. rakamlar arasındaki sayıyı adres olarak kullan.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782900" y="35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{8BF84C1F-ECA2-4A80-973D-56CF315A8F75}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Anahtar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Karesi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Bağıl Adres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123456789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1524157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8750</a:t>
                      </a:r>
                      <a:r>
                        <a:rPr lang="en"/>
                        <a:t>190521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987654321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97546105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7789</a:t>
                      </a:r>
                      <a:r>
                        <a:rPr lang="en"/>
                        <a:t>971041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7789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000000472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000000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"/>
                        <a:t>222784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117400000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1378276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0000</a:t>
                      </a:r>
                      <a:r>
                        <a:rPr lang="en"/>
                        <a:t>000000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1.3 Katlama Tekniği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 teknikte anahtar değeri, adresteki rakam sayısı boyutunda parçalara ayrılır. Parçalar bir ters bir düz olacak şekilde toplanır.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Örneğin 10000 adres olsun. Bu durmda adres 0000-9999 aralığındadır.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123456789 anahtarı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2345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+ 9876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------------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3221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Adres = 3221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Çakışma durumu çözümleri: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Lineer yoklama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Çift Hashing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Sinonim Zincirleme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Buket Adresleme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Lineer Yoklama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Hesaplanan adreste saklanamayacak olan kayıt (çakışma durumu) için, adresten itibaren boş bir yer bulana kadar yoklama yöntemidir.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Lineer yoklama herhangi bir hash tekniği ile birlikte kullanılabilmektedir.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69398"/>
            <a:ext cx="8520600" cy="5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Lineer Yoklama - kayıt ekleme</a:t>
            </a:r>
          </a:p>
        </p:txBody>
      </p:sp>
      <p:sp>
        <p:nvSpPr>
          <p:cNvPr id="138" name="Shape 138"/>
          <p:cNvSpPr/>
          <p:nvPr/>
        </p:nvSpPr>
        <p:spPr>
          <a:xfrm>
            <a:off x="985750" y="858575"/>
            <a:ext cx="2501400" cy="104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Anahtara hash fonk. uygula ve adresi bul.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ADR = R(key)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EVADR = ADR</a:t>
            </a:r>
          </a:p>
        </p:txBody>
      </p:sp>
      <p:sp>
        <p:nvSpPr>
          <p:cNvPr id="139" name="Shape 139"/>
          <p:cNvSpPr/>
          <p:nvPr/>
        </p:nvSpPr>
        <p:spPr>
          <a:xfrm>
            <a:off x="1406988" y="2183550"/>
            <a:ext cx="1658925" cy="10493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ADR adresi dolu mu?</a:t>
            </a:r>
          </a:p>
        </p:txBody>
      </p:sp>
      <p:sp>
        <p:nvSpPr>
          <p:cNvPr id="140" name="Shape 140"/>
          <p:cNvSpPr/>
          <p:nvPr/>
        </p:nvSpPr>
        <p:spPr>
          <a:xfrm>
            <a:off x="3682075" y="2315975"/>
            <a:ext cx="2501400" cy="78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anahtarı ve veriyi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ADR adresinde sakla</a:t>
            </a:r>
          </a:p>
        </p:txBody>
      </p:sp>
      <p:cxnSp>
        <p:nvCxnSpPr>
          <p:cNvPr id="141" name="Shape 141"/>
          <p:cNvCxnSpPr>
            <a:stCxn id="139" idx="3"/>
            <a:endCxn id="140" idx="1"/>
          </p:cNvCxnSpPr>
          <p:nvPr/>
        </p:nvCxnSpPr>
        <p:spPr>
          <a:xfrm>
            <a:off x="3065913" y="2708225"/>
            <a:ext cx="616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8" idx="2"/>
            <a:endCxn id="139" idx="0"/>
          </p:cNvCxnSpPr>
          <p:nvPr/>
        </p:nvCxnSpPr>
        <p:spPr>
          <a:xfrm>
            <a:off x="2236450" y="1907975"/>
            <a:ext cx="0" cy="27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1117450" y="3644800"/>
            <a:ext cx="2238000" cy="54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ADR = (ADR+1) % D</a:t>
            </a:r>
          </a:p>
        </p:txBody>
      </p:sp>
      <p:cxnSp>
        <p:nvCxnSpPr>
          <p:cNvPr id="144" name="Shape 144"/>
          <p:cNvCxnSpPr>
            <a:stCxn id="139" idx="2"/>
            <a:endCxn id="143" idx="0"/>
          </p:cNvCxnSpPr>
          <p:nvPr/>
        </p:nvCxnSpPr>
        <p:spPr>
          <a:xfrm>
            <a:off x="2236450" y="3232900"/>
            <a:ext cx="0" cy="41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5639025" y="953975"/>
            <a:ext cx="2681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 : max kayıt sayısı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 : hash fonksiyonu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296989" y="4597300"/>
            <a:ext cx="1878900" cy="10493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ADR == EVADR</a:t>
            </a:r>
          </a:p>
        </p:txBody>
      </p:sp>
      <p:cxnSp>
        <p:nvCxnSpPr>
          <p:cNvPr id="147" name="Shape 147"/>
          <p:cNvCxnSpPr>
            <a:stCxn id="143" idx="2"/>
            <a:endCxn id="146" idx="0"/>
          </p:cNvCxnSpPr>
          <p:nvPr/>
        </p:nvCxnSpPr>
        <p:spPr>
          <a:xfrm>
            <a:off x="2236450" y="4185400"/>
            <a:ext cx="0" cy="41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6" idx="1"/>
            <a:endCxn id="139" idx="0"/>
          </p:cNvCxnSpPr>
          <p:nvPr/>
        </p:nvCxnSpPr>
        <p:spPr>
          <a:xfrm flipH="1" rot="10800000">
            <a:off x="1296989" y="2183475"/>
            <a:ext cx="939600" cy="2938500"/>
          </a:xfrm>
          <a:prstGeom prst="bentConnector4">
            <a:avLst>
              <a:gd fmla="val -62454" name="adj1"/>
              <a:gd fmla="val 10324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710100" y="4801650"/>
            <a:ext cx="69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hayır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25575" y="2368925"/>
            <a:ext cx="69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hayır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236450" y="3232900"/>
            <a:ext cx="69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evet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172850" y="5549800"/>
            <a:ext cx="69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evet</a:t>
            </a:r>
          </a:p>
        </p:txBody>
      </p:sp>
      <p:sp>
        <p:nvSpPr>
          <p:cNvPr id="153" name="Shape 153"/>
          <p:cNvSpPr/>
          <p:nvPr/>
        </p:nvSpPr>
        <p:spPr>
          <a:xfrm>
            <a:off x="1406963" y="5922225"/>
            <a:ext cx="1659000" cy="5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hata mesajı: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dosya dolu</a:t>
            </a:r>
          </a:p>
        </p:txBody>
      </p:sp>
      <p:cxnSp>
        <p:nvCxnSpPr>
          <p:cNvPr id="154" name="Shape 154"/>
          <p:cNvCxnSpPr>
            <a:stCxn id="146" idx="2"/>
            <a:endCxn id="153" idx="0"/>
          </p:cNvCxnSpPr>
          <p:nvPr/>
        </p:nvCxnSpPr>
        <p:spPr>
          <a:xfrm>
            <a:off x="2236439" y="5646650"/>
            <a:ext cx="0" cy="27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3561500" y="6028225"/>
            <a:ext cx="890352" cy="3285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SON</a:t>
            </a:r>
          </a:p>
        </p:txBody>
      </p:sp>
      <p:cxnSp>
        <p:nvCxnSpPr>
          <p:cNvPr id="156" name="Shape 156"/>
          <p:cNvCxnSpPr>
            <a:stCxn id="153" idx="3"/>
            <a:endCxn id="155" idx="1"/>
          </p:cNvCxnSpPr>
          <p:nvPr/>
        </p:nvCxnSpPr>
        <p:spPr>
          <a:xfrm>
            <a:off x="3065962" y="6192525"/>
            <a:ext cx="49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6660600" y="2543925"/>
            <a:ext cx="890352" cy="3285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SON</a:t>
            </a:r>
          </a:p>
        </p:txBody>
      </p:sp>
      <p:cxnSp>
        <p:nvCxnSpPr>
          <p:cNvPr id="158" name="Shape 158"/>
          <p:cNvCxnSpPr>
            <a:stCxn id="140" idx="3"/>
            <a:endCxn id="157" idx="1"/>
          </p:cNvCxnSpPr>
          <p:nvPr/>
        </p:nvCxnSpPr>
        <p:spPr>
          <a:xfrm>
            <a:off x="6183475" y="27082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4144475" y="3678100"/>
            <a:ext cx="3063300" cy="120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UYARI: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“ADR = (ADR+1) % D” işlemi hash fonksiyonu ile ilgili değildir. Her zaman (adr+1)%D kullanılır.</a:t>
            </a:r>
          </a:p>
        </p:txBody>
      </p:sp>
      <p:cxnSp>
        <p:nvCxnSpPr>
          <p:cNvPr id="160" name="Shape 160"/>
          <p:cNvCxnSpPr>
            <a:stCxn id="143" idx="3"/>
            <a:endCxn id="159" idx="1"/>
          </p:cNvCxnSpPr>
          <p:nvPr/>
        </p:nvCxnSpPr>
        <p:spPr>
          <a:xfrm>
            <a:off x="3355450" y="3915100"/>
            <a:ext cx="789000" cy="36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169398"/>
            <a:ext cx="8520600" cy="5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Lineer Yoklama - kayıt arama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704625" y="795625"/>
            <a:ext cx="2008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 : max kayıt sayısı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 : hash fonksiyonu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297375" y="871825"/>
            <a:ext cx="5887352" cy="5734275"/>
            <a:chOff x="678375" y="871825"/>
            <a:chExt cx="5887352" cy="5734275"/>
          </a:xfrm>
        </p:grpSpPr>
        <p:sp>
          <p:nvSpPr>
            <p:cNvPr id="168" name="Shape 168"/>
            <p:cNvSpPr/>
            <p:nvPr/>
          </p:nvSpPr>
          <p:spPr>
            <a:xfrm>
              <a:off x="985775" y="871825"/>
              <a:ext cx="2501400" cy="540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ADR = R(key)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EVADR = ADR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06975" y="1693463"/>
              <a:ext cx="1658925" cy="8400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ADR dolu mu?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3859925" y="1721250"/>
              <a:ext cx="1404300" cy="784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Aranan kayıt dosyada yok</a:t>
              </a:r>
            </a:p>
          </p:txBody>
        </p:sp>
        <p:cxnSp>
          <p:nvCxnSpPr>
            <p:cNvPr id="171" name="Shape 171"/>
            <p:cNvCxnSpPr>
              <a:stCxn id="168" idx="2"/>
              <a:endCxn id="169" idx="0"/>
            </p:cNvCxnSpPr>
            <p:nvPr/>
          </p:nvCxnSpPr>
          <p:spPr>
            <a:xfrm>
              <a:off x="2236475" y="1412425"/>
              <a:ext cx="0" cy="281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1117475" y="4745412"/>
              <a:ext cx="2238000" cy="540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ADR = (ADR+1) % D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1297014" y="5556750"/>
              <a:ext cx="1878900" cy="10493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ADR == EVADR</a:t>
              </a:r>
            </a:p>
          </p:txBody>
        </p:sp>
        <p:cxnSp>
          <p:nvCxnSpPr>
            <p:cNvPr id="174" name="Shape 174"/>
            <p:cNvCxnSpPr>
              <a:stCxn id="172" idx="2"/>
              <a:endCxn id="173" idx="0"/>
            </p:cNvCxnSpPr>
            <p:nvPr/>
          </p:nvCxnSpPr>
          <p:spPr>
            <a:xfrm>
              <a:off x="2236475" y="5286012"/>
              <a:ext cx="0" cy="270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5" name="Shape 175"/>
            <p:cNvCxnSpPr>
              <a:stCxn id="173" idx="1"/>
              <a:endCxn id="169" idx="0"/>
            </p:cNvCxnSpPr>
            <p:nvPr/>
          </p:nvCxnSpPr>
          <p:spPr>
            <a:xfrm flipH="1" rot="10800000">
              <a:off x="1297014" y="1693325"/>
              <a:ext cx="939300" cy="4388100"/>
            </a:xfrm>
            <a:prstGeom prst="bentConnector4">
              <a:avLst>
                <a:gd fmla="val -65862" name="adj1"/>
                <a:gd fmla="val 103035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76" name="Shape 176"/>
            <p:cNvSpPr txBox="1"/>
            <p:nvPr/>
          </p:nvSpPr>
          <p:spPr>
            <a:xfrm>
              <a:off x="678375" y="5763425"/>
              <a:ext cx="6969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hayır</a:t>
              </a: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3029000" y="2113488"/>
              <a:ext cx="831000" cy="275712"/>
              <a:chOff x="3029000" y="2037288"/>
              <a:chExt cx="831000" cy="275712"/>
            </a:xfrm>
          </p:grpSpPr>
          <p:cxnSp>
            <p:nvCxnSpPr>
              <p:cNvPr id="178" name="Shape 178"/>
              <p:cNvCxnSpPr>
                <a:stCxn id="169" idx="3"/>
                <a:endCxn id="170" idx="1"/>
              </p:cNvCxnSpPr>
              <p:nvPr/>
            </p:nvCxnSpPr>
            <p:spPr>
              <a:xfrm>
                <a:off x="3065900" y="2037288"/>
                <a:ext cx="794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79" name="Shape 179"/>
              <p:cNvSpPr txBox="1"/>
              <p:nvPr/>
            </p:nvSpPr>
            <p:spPr>
              <a:xfrm>
                <a:off x="3029000" y="2037300"/>
                <a:ext cx="6969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hayır</a:t>
                </a:r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3847750" y="5760725"/>
              <a:ext cx="1404300" cy="64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69850" lvl="0" mar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Aranan kayıt dosyada yok</a:t>
              </a: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3155450" y="5763425"/>
              <a:ext cx="696900" cy="318000"/>
              <a:chOff x="3155450" y="5687225"/>
              <a:chExt cx="696900" cy="318000"/>
            </a:xfrm>
          </p:grpSpPr>
          <p:sp>
            <p:nvSpPr>
              <p:cNvPr id="182" name="Shape 182"/>
              <p:cNvSpPr txBox="1"/>
              <p:nvPr/>
            </p:nvSpPr>
            <p:spPr>
              <a:xfrm>
                <a:off x="3155450" y="5687225"/>
                <a:ext cx="6969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evet</a:t>
                </a:r>
              </a:p>
            </p:txBody>
          </p:sp>
          <p:cxnSp>
            <p:nvCxnSpPr>
              <p:cNvPr id="183" name="Shape 183"/>
              <p:cNvCxnSpPr>
                <a:stCxn id="173" idx="3"/>
                <a:endCxn id="180" idx="1"/>
              </p:cNvCxnSpPr>
              <p:nvPr/>
            </p:nvCxnSpPr>
            <p:spPr>
              <a:xfrm>
                <a:off x="3175914" y="6005225"/>
                <a:ext cx="671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84" name="Shape 184"/>
            <p:cNvSpPr/>
            <p:nvPr/>
          </p:nvSpPr>
          <p:spPr>
            <a:xfrm>
              <a:off x="5675375" y="5917125"/>
              <a:ext cx="890352" cy="32859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SON</a:t>
              </a:r>
            </a:p>
          </p:txBody>
        </p:sp>
        <p:cxnSp>
          <p:nvCxnSpPr>
            <p:cNvPr id="185" name="Shape 185"/>
            <p:cNvCxnSpPr>
              <a:stCxn id="180" idx="3"/>
              <a:endCxn id="184" idx="1"/>
            </p:cNvCxnSpPr>
            <p:nvPr/>
          </p:nvCxnSpPr>
          <p:spPr>
            <a:xfrm>
              <a:off x="5252050" y="6081425"/>
              <a:ext cx="423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6" name="Shape 186"/>
            <p:cNvSpPr/>
            <p:nvPr/>
          </p:nvSpPr>
          <p:spPr>
            <a:xfrm>
              <a:off x="5675375" y="1949200"/>
              <a:ext cx="890352" cy="32859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SON</a:t>
              </a:r>
            </a:p>
          </p:txBody>
        </p:sp>
        <p:cxnSp>
          <p:nvCxnSpPr>
            <p:cNvPr id="187" name="Shape 187"/>
            <p:cNvCxnSpPr>
              <a:stCxn id="170" idx="3"/>
              <a:endCxn id="186" idx="1"/>
            </p:cNvCxnSpPr>
            <p:nvPr/>
          </p:nvCxnSpPr>
          <p:spPr>
            <a:xfrm>
              <a:off x="5264225" y="2113500"/>
              <a:ext cx="411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1117438" y="3029700"/>
              <a:ext cx="2238000" cy="13400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ADR’deki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anahtar == aranan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941975" y="3298700"/>
              <a:ext cx="1118100" cy="784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Kayıt bulundu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3324700" y="3365750"/>
              <a:ext cx="696900" cy="333988"/>
              <a:chOff x="3324700" y="3365750"/>
              <a:chExt cx="696900" cy="333988"/>
            </a:xfrm>
          </p:grpSpPr>
          <p:sp>
            <p:nvSpPr>
              <p:cNvPr id="191" name="Shape 191"/>
              <p:cNvSpPr txBox="1"/>
              <p:nvPr/>
            </p:nvSpPr>
            <p:spPr>
              <a:xfrm>
                <a:off x="3324700" y="3365750"/>
                <a:ext cx="6969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evet</a:t>
                </a:r>
              </a:p>
            </p:txBody>
          </p:sp>
          <p:cxnSp>
            <p:nvCxnSpPr>
              <p:cNvPr id="192" name="Shape 192"/>
              <p:cNvCxnSpPr>
                <a:stCxn id="188" idx="3"/>
                <a:endCxn id="189" idx="1"/>
              </p:cNvCxnSpPr>
              <p:nvPr/>
            </p:nvCxnSpPr>
            <p:spPr>
              <a:xfrm flipH="1" rot="10800000">
                <a:off x="3355438" y="3691038"/>
                <a:ext cx="586500" cy="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193" name="Shape 193"/>
            <p:cNvSpPr/>
            <p:nvPr/>
          </p:nvSpPr>
          <p:spPr>
            <a:xfrm>
              <a:off x="5675375" y="3535438"/>
              <a:ext cx="890352" cy="32859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/>
                <a:t>SON</a:t>
              </a:r>
            </a:p>
          </p:txBody>
        </p:sp>
        <p:cxnSp>
          <p:nvCxnSpPr>
            <p:cNvPr id="194" name="Shape 194"/>
            <p:cNvCxnSpPr>
              <a:stCxn id="189" idx="3"/>
              <a:endCxn id="193" idx="1"/>
            </p:cNvCxnSpPr>
            <p:nvPr/>
          </p:nvCxnSpPr>
          <p:spPr>
            <a:xfrm>
              <a:off x="5060075" y="3690950"/>
              <a:ext cx="615300" cy="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95" name="Shape 195"/>
            <p:cNvGrpSpPr/>
            <p:nvPr/>
          </p:nvGrpSpPr>
          <p:grpSpPr>
            <a:xfrm>
              <a:off x="2236438" y="4369775"/>
              <a:ext cx="710200" cy="375600"/>
              <a:chOff x="2236438" y="4369775"/>
              <a:chExt cx="710200" cy="375600"/>
            </a:xfrm>
          </p:grpSpPr>
          <p:cxnSp>
            <p:nvCxnSpPr>
              <p:cNvPr id="196" name="Shape 196"/>
              <p:cNvCxnSpPr>
                <a:stCxn id="188" idx="2"/>
                <a:endCxn id="172" idx="0"/>
              </p:cNvCxnSpPr>
              <p:nvPr/>
            </p:nvCxnSpPr>
            <p:spPr>
              <a:xfrm>
                <a:off x="2236438" y="4369775"/>
                <a:ext cx="0" cy="375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97" name="Shape 197"/>
              <p:cNvSpPr txBox="1"/>
              <p:nvPr/>
            </p:nvSpPr>
            <p:spPr>
              <a:xfrm>
                <a:off x="2249738" y="4369775"/>
                <a:ext cx="6969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buNone/>
                </a:pPr>
                <a:r>
                  <a:rPr lang="en"/>
                  <a:t>hayır</a:t>
                </a:r>
              </a:p>
            </p:txBody>
          </p:sp>
        </p:grpSp>
        <p:cxnSp>
          <p:nvCxnSpPr>
            <p:cNvPr id="198" name="Shape 198"/>
            <p:cNvCxnSpPr>
              <a:stCxn id="169" idx="2"/>
              <a:endCxn id="188" idx="0"/>
            </p:cNvCxnSpPr>
            <p:nvPr/>
          </p:nvCxnSpPr>
          <p:spPr>
            <a:xfrm>
              <a:off x="2236438" y="2533513"/>
              <a:ext cx="0" cy="496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2243088" y="2533513"/>
              <a:ext cx="6969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/>
                <a:t>evet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335550"/>
            <a:ext cx="8520600" cy="530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Doğrudan erişimli dosyada, saklanacak veri: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anahtar - değer (key - value) çifti biçimde kullanılır.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Anahtar: veriye ulaşmak için kullanılan tekil tanımlayıcıdır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Değer: saklanacak olan veridir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Öğrenci bilgi sistemi örneğine bakarsak: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Anahtar : öğrenci numarası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Veri : ad, soyad, bilgi sistemi parolası, bölüm vb.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Sisteme giriş yapılırken anahtar (öğrenci numarası) ile arama yapılıp bilgiler getirilir.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349602"/>
            <a:ext cx="8520600" cy="71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7539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06975"/>
            <a:ext cx="8520600" cy="17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Dosyadaki kayıtların tamamını taramadan, hızlı bir şekilde aranan veriye erişmek için;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dosyada anahtar ile kayıt numarası (veya satır numarası) arasında matematiksel bir ilişki kurulur.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100" y="2745475"/>
            <a:ext cx="3324325" cy="2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51727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hash fonksiyonu: </a:t>
            </a:r>
            <a:r>
              <a:rPr lang="en">
                <a:solidFill>
                  <a:srgbClr val="000000"/>
                </a:solidFill>
              </a:rPr>
              <a:t>anahtar - kayıt numarası arasındakiyi kuran fonksiyon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1 - Hash Teknikleri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Bölen - Kalan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Kare Ortası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Katlama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9300" y="360198"/>
            <a:ext cx="8520600" cy="58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1.1 Bölen - Kalan Tekniği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070575"/>
            <a:ext cx="8520600" cy="233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 : dosyadaki max kayıt sayısı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K : anahtar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Anahtarın dosyadaki max kayıt sayısına modu alınarak kayıt numarası belirlenir.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ADR = K mod 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4359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1.1 Bölen - Kalan Tekniği Örnek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44900" y="1271975"/>
            <a:ext cx="45429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Örnek:</a:t>
            </a:r>
            <a:r>
              <a:rPr lang="en" sz="1800"/>
              <a:t> dosyadaki max kayıt sayısı 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Eklenen veriler: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Anahtar - Değer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12345678 - Ornek veri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11253451</a:t>
            </a:r>
            <a:r>
              <a:rPr lang="en" sz="1800"/>
              <a:t> - Ornek 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71202324 - Ornek 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800"/>
              <a:t>Adres hesapları 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ADR = 12345678 % 9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“12345678 - Ornek veri” 0. adrese kayedediliyor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11253451 % 9 = 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71202324 % 9 = 3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88" name="Shape 88"/>
          <p:cNvGraphicFramePr/>
          <p:nvPr/>
        </p:nvGraphicFramePr>
        <p:xfrm>
          <a:off x="5446800" y="134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{8BF84C1F-ECA2-4A80-973D-56CF315A8F75}</a:tableStyleId>
              </a:tblPr>
              <a:tblGrid>
                <a:gridCol w="415750"/>
                <a:gridCol w="1836100"/>
              </a:tblGrid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Ornek veri</a:t>
                      </a:r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Ornek 3</a:t>
                      </a:r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Ornek 2</a:t>
                      </a:r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4359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1.1 Bölen - Kalan Tekniği Örnek (devam)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44900" y="1271975"/>
            <a:ext cx="57513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Önceki örneğe: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“9900081 - Yeni Veri”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verisini eklersek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ADR = 9900081 % 9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0 adresi bulunur.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0 adresi dolu olduğu için çakışma durumu olmuştur.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Çakışma durumunu çözmek için, dosyada lineer yoklama, çift hashing, buket adresleme vb. çözümlerden birinin uygulanması gerekmektedir. 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6421975" y="1420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{8BF84C1F-ECA2-4A80-973D-56CF315A8F75}</a:tableStyleId>
              </a:tblPr>
              <a:tblGrid>
                <a:gridCol w="415750"/>
                <a:gridCol w="1836100"/>
              </a:tblGrid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Ornek veri</a:t>
                      </a:r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Ornek 3</a:t>
                      </a:r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Ornek 2</a:t>
                      </a:r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43598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1.1 Bölen - Kalan Tekniği Çakışma Durumu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11800" y="1409750"/>
            <a:ext cx="85206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Çakışma ihtimalinin azaltılması için, dosya boyutu olarak asal sayı veya bölenleri küçük asal sayı içermeyen bir sayının kullanılması önerilmektedir.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Hash fonksiyonu, anahtar değerini daha küçük bir değer aralığına taşıdığı durumda, hiç çakışma olmayan bir fonksiyon tanımlanması mümkün değeldir.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Yükleme Faktörü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Dosyanın doluluğu arttıkça, çakışma olasılığı da artmaktadır. Dosyanın doluluğu yükleme faktörü ile ölçükmektedir.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yükleme faktörü = (dosyadaki kayıt sayısı) / (dosyadaki max kayıt sayısı)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Genel bir tavsiye olarak, kabul edilebilir bir performans için yükleme faktörü 0.7 - 0.8 alınır.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Eklemeler sonrasında yükleme faktörü %70 ya da %80’den büyük olduğunda dosya genişletilip yeniden düzenlenmelidir.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