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9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85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40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32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95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08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4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4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56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0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3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9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3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8827A4F-6D30-4D2B-B239-23B7F6FD931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8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F14AF-3089-41D3-B80C-FB9DE3D56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64165"/>
            <a:ext cx="12191999" cy="1845440"/>
          </a:xfrm>
        </p:spPr>
        <p:txBody>
          <a:bodyPr>
            <a:normAutofit/>
          </a:bodyPr>
          <a:lstStyle/>
          <a:p>
            <a:pPr algn="ctr"/>
            <a:r>
              <a:rPr lang="ru-RU" sz="5000" dirty="0"/>
              <a:t>Презентация на тему</a:t>
            </a:r>
            <a:br>
              <a:rPr lang="ru-RU" sz="5000" dirty="0"/>
            </a:br>
            <a:r>
              <a:rPr lang="ru-RU" sz="5000" dirty="0"/>
              <a:t>«Викторина Угадай Мелодию на </a:t>
            </a:r>
            <a:r>
              <a:rPr lang="en-US" sz="5000" dirty="0"/>
              <a:t>C#</a:t>
            </a:r>
            <a:r>
              <a:rPr lang="ru-RU" sz="50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6C630E-CBC9-4960-87CF-187A8CEAA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810" y="5202238"/>
            <a:ext cx="4263189" cy="16557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sz="2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Подготовил студент гр.195</a:t>
            </a:r>
          </a:p>
          <a:p>
            <a:pPr algn="l">
              <a:lnSpc>
                <a:spcPct val="150000"/>
              </a:lnSpc>
            </a:pPr>
            <a:r>
              <a:rPr lang="ru-RU" sz="2400" i="1" dirty="0"/>
              <a:t>Калашников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235959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4DDCE-D675-4C1B-916C-B7D01E0D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4601A1-CFBB-4CC7-AEF9-25AA6DBE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8160"/>
            <a:ext cx="10515600" cy="4669840"/>
          </a:xfrm>
        </p:spPr>
        <p:txBody>
          <a:bodyPr>
            <a:normAutofit fontScale="85000" lnSpcReduction="20000"/>
          </a:bodyPr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 (Введение);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2 (Создание главной формы);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ru-RU" sz="1800" dirty="0"/>
              <a:t>Урок 3 (Создание формы для Настроек);</a:t>
            </a:r>
          </a:p>
          <a:p>
            <a:r>
              <a:rPr lang="ru-RU" sz="1800" dirty="0"/>
              <a:t>Урок4 (Создание формы для Игры);</a:t>
            </a:r>
          </a:p>
          <a:p>
            <a:r>
              <a:rPr lang="ru-RU" sz="1800" dirty="0"/>
              <a:t>Урок 5 </a:t>
            </a:r>
          </a:p>
          <a:p>
            <a:r>
              <a:rPr lang="ru-RU" sz="1800" dirty="0"/>
              <a:t>Урок 6</a:t>
            </a:r>
          </a:p>
          <a:p>
            <a:r>
              <a:rPr lang="ru-RU" sz="1800" dirty="0"/>
              <a:t>Урок 7</a:t>
            </a:r>
          </a:p>
          <a:p>
            <a:r>
              <a:rPr lang="ru-RU" sz="1800" dirty="0"/>
              <a:t>Урок 8</a:t>
            </a:r>
          </a:p>
          <a:p>
            <a:r>
              <a:rPr lang="ru-RU" sz="1800" dirty="0"/>
              <a:t>Урок 9</a:t>
            </a:r>
          </a:p>
          <a:p>
            <a:r>
              <a:rPr lang="ru-RU" sz="1800" dirty="0"/>
              <a:t>Урок 10</a:t>
            </a:r>
          </a:p>
          <a:p>
            <a:r>
              <a:rPr lang="ru-RU" sz="1800" dirty="0"/>
              <a:t>Урок 11</a:t>
            </a:r>
          </a:p>
          <a:p>
            <a:r>
              <a:rPr lang="ru-RU" sz="1800" dirty="0"/>
              <a:t>Урок 12</a:t>
            </a:r>
          </a:p>
          <a:p>
            <a:r>
              <a:rPr lang="ru-RU" sz="1800" dirty="0"/>
              <a:t>Урок 13</a:t>
            </a:r>
          </a:p>
          <a:p>
            <a:r>
              <a:rPr lang="ru-RU" sz="1800" dirty="0"/>
              <a:t>Урок 14</a:t>
            </a:r>
          </a:p>
          <a:p>
            <a:r>
              <a:rPr lang="ru-RU" sz="1800" dirty="0"/>
              <a:t>Урок 15</a:t>
            </a:r>
          </a:p>
        </p:txBody>
      </p:sp>
    </p:spTree>
    <p:extLst>
      <p:ext uri="{BB962C8B-B14F-4D97-AF65-F5344CB8AC3E}">
        <p14:creationId xmlns:p14="http://schemas.microsoft.com/office/powerpoint/2010/main" val="416132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2D79F-CB35-40FD-A655-529F0D6E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1 (Введение)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C1175-A32B-49BF-B71C-F7337C47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Цель проекта</a:t>
            </a:r>
            <a:r>
              <a:rPr lang="ru-RU" dirty="0"/>
              <a:t> – Создание викторины «Угадай Мелодию» на языке программирования С</a:t>
            </a:r>
            <a:r>
              <a:rPr lang="en-US" dirty="0"/>
              <a:t>#</a:t>
            </a:r>
            <a:r>
              <a:rPr lang="ru-RU" dirty="0"/>
              <a:t> с помощью форм.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Функционал проекта </a:t>
            </a:r>
            <a:r>
              <a:rPr lang="ru-RU" dirty="0"/>
              <a:t>– Программа должна воспроизводить несколько секунд случайной песни, выбранной из папки, дать игроку время на угадывание ее, затем дать правильный ответ и зачислить балл угадавшему.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Необходимость создания проекта </a:t>
            </a:r>
            <a:r>
              <a:rPr lang="ru-RU" dirty="0"/>
              <a:t>– Получение опыта работы с </a:t>
            </a:r>
            <a:r>
              <a:rPr lang="en-US" dirty="0"/>
              <a:t>Windows Forms</a:t>
            </a:r>
            <a:r>
              <a:rPr lang="ru-RU" dirty="0"/>
              <a:t>, желание создать интересную игру на двух человек.</a:t>
            </a:r>
          </a:p>
        </p:txBody>
      </p:sp>
    </p:spTree>
    <p:extLst>
      <p:ext uri="{BB962C8B-B14F-4D97-AF65-F5344CB8AC3E}">
        <p14:creationId xmlns:p14="http://schemas.microsoft.com/office/powerpoint/2010/main" val="356601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2E008-CFDB-4961-ADA5-8EEBF53D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2 (Создание главной формы)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D0B74-6325-4D43-9C7D-91656593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490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29</TotalTime>
  <Words>150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Цитаты</vt:lpstr>
      <vt:lpstr>Презентация на тему «Викторина Угадай Мелодию на C#»</vt:lpstr>
      <vt:lpstr>Оглавление:</vt:lpstr>
      <vt:lpstr>Урок 1 (Введение)</vt:lpstr>
      <vt:lpstr>Урок 2 (Создание главной формы)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«Викторина Угадай Мелодию на C#»</dc:title>
  <dc:creator>305-6</dc:creator>
  <cp:lastModifiedBy>305-6</cp:lastModifiedBy>
  <cp:revision>4</cp:revision>
  <dcterms:created xsi:type="dcterms:W3CDTF">2021-10-18T06:11:25Z</dcterms:created>
  <dcterms:modified xsi:type="dcterms:W3CDTF">2021-10-18T06:41:22Z</dcterms:modified>
</cp:coreProperties>
</file>