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74" r:id="rId9"/>
    <p:sldId id="260" r:id="rId10"/>
    <p:sldId id="275" r:id="rId11"/>
    <p:sldId id="276" r:id="rId12"/>
    <p:sldId id="277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58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440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332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995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80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74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87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524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85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76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83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939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633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25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8827A4F-6D30-4D2B-B239-23B7F6FD9312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B75B957-A314-4CC4-8088-AEED668B46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258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tlant-pc.ru/obzor-programm/183-sozdat-exe-fajl-s-pomoshchyu-arkhivatora-winra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fPthzjEX0JmrQ6Vd35WUkmS2WqBUsVF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BF14AF-3089-41D3-B80C-FB9DE3D5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64165"/>
            <a:ext cx="12191999" cy="1845440"/>
          </a:xfrm>
        </p:spPr>
        <p:txBody>
          <a:bodyPr>
            <a:normAutofit/>
          </a:bodyPr>
          <a:lstStyle/>
          <a:p>
            <a:pPr algn="ctr"/>
            <a:r>
              <a:rPr lang="ru-RU" sz="5000" dirty="0"/>
              <a:t>Презентация на тему</a:t>
            </a:r>
            <a:br>
              <a:rPr lang="ru-RU" sz="5000" dirty="0"/>
            </a:br>
            <a:r>
              <a:rPr lang="ru-RU" sz="5000" dirty="0"/>
              <a:t>«Викторина Угадай Мелодию на </a:t>
            </a:r>
            <a:r>
              <a:rPr lang="en-US" sz="5000" dirty="0"/>
              <a:t>C#</a:t>
            </a:r>
            <a:r>
              <a:rPr lang="ru-RU" sz="5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6C630E-CBC9-4960-87CF-187A8CE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810" y="5202238"/>
            <a:ext cx="4263189" cy="16557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Подготовил студент гр.195</a:t>
            </a:r>
          </a:p>
          <a:p>
            <a:pPr algn="l">
              <a:lnSpc>
                <a:spcPct val="150000"/>
              </a:lnSpc>
            </a:pPr>
            <a:r>
              <a:rPr lang="ru-RU" sz="2400" i="1" dirty="0"/>
              <a:t>Калашников Михаил</a:t>
            </a:r>
          </a:p>
        </p:txBody>
      </p:sp>
    </p:spTree>
    <p:extLst>
      <p:ext uri="{BB962C8B-B14F-4D97-AF65-F5344CB8AC3E}">
        <p14:creationId xmlns:p14="http://schemas.microsoft.com/office/powerpoint/2010/main" xmlns="" val="23595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31D62D-8D5A-4292-8354-4C9B6362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652B7E7-C0DF-41E4-A323-45A873C5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" y="2222287"/>
            <a:ext cx="6229490" cy="4491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20E309-4ECC-4DE7-9D5F-9D1F7864C72E}"/>
              </a:ext>
            </a:extLst>
          </p:cNvPr>
          <p:cNvSpPr txBox="1"/>
          <p:nvPr/>
        </p:nvSpPr>
        <p:spPr>
          <a:xfrm>
            <a:off x="7155402" y="2539011"/>
            <a:ext cx="41014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Расписывать все команды я, естественно, не буду. Для этого у меня есть </a:t>
            </a:r>
            <a:r>
              <a:rPr lang="ru-RU" dirty="0" err="1"/>
              <a:t>Гитхаб</a:t>
            </a:r>
            <a:r>
              <a:rPr lang="ru-RU" dirty="0"/>
              <a:t>. Могу только сказать, что ничего сложного в этом процессе нет, так как нужно всего лишь представить функционал одного элемента, а потом просто узнать, как это сделать.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A57EC667-19E7-49CD-BBEF-69AA877E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ru-RU" sz="4000" dirty="0"/>
              <a:t>8. Форма настройки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553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31D62D-8D5A-4292-8354-4C9B6362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/>
              <a:t>Игровая форма, как и любая другая, состоит из элементов. Таких </a:t>
            </a:r>
            <a:r>
              <a:rPr lang="ru-RU" dirty="0" smtClean="0"/>
              <a:t>как: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Счет игроков </a:t>
            </a:r>
            <a:r>
              <a:rPr lang="ru-RU" dirty="0"/>
              <a:t>(</a:t>
            </a:r>
            <a:r>
              <a:rPr lang="en-US" dirty="0"/>
              <a:t>Label);</a:t>
            </a:r>
          </a:p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Таймер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 конца мелодии и конца игры </a:t>
            </a:r>
            <a:r>
              <a:rPr lang="ru-RU" dirty="0"/>
              <a:t>(</a:t>
            </a:r>
            <a:r>
              <a:rPr lang="en-US" dirty="0"/>
              <a:t>Label);</a:t>
            </a:r>
            <a:endParaRPr lang="ru-RU" dirty="0"/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Наглядная шкала обратного отсчета </a:t>
            </a:r>
            <a:r>
              <a:rPr lang="ru-RU" dirty="0"/>
              <a:t>(</a:t>
            </a:r>
            <a:r>
              <a:rPr lang="en-US" dirty="0" err="1"/>
              <a:t>ProgressBar</a:t>
            </a:r>
            <a:r>
              <a:rPr lang="en-US" dirty="0"/>
              <a:t>);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Кнопка паузы, продолжения и следующей мелодии </a:t>
            </a:r>
            <a:r>
              <a:rPr lang="ru-RU" dirty="0"/>
              <a:t>(</a:t>
            </a:r>
            <a:r>
              <a:rPr lang="en-US" dirty="0"/>
              <a:t>Button);</a:t>
            </a:r>
            <a:endParaRPr lang="ru-RU" dirty="0"/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Скрытый элемент таймера, задающий значения шкале и обратному отсчету </a:t>
            </a:r>
            <a:r>
              <a:rPr lang="ru-RU" dirty="0"/>
              <a:t>(</a:t>
            </a:r>
            <a:r>
              <a:rPr lang="en-US" dirty="0"/>
              <a:t>Timer);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 скрытый элемент проигрывателя, запускающий песни при нажатии кнопки </a:t>
            </a:r>
            <a:r>
              <a:rPr lang="ru-RU" dirty="0"/>
              <a:t>(</a:t>
            </a:r>
            <a:r>
              <a:rPr lang="en-US" dirty="0"/>
              <a:t>WMP).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F564B743-F68F-45B5-9370-A7D23297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ru-RU" sz="4000" dirty="0"/>
              <a:t>9. </a:t>
            </a:r>
            <a:r>
              <a:rPr lang="ru-RU" dirty="0"/>
              <a:t>Создание игровой формы</a:t>
            </a:r>
          </a:p>
        </p:txBody>
      </p:sp>
    </p:spTree>
    <p:extLst>
      <p:ext uri="{BB962C8B-B14F-4D97-AF65-F5344CB8AC3E}">
        <p14:creationId xmlns:p14="http://schemas.microsoft.com/office/powerpoint/2010/main" xmlns="" val="38463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DC117037-3B1D-479B-893E-5FB57815A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75" y="2506586"/>
            <a:ext cx="6415396" cy="3904226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14BBCEB2-4B4E-4ABA-B6A4-DB9137C7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10. Игровая форма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850C46-D175-4705-92AE-E9944B230B28}"/>
              </a:ext>
            </a:extLst>
          </p:cNvPr>
          <p:cNvSpPr txBox="1"/>
          <p:nvPr/>
        </p:nvSpPr>
        <p:spPr>
          <a:xfrm>
            <a:off x="7341834" y="2760955"/>
            <a:ext cx="4040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форма получилась наиболее интересной, на мой взгляд. Для ее создания понадобится понять принцип работы с таймером, задать алгоритм подсчета очков и воспроизведения музыки. </a:t>
            </a:r>
          </a:p>
        </p:txBody>
      </p:sp>
    </p:spTree>
    <p:extLst>
      <p:ext uri="{BB962C8B-B14F-4D97-AF65-F5344CB8AC3E}">
        <p14:creationId xmlns:p14="http://schemas.microsoft.com/office/powerpoint/2010/main" xmlns="" val="31081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14BBCEB2-4B4E-4ABA-B6A4-DB9137C7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11. Создание формы ответа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2E1786D4-442F-48DC-93D6-C80C11C8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/>
              <a:t>Нам осталось создать последнюю форму, в которой игроку предстоит за </a:t>
            </a:r>
            <a:r>
              <a:rPr lang="ru-RU" dirty="0" smtClean="0"/>
              <a:t>ограниченное время </a:t>
            </a:r>
            <a:r>
              <a:rPr lang="ru-RU" dirty="0"/>
              <a:t>назвать мелодию и сверить ответ с правильным.</a:t>
            </a:r>
          </a:p>
          <a:p>
            <a:pPr marL="0" indent="0">
              <a:buNone/>
            </a:pPr>
            <a:r>
              <a:rPr lang="ru-RU" dirty="0"/>
              <a:t>Эта форма состоит из</a:t>
            </a:r>
            <a:r>
              <a:rPr lang="ru-RU" dirty="0" smtClean="0"/>
              <a:t>:</a:t>
            </a:r>
          </a:p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Строка с номером игрока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smtClean="0"/>
              <a:t>(</a:t>
            </a:r>
            <a:r>
              <a:rPr lang="en-US" dirty="0" smtClean="0"/>
              <a:t>Label);</a:t>
            </a:r>
            <a:endParaRPr lang="ru-RU" dirty="0" smtClean="0"/>
          </a:p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Строка с таймером на ответ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smtClean="0"/>
              <a:t>(</a:t>
            </a:r>
            <a:r>
              <a:rPr lang="en-US" dirty="0" smtClean="0"/>
              <a:t>Label);</a:t>
            </a:r>
            <a:endParaRPr lang="ru-RU" dirty="0" smtClean="0"/>
          </a:p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Строка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показывающая правильный ответ </a:t>
            </a:r>
            <a:r>
              <a:rPr lang="ru-RU" dirty="0" smtClean="0"/>
              <a:t>(</a:t>
            </a:r>
            <a:r>
              <a:rPr lang="en-US" dirty="0" smtClean="0"/>
              <a:t>Label);</a:t>
            </a:r>
            <a:endParaRPr lang="ru-RU" dirty="0" smtClean="0"/>
          </a:p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Кнопки правильного и неправильного ответа </a:t>
            </a:r>
            <a:r>
              <a:rPr lang="ru-RU" dirty="0" smtClean="0"/>
              <a:t>(</a:t>
            </a:r>
            <a:r>
              <a:rPr lang="en-US" dirty="0" smtClean="0"/>
              <a:t>Button).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36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</a:t>
            </a:r>
            <a:r>
              <a:rPr lang="ru-RU" dirty="0" smtClean="0"/>
              <a:t>Форма ответа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6632" y="2348959"/>
            <a:ext cx="3620216" cy="436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29592" y="2451370"/>
            <a:ext cx="5777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Последняя форма готова! Теперь нам необходимо довести программу до ума, и можно проверять игру.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13. Создание </a:t>
            </a:r>
            <a:r>
              <a:rPr lang="en-US" dirty="0" smtClean="0"/>
              <a:t>EXE</a:t>
            </a:r>
            <a:r>
              <a:rPr lang="ru-RU" dirty="0" smtClean="0"/>
              <a:t> файла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ts val="432"/>
              </a:spcBef>
              <a:buNone/>
            </a:pPr>
            <a:r>
              <a:rPr lang="ru-RU" dirty="0" smtClean="0"/>
              <a:t>Теперь, чтобы наша игра была полноценной, и могла работать без запуска </a:t>
            </a:r>
            <a:r>
              <a:rPr lang="en-US" dirty="0" smtClean="0"/>
              <a:t>Visual Studio,</a:t>
            </a:r>
            <a:r>
              <a:rPr lang="ru-RU" dirty="0" smtClean="0"/>
              <a:t> </a:t>
            </a:r>
            <a:r>
              <a:rPr lang="ru-RU" dirty="0" smtClean="0"/>
              <a:t>мы должны архивировать наш проект в формат </a:t>
            </a:r>
            <a:r>
              <a:rPr lang="en-US" dirty="0" smtClean="0"/>
              <a:t>EXE</a:t>
            </a:r>
            <a:r>
              <a:rPr lang="ru-RU" dirty="0" smtClean="0"/>
              <a:t>. Делать это мы будем через архиватор </a:t>
            </a:r>
            <a:r>
              <a:rPr lang="en-US" dirty="0" err="1" smtClean="0"/>
              <a:t>WinRar</a:t>
            </a:r>
            <a:r>
              <a:rPr lang="en-US" dirty="0" smtClean="0"/>
              <a:t>.  </a:t>
            </a:r>
            <a:r>
              <a:rPr lang="ru-RU" dirty="0" smtClean="0"/>
              <a:t>Это очень простая задача, шаги по ее реализации хорошо описаны на </a:t>
            </a:r>
            <a:r>
              <a:rPr lang="ru-RU" dirty="0" smtClean="0">
                <a:hlinkClick r:id="rId2"/>
              </a:rPr>
              <a:t>этом сайте</a:t>
            </a:r>
            <a:r>
              <a:rPr lang="ru-RU" dirty="0" smtClean="0"/>
              <a:t>.  Повторив все этапы, мы получаем готовый </a:t>
            </a:r>
            <a:r>
              <a:rPr lang="en-US" dirty="0" smtClean="0"/>
              <a:t>EXE </a:t>
            </a:r>
            <a:r>
              <a:rPr lang="ru-RU" dirty="0" smtClean="0"/>
              <a:t>файл.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24519" y="4445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535" y="3499616"/>
            <a:ext cx="2407426" cy="3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14. Подведение итогов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Работая с этим курсом, мои знания по программированию на </a:t>
            </a:r>
            <a:r>
              <a:rPr lang="en-US" dirty="0" smtClean="0"/>
              <a:t>C#</a:t>
            </a:r>
            <a:r>
              <a:rPr lang="ru-RU" dirty="0" smtClean="0"/>
              <a:t> и работе с </a:t>
            </a:r>
            <a:r>
              <a:rPr lang="en-US" dirty="0" smtClean="0"/>
              <a:t>Windows Forms</a:t>
            </a:r>
            <a:r>
              <a:rPr lang="ru-RU" dirty="0" smtClean="0"/>
              <a:t> сильно выросли. Я стал больше понимать структуру кода. Также мне пришлось поработать над созданием текстур и иконок, потопу что брать готовые с сайта я посчитал простым путем. Так я определился с общей тематикой дизайна. Много работы было со звуком, так как необходимые мне композиции было сложно найти даже на </a:t>
            </a:r>
            <a:r>
              <a:rPr lang="ru-RU" dirty="0" err="1" smtClean="0"/>
              <a:t>торрентах</a:t>
            </a:r>
            <a:r>
              <a:rPr lang="ru-RU" dirty="0" smtClean="0"/>
              <a:t>. Пришлось конвертировать песни в другие форматы, обрезать продолжительность звуковых сигналов и многое другое. </a:t>
            </a:r>
          </a:p>
          <a:p>
            <a:pPr marL="0" indent="0">
              <a:buNone/>
            </a:pPr>
            <a:r>
              <a:rPr lang="ru-RU" dirty="0" smtClean="0"/>
              <a:t>Мне очень понравилось работать с этим проектом, надеюсь, что и вам результат придется по душе.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Спасибо за внимание! 	    										 	    </a:t>
            </a:r>
            <a:r>
              <a:rPr lang="ru-RU" dirty="0" smtClean="0">
                <a:hlinkClick r:id="rId2"/>
              </a:rPr>
              <a:t>ссылка на игру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A4DDCE-D675-4C1B-916C-B7D01E0D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24601A1-CFBB-4CC7-AEF9-25AA6DBE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22" y="2175029"/>
            <a:ext cx="10515600" cy="4314547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/>
              </a:rPr>
              <a:t>Введение;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3" action="ppaction://hlinksldjump"/>
              </a:rPr>
              <a:t>Основы редактирования форм;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4" action="ppaction://hlinksldjump"/>
              </a:rPr>
              <a:t>Используемые элементы;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5" action="ppaction://hlinksldjump"/>
              </a:rPr>
              <a:t>Функция перехода;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6" action="ppaction://hlinksldjump"/>
              </a:rPr>
              <a:t>Закрытие формы;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/>
              </a:rPr>
              <a:t>Главная форма;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/>
              </a:rPr>
              <a:t>Создание формы настройки;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9" action="ppaction://hlinksldjump"/>
              </a:rPr>
              <a:t>Форма настройки;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10" action="ppaction://hlinksldjump"/>
              </a:rPr>
              <a:t>Создание игровой формы;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11" action="ppaction://hlinksldjump"/>
              </a:rPr>
              <a:t>Игровая форма;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12" action="ppaction://hlinksldjump"/>
              </a:rPr>
              <a:t>Создание формы ответа;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13" action="ppaction://hlinksldjump"/>
              </a:rPr>
              <a:t>Форма ответа;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14" action="ppaction://hlinksldjump"/>
              </a:rPr>
              <a:t>Создание </a:t>
            </a: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14" action="ppaction://hlinksldjump"/>
              </a:rPr>
              <a:t>EXE </a:t>
            </a: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14" action="ppaction://hlinksldjump"/>
              </a:rPr>
              <a:t>файла;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15" action="ppaction://hlinksldjump"/>
              </a:rPr>
              <a:t>Подведение итогов.</a:t>
            </a:r>
            <a:endParaRPr lang="ru-RU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endParaRPr lang="ru-RU" sz="13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endParaRPr lang="ru-RU" sz="13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endParaRPr lang="en-US" sz="13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3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32D79F-CB35-40FD-A655-529F0D6E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2BC1175-A32B-49BF-B71C-F7337C47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Windows Forms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/>
              <a:t>это платформа пользовательского интерфейса для создания классических приложений Windows. Она обеспечивает один из самых эффективных способов создания классических приложений с помощью визуального конструктора в Visual Studio. Такие функции, как размещение визуальных элементов управления путем перетаскивания, упрощают создание классических приложений.</a:t>
            </a:r>
            <a:endParaRPr lang="en-US" dirty="0"/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Угадай Мелодию </a:t>
            </a:r>
            <a:r>
              <a:rPr lang="ru-RU" dirty="0"/>
              <a:t>–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/>
              <a:t>игра, соревновательного характера, основная задача которой – угадать песню по короткому отрывку, быстрее соперника.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Карабчиков Денис</a:t>
            </a:r>
            <a:r>
              <a:rPr lang="ru-RU" dirty="0"/>
              <a:t> – гений, миллиардер, алкоголик.</a:t>
            </a:r>
          </a:p>
        </p:txBody>
      </p:sp>
    </p:spTree>
    <p:extLst>
      <p:ext uri="{BB962C8B-B14F-4D97-AF65-F5344CB8AC3E}">
        <p14:creationId xmlns:p14="http://schemas.microsoft.com/office/powerpoint/2010/main" xmlns="" val="35660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32E008-CFDB-4961-ADA5-8EEBF53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Основы редактирования форм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C5D0B74-6325-4D43-9C7D-91656593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/>
              <a:t>Для работы с формами, необходимо создать новый проект в </a:t>
            </a:r>
            <a:r>
              <a:rPr lang="en-US" dirty="0" err="1"/>
              <a:t>VisualStudio</a:t>
            </a:r>
            <a:r>
              <a:rPr lang="en-US" dirty="0"/>
              <a:t>. </a:t>
            </a:r>
            <a:r>
              <a:rPr lang="ru-RU" dirty="0"/>
              <a:t>Проект будет написан на языке </a:t>
            </a:r>
            <a:r>
              <a:rPr lang="en-US" dirty="0"/>
              <a:t>C#</a:t>
            </a:r>
            <a:r>
              <a:rPr lang="ru-RU" dirty="0"/>
              <a:t>, работа с </a:t>
            </a:r>
            <a:r>
              <a:rPr lang="en-US" dirty="0"/>
              <a:t>Windows Forms(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fraimwork</a:t>
            </a:r>
            <a:r>
              <a:rPr lang="en-US" dirty="0"/>
              <a:t>)(</a:t>
            </a:r>
            <a:r>
              <a:rPr lang="ru-RU" dirty="0"/>
              <a:t>в оригинальном уроке не было обязательно выбирать именно эти формы, но в дальнейшем может не работать </a:t>
            </a:r>
            <a:r>
              <a:rPr lang="en-US" dirty="0"/>
              <a:t>Windows Media Player).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Моя игра состоит из нескольких форм, которые связаны между собой и выполняют роль открывающихся окон для игры, настройки, ответа и так далее. </a:t>
            </a:r>
          </a:p>
          <a:p>
            <a:pPr marL="0" indent="0">
              <a:buNone/>
            </a:pPr>
            <a:r>
              <a:rPr lang="ru-RU" dirty="0"/>
              <a:t>Поэтому, для создания такого проекта, необходимо обладать не только знанием библиотек и команд </a:t>
            </a:r>
            <a:r>
              <a:rPr lang="en-US" dirty="0"/>
              <a:t>C#</a:t>
            </a:r>
            <a:r>
              <a:rPr lang="ru-RU" dirty="0"/>
              <a:t>, но и уметь работать с визуальным оформлением и дизайном форм. </a:t>
            </a:r>
          </a:p>
          <a:p>
            <a:pPr marL="0" indent="0">
              <a:buNone/>
            </a:pPr>
            <a:r>
              <a:rPr lang="ru-RU" dirty="0"/>
              <a:t>Основное редактирование форм происходит в их свойствах (фон, шрифты, иконки, название формы и текст).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54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32E008-CFDB-4961-ADA5-8EEBF53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Используемые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C5D0B74-6325-4D43-9C7D-91656593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828791" cy="4188525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/>
              <a:t>Для добавления функционала и наполнения в формы, существует панель элементов.</a:t>
            </a:r>
          </a:p>
          <a:p>
            <a:pPr marL="0" indent="0">
              <a:buNone/>
            </a:pPr>
            <a:r>
              <a:rPr lang="ru-RU" dirty="0"/>
              <a:t>Основные элементы, которые были использованы в проекте: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Button </a:t>
            </a:r>
            <a:r>
              <a:rPr lang="en-US" dirty="0"/>
              <a:t>(</a:t>
            </a:r>
            <a:r>
              <a:rPr lang="ru-RU" dirty="0"/>
              <a:t>элемент-кнопка, выполняющий определенную функцию при нажатии);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ListBox</a:t>
            </a:r>
            <a:r>
              <a:rPr lang="en-US" dirty="0"/>
              <a:t> (</a:t>
            </a:r>
            <a:r>
              <a:rPr lang="ru-RU" dirty="0"/>
              <a:t>элемент, выводящий список выбранных файлов);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CheckBox</a:t>
            </a:r>
            <a:r>
              <a:rPr lang="en-US" dirty="0"/>
              <a:t> </a:t>
            </a:r>
            <a:r>
              <a:rPr lang="ru-RU" dirty="0"/>
              <a:t>(кнопка, имеющая </a:t>
            </a:r>
            <a:r>
              <a:rPr lang="ru-RU" dirty="0" err="1"/>
              <a:t>вкл</a:t>
            </a:r>
            <a:r>
              <a:rPr lang="ru-RU" dirty="0"/>
              <a:t> и </a:t>
            </a:r>
            <a:r>
              <a:rPr lang="ru-RU" dirty="0" err="1"/>
              <a:t>выкл</a:t>
            </a:r>
            <a:r>
              <a:rPr lang="ru-RU" dirty="0"/>
              <a:t> состояние, влияющая на работу функций);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Label</a:t>
            </a:r>
            <a:r>
              <a:rPr lang="en-US" dirty="0"/>
              <a:t> (</a:t>
            </a:r>
            <a:r>
              <a:rPr lang="ru-RU" dirty="0"/>
              <a:t>блок с текстом, который может отображать введенные значения, либо результат);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ComboBox</a:t>
            </a:r>
            <a:r>
              <a:rPr lang="en-US" dirty="0"/>
              <a:t> (</a:t>
            </a:r>
            <a:r>
              <a:rPr lang="ru-RU" dirty="0"/>
              <a:t>поле для ввода данных, предлагающее готовые варианты);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ProgressBar</a:t>
            </a:r>
            <a:r>
              <a:rPr lang="en-US" dirty="0"/>
              <a:t> (</a:t>
            </a:r>
            <a:r>
              <a:rPr lang="ru-RU" dirty="0"/>
              <a:t>шкала, отображающая прогресс, течение времени);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WindowsMediaPlayer</a:t>
            </a:r>
            <a:r>
              <a:rPr lang="en-US" dirty="0"/>
              <a:t> (</a:t>
            </a:r>
            <a:r>
              <a:rPr lang="ru-RU" dirty="0"/>
              <a:t>встроенный в программу проигрыватель);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Timer</a:t>
            </a:r>
            <a:r>
              <a:rPr lang="en-US" dirty="0"/>
              <a:t> (</a:t>
            </a:r>
            <a:r>
              <a:rPr lang="ru-RU" dirty="0"/>
              <a:t>элемент, для </a:t>
            </a:r>
            <a:r>
              <a:rPr lang="ru-RU" dirty="0" err="1"/>
              <a:t>замерки</a:t>
            </a:r>
            <a:r>
              <a:rPr lang="ru-RU" dirty="0"/>
              <a:t> времени, выводимый в специальных полях с отсчетом).</a:t>
            </a:r>
          </a:p>
        </p:txBody>
      </p:sp>
    </p:spTree>
    <p:extLst>
      <p:ext uri="{BB962C8B-B14F-4D97-AF65-F5344CB8AC3E}">
        <p14:creationId xmlns:p14="http://schemas.microsoft.com/office/powerpoint/2010/main" xmlns="" val="38915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32E008-CFDB-4961-ADA5-8EEBF53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Функция перехода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C5D0B74-6325-4D43-9C7D-91656593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828791" cy="4188525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/>
              <a:t>Естественно, чтобы приложение работало, формы необходимо связать и задать основным элементам функционал.</a:t>
            </a:r>
          </a:p>
          <a:p>
            <a:pPr marL="0" indent="0">
              <a:buNone/>
            </a:pPr>
            <a:r>
              <a:rPr lang="ru-RU" dirty="0"/>
              <a:t>Одна из важных функций нашего приложения – переключаться между формами. </a:t>
            </a:r>
          </a:p>
          <a:p>
            <a:pPr marL="0" indent="0">
              <a:buNone/>
            </a:pPr>
            <a:r>
              <a:rPr lang="ru-RU" dirty="0"/>
              <a:t>Для этого мы должны зайти в настройки кнопок перехода (например кнопка перехода в настройки) и задать там следующую функцию: </a:t>
            </a:r>
          </a:p>
          <a:p>
            <a:pPr marL="0" indent="0">
              <a:buNone/>
            </a:pPr>
            <a:r>
              <a:rPr lang="en-US" dirty="0"/>
              <a:t> private void </a:t>
            </a:r>
            <a:r>
              <a:rPr lang="en-US" dirty="0" err="1"/>
              <a:t>btnParam_Click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b="1" dirty="0"/>
              <a:t>	     </a:t>
            </a:r>
            <a:r>
              <a:rPr lang="en-US" dirty="0" err="1"/>
              <a:t>fParam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 = new </a:t>
            </a:r>
            <a:r>
              <a:rPr lang="en-US" dirty="0" err="1"/>
              <a:t>fParam</a:t>
            </a:r>
            <a:r>
              <a:rPr lang="en-US" dirty="0"/>
              <a:t>(); (</a:t>
            </a:r>
            <a:r>
              <a:rPr lang="ru-RU" dirty="0"/>
              <a:t>эту строку можно вынести внутрь класса, в котором находятся кнопки)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fp.ShowDialog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65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32E008-CFDB-4961-ADA5-8EEBF53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Закрытие 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C5D0B74-6325-4D43-9C7D-91656593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828791" cy="4188525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/>
              <a:t>Так же нам необходимо добавить функцию закрытия программы при нажатии на кнопку выхода:</a:t>
            </a:r>
          </a:p>
          <a:p>
            <a:pPr marL="0" indent="0">
              <a:buNone/>
            </a:pPr>
            <a:r>
              <a:rPr lang="en-US" dirty="0"/>
              <a:t>private void </a:t>
            </a:r>
            <a:r>
              <a:rPr lang="en-US" dirty="0" err="1"/>
              <a:t>btnExit_Click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this.Close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 принципу перехода на форму настроек, мы можем сделать переход на форму с игрой.</a:t>
            </a:r>
          </a:p>
        </p:txBody>
      </p:sp>
    </p:spTree>
    <p:extLst>
      <p:ext uri="{BB962C8B-B14F-4D97-AF65-F5344CB8AC3E}">
        <p14:creationId xmlns:p14="http://schemas.microsoft.com/office/powerpoint/2010/main" xmlns="" val="31094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09EA8F-C144-4846-A882-AA887889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Главная форма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BB3AC7C2-4DD8-42C6-84AB-F6AD8C1FC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91" y="2350836"/>
            <a:ext cx="6643597" cy="40599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2C27E1-8EAF-426C-9F41-952466171F97}"/>
              </a:ext>
            </a:extLst>
          </p:cNvPr>
          <p:cNvSpPr txBox="1"/>
          <p:nvPr/>
        </p:nvSpPr>
        <p:spPr>
          <a:xfrm>
            <a:off x="7288567" y="2539014"/>
            <a:ext cx="3781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выполнив пару простых действий, мы получаем готовую первую форму, способную закрывать программу, показывать настройки и запускать игру.</a:t>
            </a:r>
          </a:p>
        </p:txBody>
      </p:sp>
    </p:spTree>
    <p:extLst>
      <p:ext uri="{BB962C8B-B14F-4D97-AF65-F5344CB8AC3E}">
        <p14:creationId xmlns:p14="http://schemas.microsoft.com/office/powerpoint/2010/main" xmlns="" val="12062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31D62D-8D5A-4292-8354-4C9B6362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/>
              <a:t>Форма настройки должна включать в себя: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Выбор папки и подпапки с песнями</a:t>
            </a:r>
            <a:r>
              <a:rPr lang="ru-RU" dirty="0"/>
              <a:t> (</a:t>
            </a:r>
            <a:r>
              <a:rPr lang="en-US" dirty="0"/>
              <a:t>Button, </a:t>
            </a:r>
            <a:r>
              <a:rPr lang="en-US" dirty="0" err="1"/>
              <a:t>ListBox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CheckBox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Возможность очистить список композиций </a:t>
            </a:r>
            <a:r>
              <a:rPr lang="ru-RU" dirty="0"/>
              <a:t>(</a:t>
            </a:r>
            <a:r>
              <a:rPr lang="en-US" dirty="0"/>
              <a:t>Button)</a:t>
            </a:r>
            <a:r>
              <a:rPr lang="ru-RU" dirty="0"/>
              <a:t>;</a:t>
            </a:r>
            <a:endParaRPr lang="en-US" dirty="0"/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Выбор продолжительности игры и времени на ответ </a:t>
            </a:r>
            <a:r>
              <a:rPr lang="ru-RU" dirty="0"/>
              <a:t>(</a:t>
            </a:r>
            <a:r>
              <a:rPr lang="en-US" dirty="0"/>
              <a:t>Label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ComboBox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Выбор клавиш для ответа игроков </a:t>
            </a:r>
            <a:r>
              <a:rPr lang="en-US" dirty="0"/>
              <a:t>(Label </a:t>
            </a:r>
            <a:r>
              <a:rPr lang="ru-RU" dirty="0"/>
              <a:t>и </a:t>
            </a:r>
            <a:r>
              <a:rPr lang="en-US" dirty="0" err="1"/>
              <a:t>ComboBox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Возможность воспроизведения со случайного места </a:t>
            </a:r>
            <a:r>
              <a:rPr lang="ru-RU" dirty="0"/>
              <a:t>(</a:t>
            </a:r>
            <a:r>
              <a:rPr lang="en-US" dirty="0" err="1"/>
              <a:t>CheckBox</a:t>
            </a:r>
            <a:r>
              <a:rPr lang="ru-RU" dirty="0"/>
              <a:t>);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Принятие и отмена настроек </a:t>
            </a:r>
            <a:r>
              <a:rPr lang="ru-RU" dirty="0"/>
              <a:t>(</a:t>
            </a:r>
            <a:r>
              <a:rPr lang="en-US" dirty="0"/>
              <a:t>Button</a:t>
            </a:r>
            <a:r>
              <a:rPr lang="ru-RU" dirty="0"/>
              <a:t>).</a:t>
            </a:r>
          </a:p>
          <a:p>
            <a:endParaRPr lang="en-US" b="1" dirty="0"/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2AD4AEC1-849B-4B13-9508-618F7BA4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ru-RU" sz="4000" dirty="0"/>
              <a:t>7. С</a:t>
            </a:r>
            <a:r>
              <a:rPr lang="ru-RU" dirty="0"/>
              <a:t>оздание ф</a:t>
            </a:r>
            <a:r>
              <a:rPr lang="ru-RU" sz="4000" dirty="0"/>
              <a:t>ормы настройки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948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2FFF8"/>
      </a:hlink>
      <a:folHlink>
        <a:srgbClr val="A5A5A5"/>
      </a:folHlink>
    </a:clrScheme>
    <a:fontScheme name="Цитаты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591</TotalTime>
  <Words>1016</Words>
  <Application>Microsoft Office PowerPoint</Application>
  <PresentationFormat>Произвольный</PresentationFormat>
  <Paragraphs>95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Цитаты</vt:lpstr>
      <vt:lpstr>Презентация на тему «Викторина Угадай Мелодию на C#»</vt:lpstr>
      <vt:lpstr>Оглавление:</vt:lpstr>
      <vt:lpstr>1. Введение</vt:lpstr>
      <vt:lpstr>2. Основы редактирования форм</vt:lpstr>
      <vt:lpstr>3. Используемые элементы</vt:lpstr>
      <vt:lpstr>4. Функция перехода </vt:lpstr>
      <vt:lpstr>5. Закрытие формы</vt:lpstr>
      <vt:lpstr>6. Главная форма</vt:lpstr>
      <vt:lpstr>7. Создание формы настройки</vt:lpstr>
      <vt:lpstr>8. Форма настройки</vt:lpstr>
      <vt:lpstr>9. Создание игровой формы</vt:lpstr>
      <vt:lpstr>10. Игровая форма</vt:lpstr>
      <vt:lpstr>11. Создание формы ответа</vt:lpstr>
      <vt:lpstr>12. Форма ответа</vt:lpstr>
      <vt:lpstr>13. Создание EXE файла</vt:lpstr>
      <vt:lpstr>14. Подведение итогов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«Викторина Угадай Мелодию на C#»</dc:title>
  <dc:creator>305-6</dc:creator>
  <cp:lastModifiedBy>Роман</cp:lastModifiedBy>
  <cp:revision>23</cp:revision>
  <dcterms:created xsi:type="dcterms:W3CDTF">2021-10-18T06:11:25Z</dcterms:created>
  <dcterms:modified xsi:type="dcterms:W3CDTF">2021-11-23T15:20:12Z</dcterms:modified>
</cp:coreProperties>
</file>