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3" r:id="rId6"/>
    <p:sldId id="274" r:id="rId7"/>
    <p:sldId id="260" r:id="rId8"/>
    <p:sldId id="275" r:id="rId9"/>
    <p:sldId id="276" r:id="rId10"/>
    <p:sldId id="277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85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40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329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951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08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48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74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24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56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0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33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39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3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8827A4F-6D30-4D2B-B239-23B7F6FD9312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53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8827A4F-6D30-4D2B-B239-23B7F6FD9312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580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0.xml"/><Relationship Id="rId3" Type="http://schemas.openxmlformats.org/officeDocument/2006/relationships/slide" Target="slide4.xml"/><Relationship Id="rId7" Type="http://schemas.openxmlformats.org/officeDocument/2006/relationships/slide" Target="slide13.xml"/><Relationship Id="rId12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slide" Target="slide18.xml"/><Relationship Id="rId5" Type="http://schemas.openxmlformats.org/officeDocument/2006/relationships/slide" Target="slide11.xml"/><Relationship Id="rId15" Type="http://schemas.openxmlformats.org/officeDocument/2006/relationships/slide" Target="slide22.xml"/><Relationship Id="rId10" Type="http://schemas.openxmlformats.org/officeDocument/2006/relationships/slide" Target="slide17.xml"/><Relationship Id="rId4" Type="http://schemas.openxmlformats.org/officeDocument/2006/relationships/slide" Target="slide7.xml"/><Relationship Id="rId9" Type="http://schemas.openxmlformats.org/officeDocument/2006/relationships/slide" Target="slide16.xml"/><Relationship Id="rId14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F14AF-3089-41D3-B80C-FB9DE3D56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64165"/>
            <a:ext cx="12191999" cy="1845440"/>
          </a:xfrm>
        </p:spPr>
        <p:txBody>
          <a:bodyPr>
            <a:normAutofit/>
          </a:bodyPr>
          <a:lstStyle/>
          <a:p>
            <a:pPr algn="ctr"/>
            <a:r>
              <a:rPr lang="ru-RU" sz="5000" dirty="0"/>
              <a:t>Презентация на тему</a:t>
            </a:r>
            <a:br>
              <a:rPr lang="ru-RU" sz="5000" dirty="0"/>
            </a:br>
            <a:r>
              <a:rPr lang="ru-RU" sz="5000" dirty="0"/>
              <a:t>«Викторина Угадай Мелодию на </a:t>
            </a:r>
            <a:r>
              <a:rPr lang="en-US" sz="5000" dirty="0"/>
              <a:t>C#</a:t>
            </a:r>
            <a:r>
              <a:rPr lang="ru-RU" sz="5000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6C630E-CBC9-4960-87CF-187A8CEAA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8810" y="5202238"/>
            <a:ext cx="4263189" cy="165576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ru-RU" sz="24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Подготовил студент гр.195</a:t>
            </a:r>
          </a:p>
          <a:p>
            <a:pPr algn="l">
              <a:lnSpc>
                <a:spcPct val="150000"/>
              </a:lnSpc>
            </a:pPr>
            <a:r>
              <a:rPr lang="ru-RU" sz="2400" i="1" dirty="0"/>
              <a:t>Калашников Михаил</a:t>
            </a:r>
          </a:p>
        </p:txBody>
      </p:sp>
    </p:spTree>
    <p:extLst>
      <p:ext uri="{BB962C8B-B14F-4D97-AF65-F5344CB8AC3E}">
        <p14:creationId xmlns:p14="http://schemas.microsoft.com/office/powerpoint/2010/main" val="2359592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3E8BE-5CDD-4538-9555-6684B2840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271232"/>
            <a:ext cx="10651238" cy="1384915"/>
          </a:xfrm>
        </p:spPr>
        <p:txBody>
          <a:bodyPr/>
          <a:lstStyle/>
          <a:p>
            <a:r>
              <a:rPr lang="ru-RU" sz="4000" dirty="0"/>
              <a:t>Урок 3 (Создание формы с параметрами. Создание списка песен)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31D62D-8D5A-4292-8354-4C9B63626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ru-RU" dirty="0"/>
              <a:t>Возвращаясь к форме настроек, мы должны добавить еще два элемента </a:t>
            </a:r>
            <a:r>
              <a:rPr lang="en-US" dirty="0"/>
              <a:t>button</a:t>
            </a:r>
            <a:r>
              <a:rPr lang="ru-RU" dirty="0"/>
              <a:t> (для того, чтобы принять изменения, для того, чтобы закрыть).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08123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1206E-DBA1-4E1F-BB9E-CE551E5D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32929"/>
            <a:ext cx="11219243" cy="1861522"/>
          </a:xfrm>
        </p:spPr>
        <p:txBody>
          <a:bodyPr/>
          <a:lstStyle/>
          <a:p>
            <a:r>
              <a:rPr lang="ru-RU" dirty="0"/>
              <a:t>Урок</a:t>
            </a:r>
            <a:r>
              <a:rPr lang="en-US" dirty="0"/>
              <a:t> </a:t>
            </a:r>
            <a:r>
              <a:rPr lang="ru-RU" dirty="0"/>
              <a:t>4 (Создание игровой формы. Взаимодействие форм через статический класс. Подключение W</a:t>
            </a:r>
            <a:r>
              <a:rPr lang="en-US" dirty="0"/>
              <a:t>MP</a:t>
            </a:r>
            <a:r>
              <a:rPr lang="ru-RU" dirty="0"/>
              <a:t>)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0DDD224-8B6A-4E1E-976C-1A3AE30A4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4339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2F256-2A78-4C4A-86CF-E7D5B00C7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917704"/>
            <a:ext cx="11228120" cy="970450"/>
          </a:xfrm>
        </p:spPr>
        <p:txBody>
          <a:bodyPr/>
          <a:lstStyle/>
          <a:p>
            <a:r>
              <a:rPr lang="ru-RU" sz="4000" dirty="0"/>
              <a:t>Урок 5 (Добавление элементов на окно с параметрами. Реализация сохранения параметров в статическом классе)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8A91EF-4A7F-4B2A-9CCA-A723ED545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3068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ACCA3-5A56-463F-9673-08D805B39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56065"/>
            <a:ext cx="10793115" cy="1195181"/>
          </a:xfrm>
        </p:spPr>
        <p:txBody>
          <a:bodyPr/>
          <a:lstStyle/>
          <a:p>
            <a:r>
              <a:rPr lang="ru-RU" sz="4000" dirty="0"/>
              <a:t>Урок 6 (Сохранение и чтение параметров игры при помощи реестра)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68737E-4659-4F28-9FE1-9B2BD480A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2947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3D06E-7F12-49CD-8E86-42FFBEE1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Урок 7 (Загадываем музыку)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D74AF4-F61D-4FEB-9D4B-08E44CF4E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400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34A7D-9CC3-4552-A70F-DE09C402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Урок 8 (Счетчик времени)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E886D1-BEB3-4E8D-86C6-1F3135377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6327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DE8E4-00A6-4170-B04A-F22B343C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4943"/>
            <a:ext cx="10633317" cy="1186303"/>
          </a:xfrm>
        </p:spPr>
        <p:txBody>
          <a:bodyPr/>
          <a:lstStyle/>
          <a:p>
            <a:r>
              <a:rPr lang="ru-RU" sz="4000" dirty="0"/>
              <a:t>Урок 9 (Реализация "кто быстрей угадает". Обработчик нажатий клавиш)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CCEB63-4DF2-415D-B02E-4B4E1D90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7473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94EF3-CC94-4254-AB5A-9EEF1B8B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73822"/>
            <a:ext cx="10571998" cy="1177426"/>
          </a:xfrm>
        </p:spPr>
        <p:txBody>
          <a:bodyPr/>
          <a:lstStyle/>
          <a:p>
            <a:r>
              <a:rPr lang="ru-RU" sz="4000" dirty="0"/>
              <a:t>Урок 10 (Управление счетом. Обработка событий от мыши)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A1D716-0EB4-49A8-8358-B73315AC3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068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E83B40-5150-44AD-80F7-46195F1C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204059"/>
          </a:xfrm>
        </p:spPr>
        <p:txBody>
          <a:bodyPr/>
          <a:lstStyle/>
          <a:p>
            <a:r>
              <a:rPr lang="ru-RU" sz="4000" dirty="0"/>
              <a:t>Урок 11 (Добавление режима игры "Без ведущего")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0B3CD3-8A11-4A99-8CC0-603DB46A0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8523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F35D2-5370-4A0B-BAC4-B8A701F1F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204060"/>
          </a:xfrm>
        </p:spPr>
        <p:txBody>
          <a:bodyPr/>
          <a:lstStyle/>
          <a:p>
            <a:r>
              <a:rPr lang="ru-RU" sz="4000" dirty="0"/>
              <a:t>Урок 12 (Добавление звукового оформления. Счетчик композиций)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D92961-1BF6-476E-8B25-C128516D7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74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A4DDCE-D675-4C1B-916C-B7D01E0D8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Оглавление: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4601A1-CFBB-4CC7-AEF9-25AA6DBE6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22" y="2175029"/>
            <a:ext cx="10515600" cy="431454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1 (Введение);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2 (Создание меню. Добавление иконки и фона);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3 (Создание формы с параметрами. Создание списка песен);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Урок4 (Статический класс. Создание игровой формы. Взаимодействие форм через статический класс. Подключение Windows Media Player);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5 (Добавление элементов на окно с параметрами. Реализация сохранения параметров в статическом классе);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6 (Сохранение и чтение параметров игры при помощи реестра);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7 (Загадываем музыку);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8 (Счетчик времени);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9 (Реализация "кто быстрей угадает". Обработчик нажатий клавиш);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10 (Управление счетом. Обработка событий от мыши);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11 (Добавление режима игры "Без ведущего");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12 (Добавление звукового оформления. Счетчик композиций);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13 (Графическое оформление. Подключение джойстика);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14 (Как заменить MessageBox. Ограничиваем время на ответ);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15 (Итоги)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25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06820F-5B89-4998-85F8-E3CAFC7D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20552"/>
            <a:ext cx="10571998" cy="1230693"/>
          </a:xfrm>
        </p:spPr>
        <p:txBody>
          <a:bodyPr/>
          <a:lstStyle/>
          <a:p>
            <a:r>
              <a:rPr lang="ru-RU" sz="4000" dirty="0"/>
              <a:t>Урок 13 (Графическое оформление. Подключение джойстика)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8920C4-73D8-415F-867E-A5DCE5D66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5983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427E9-66CD-41FC-829A-5F0DAE6C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204059"/>
          </a:xfrm>
        </p:spPr>
        <p:txBody>
          <a:bodyPr/>
          <a:lstStyle/>
          <a:p>
            <a:r>
              <a:rPr lang="ru-RU" sz="4000" dirty="0"/>
              <a:t>Урок 14 (Как заменить MessageBox. Ограничиваем время на ответ)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9B7B7A-E479-41D5-A55F-4858A37CE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4091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F0DBF6-9DAE-44AA-97F3-4F203C05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Урок 15 (Итоги)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97A18F-A861-400F-B05D-634C5529F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689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2D79F-CB35-40FD-A655-529F0D6E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Урок 1 (Введение)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BC1175-A32B-49BF-B71C-F7337C473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Цель проекта</a:t>
            </a:r>
            <a:r>
              <a:rPr lang="ru-RU" dirty="0"/>
              <a:t> – Создание викторины «Угадай Мелодию» на языке программирования С</a:t>
            </a:r>
            <a:r>
              <a:rPr lang="en-US" dirty="0"/>
              <a:t>#</a:t>
            </a:r>
            <a:r>
              <a:rPr lang="ru-RU" dirty="0"/>
              <a:t> с помощью форм.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Функционал проекта </a:t>
            </a:r>
            <a:r>
              <a:rPr lang="ru-RU" dirty="0"/>
              <a:t>– Программа должна воспроизводить несколько секунд случайной песни, выбранной из папки, дать игроку время на угадывание ее, затем дать правильный ответ и зачислить балл угадавшему.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Необходимость создания проекта </a:t>
            </a:r>
            <a:r>
              <a:rPr lang="ru-RU" dirty="0"/>
              <a:t>– Получение опыта работы с </a:t>
            </a:r>
            <a:r>
              <a:rPr lang="en-US" dirty="0"/>
              <a:t>Windows Forms</a:t>
            </a:r>
            <a:r>
              <a:rPr lang="ru-RU" dirty="0"/>
              <a:t>, желание создать интересную игру на двух человек.</a:t>
            </a:r>
          </a:p>
        </p:txBody>
      </p:sp>
    </p:spTree>
    <p:extLst>
      <p:ext uri="{BB962C8B-B14F-4D97-AF65-F5344CB8AC3E}">
        <p14:creationId xmlns:p14="http://schemas.microsoft.com/office/powerpoint/2010/main" val="356601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32E008-CFDB-4961-ADA5-8EEBF53D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Урок 2 (Создание главной формы)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5D0B74-6325-4D43-9C7D-91656593B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 anchor="t"/>
          <a:lstStyle/>
          <a:p>
            <a:pPr marL="0" indent="0">
              <a:buNone/>
            </a:pPr>
            <a:r>
              <a:rPr lang="ru-RU" dirty="0"/>
              <a:t>Для работы с формами, необходимо создать новый проект в </a:t>
            </a:r>
            <a:r>
              <a:rPr lang="en-US" dirty="0" err="1"/>
              <a:t>VisualStudio</a:t>
            </a:r>
            <a:r>
              <a:rPr lang="en-US" dirty="0"/>
              <a:t>. </a:t>
            </a:r>
            <a:r>
              <a:rPr lang="ru-RU" dirty="0"/>
              <a:t>Проект будет написан на языке </a:t>
            </a:r>
            <a:r>
              <a:rPr lang="en-US" dirty="0"/>
              <a:t>C#</a:t>
            </a:r>
            <a:r>
              <a:rPr lang="ru-RU" dirty="0"/>
              <a:t>, работа с </a:t>
            </a:r>
            <a:r>
              <a:rPr lang="en-US" dirty="0"/>
              <a:t>Windows Forms(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fraimwork</a:t>
            </a:r>
            <a:r>
              <a:rPr lang="en-US" dirty="0"/>
              <a:t>)(</a:t>
            </a:r>
            <a:r>
              <a:rPr lang="ru-RU" dirty="0"/>
              <a:t>в оригинальном уроке не было обязательно выбирать именно эти формы, но в дальнейшем может не работать </a:t>
            </a:r>
            <a:r>
              <a:rPr lang="en-US" dirty="0"/>
              <a:t>Windows Media Player).</a:t>
            </a:r>
          </a:p>
          <a:p>
            <a:pPr marL="0" indent="0">
              <a:buNone/>
            </a:pPr>
            <a:r>
              <a:rPr lang="ru-RU" dirty="0"/>
              <a:t>Необходимо назвать проект нашим именем (</a:t>
            </a:r>
            <a:r>
              <a:rPr lang="en-US" dirty="0" err="1"/>
              <a:t>UgadayMelodiyu</a:t>
            </a:r>
            <a:r>
              <a:rPr lang="en-US" dirty="0"/>
              <a:t>)</a:t>
            </a:r>
            <a:r>
              <a:rPr lang="ru-RU" dirty="0"/>
              <a:t>, затем выбрать его расположение и нажать создать.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У нас сразу же создается пустая форма. Нам необходимо переименовать ее. Для этого нужно зайти в свойства формы. Там мы можем увидеть такие пункты, как</a:t>
            </a:r>
            <a:r>
              <a:rPr lang="en-US" dirty="0"/>
              <a:t> (Name)</a:t>
            </a:r>
            <a:r>
              <a:rPr lang="ru-RU" dirty="0"/>
              <a:t> и</a:t>
            </a:r>
            <a:r>
              <a:rPr lang="en-US" dirty="0"/>
              <a:t> (Text)</a:t>
            </a:r>
            <a:r>
              <a:rPr lang="ru-RU" dirty="0"/>
              <a:t>. Чтобы переименовать форму, необходимо поменять параметр</a:t>
            </a:r>
            <a:r>
              <a:rPr lang="en-US" dirty="0"/>
              <a:t> Name</a:t>
            </a:r>
            <a:r>
              <a:rPr lang="ru-RU" dirty="0"/>
              <a:t>, чтобы изменить заголовок слайда, нужно поменять параметр </a:t>
            </a:r>
            <a:r>
              <a:rPr lang="en-US" dirty="0"/>
              <a:t>Text</a:t>
            </a:r>
            <a:r>
              <a:rPr lang="ru-RU" dirty="0"/>
              <a:t>. Здесь же можно найти параметр </a:t>
            </a:r>
            <a:r>
              <a:rPr lang="en-US" dirty="0"/>
              <a:t>(Icon)</a:t>
            </a:r>
            <a:r>
              <a:rPr lang="ru-RU" dirty="0"/>
              <a:t>, работая с которым, можно сменить значок и параметр </a:t>
            </a:r>
            <a:r>
              <a:rPr lang="en-US" dirty="0"/>
              <a:t>(</a:t>
            </a:r>
            <a:r>
              <a:rPr lang="en-US" dirty="0" err="1"/>
              <a:t>BackgroundImage</a:t>
            </a:r>
            <a:r>
              <a:rPr lang="en-US" dirty="0"/>
              <a:t>),</a:t>
            </a:r>
            <a:r>
              <a:rPr lang="ru-RU" dirty="0"/>
              <a:t> заменяющий изображение на фоне</a:t>
            </a:r>
            <a:r>
              <a:rPr lang="en-US" dirty="0"/>
              <a:t> ((</a:t>
            </a:r>
            <a:r>
              <a:rPr lang="en-US" dirty="0" err="1"/>
              <a:t>BackColor</a:t>
            </a:r>
            <a:r>
              <a:rPr lang="en-US" dirty="0"/>
              <a:t>)</a:t>
            </a:r>
            <a:r>
              <a:rPr lang="ru-RU" dirty="0"/>
              <a:t>, меняющий цвет фона</a:t>
            </a:r>
            <a:r>
              <a:rPr lang="en-US" dirty="0"/>
              <a:t>)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549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299EE-DF77-475F-8E53-484EDCEA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Урок 2 (Создание главной формы)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CB6E79-747B-4C60-BDED-BC3608FB6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 anchor="t"/>
          <a:lstStyle/>
          <a:p>
            <a:pPr marL="0" indent="0">
              <a:buNone/>
            </a:pPr>
            <a:r>
              <a:rPr lang="ru-RU" dirty="0"/>
              <a:t>Теперь, разобравшись с оформлением, нам необходимо создать кнопки. </a:t>
            </a:r>
          </a:p>
          <a:p>
            <a:pPr marL="0" indent="0">
              <a:buNone/>
            </a:pPr>
            <a:r>
              <a:rPr lang="ru-RU" dirty="0"/>
              <a:t>Для этого мы заходим в панель элементов, там выбираем элемент </a:t>
            </a:r>
            <a:r>
              <a:rPr lang="en-US" dirty="0"/>
              <a:t>Button. </a:t>
            </a:r>
            <a:r>
              <a:rPr lang="ru-RU" dirty="0"/>
              <a:t>Их настройки схожи с настройками формы, тут нам можно поменять название, текст, цвет фона, шрифты, формат границ и многое другое.</a:t>
            </a:r>
          </a:p>
          <a:p>
            <a:pPr marL="0" indent="0">
              <a:buNone/>
            </a:pPr>
            <a:r>
              <a:rPr lang="ru-RU" dirty="0"/>
              <a:t>Мы создаем 3 кнопки, которые назовем Играть(</a:t>
            </a:r>
            <a:r>
              <a:rPr lang="en-US" dirty="0" err="1"/>
              <a:t>btnPlay</a:t>
            </a:r>
            <a:r>
              <a:rPr lang="en-US" dirty="0"/>
              <a:t>),</a:t>
            </a:r>
            <a:r>
              <a:rPr lang="ru-RU" dirty="0"/>
              <a:t> Настройки(</a:t>
            </a:r>
            <a:r>
              <a:rPr lang="en-US" dirty="0" err="1"/>
              <a:t>btnParam</a:t>
            </a:r>
            <a:r>
              <a:rPr lang="ru-RU" dirty="0"/>
              <a:t>) и Выход(</a:t>
            </a:r>
            <a:r>
              <a:rPr lang="en-US" dirty="0" err="1"/>
              <a:t>btnExit</a:t>
            </a:r>
            <a:r>
              <a:rPr lang="ru-RU" dirty="0"/>
              <a:t>).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Теперь мы хотим добавить функцию закрытия кнопке выход, для этого мы дважды кликаем по кнопке, в появившейся функции прописываем команду </a:t>
            </a:r>
            <a:r>
              <a:rPr lang="en-US" dirty="0" err="1"/>
              <a:t>this.Close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ru-RU" dirty="0"/>
              <a:t>Теперь мы можем запустить нашу программу и нажать на кнопку для выхода.</a:t>
            </a:r>
          </a:p>
          <a:p>
            <a:pPr marL="0" indent="0">
              <a:buNone/>
            </a:pPr>
            <a:r>
              <a:rPr lang="ru-RU" dirty="0"/>
              <a:t>На этом второй урок заканчивается</a:t>
            </a:r>
          </a:p>
        </p:txBody>
      </p:sp>
    </p:spTree>
    <p:extLst>
      <p:ext uri="{BB962C8B-B14F-4D97-AF65-F5344CB8AC3E}">
        <p14:creationId xmlns:p14="http://schemas.microsoft.com/office/powerpoint/2010/main" val="308369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9EA8F-C144-4846-A882-AA887889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Урок 2 (Создание главной формы)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B3AC7C2-4DD8-42C6-84AB-F6AD8C1FC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891" y="2350836"/>
            <a:ext cx="6643597" cy="405997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9F17E3-4792-404C-9F08-62914EF72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775" y="3127734"/>
            <a:ext cx="2763334" cy="60253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6E247CB-17AD-4CAE-ACB9-82EDE48C4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328" y="2816969"/>
            <a:ext cx="1962879" cy="359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6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3E8BE-5CDD-4538-9555-6684B2840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271232"/>
            <a:ext cx="10651238" cy="1384915"/>
          </a:xfrm>
        </p:spPr>
        <p:txBody>
          <a:bodyPr/>
          <a:lstStyle/>
          <a:p>
            <a:r>
              <a:rPr lang="ru-RU" sz="4000" dirty="0"/>
              <a:t>Урок 3 (Создание формы с параметрами. Создание списка песен)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31D62D-8D5A-4292-8354-4C9B63626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ru-RU" dirty="0"/>
              <a:t>В этом уроке мы будем создавать новую форму, необходимую для работы с настройками игры. Принцип ее создания идентичен принципу создания главной формы. </a:t>
            </a:r>
          </a:p>
          <a:p>
            <a:pPr marL="0" indent="0">
              <a:buNone/>
            </a:pPr>
            <a:r>
              <a:rPr lang="ru-RU" dirty="0"/>
              <a:t>Нам необходимо добавить форму </a:t>
            </a:r>
            <a:r>
              <a:rPr lang="en-US" dirty="0"/>
              <a:t>Windows</a:t>
            </a:r>
            <a:r>
              <a:rPr lang="ru-RU" dirty="0"/>
              <a:t> (</a:t>
            </a:r>
            <a:r>
              <a:rPr lang="en-US" dirty="0" err="1"/>
              <a:t>fParam</a:t>
            </a:r>
            <a:r>
              <a:rPr lang="en-US" dirty="0"/>
              <a:t>)</a:t>
            </a:r>
            <a:r>
              <a:rPr lang="ru-RU" dirty="0"/>
              <a:t> в главное приложение. Затем, форматируем ее на ваш вкус и цвет</a:t>
            </a:r>
            <a:r>
              <a:rPr lang="en-US" dirty="0"/>
              <a:t>. </a:t>
            </a:r>
            <a:r>
              <a:rPr lang="ru-RU" dirty="0"/>
              <a:t>В данной форме мы должны использовать элемент</a:t>
            </a:r>
            <a:r>
              <a:rPr lang="en-US" dirty="0"/>
              <a:t> </a:t>
            </a:r>
            <a:r>
              <a:rPr lang="en-US" b="1" dirty="0" err="1"/>
              <a:t>listBox</a:t>
            </a:r>
            <a:r>
              <a:rPr lang="ru-RU" dirty="0"/>
              <a:t> (который будет выводить нам список используемых композиций)</a:t>
            </a:r>
            <a:r>
              <a:rPr lang="en-US" dirty="0"/>
              <a:t>, </a:t>
            </a:r>
            <a:r>
              <a:rPr lang="en-US" b="1" dirty="0"/>
              <a:t>checkbox</a:t>
            </a:r>
            <a:r>
              <a:rPr lang="ru-RU" b="1" dirty="0"/>
              <a:t> </a:t>
            </a:r>
            <a:r>
              <a:rPr lang="ru-RU" dirty="0"/>
              <a:t>(позволяющий выбирать, нужно ли нам просматривать содержимое подпапок)</a:t>
            </a:r>
            <a:r>
              <a:rPr lang="en-US" dirty="0"/>
              <a:t> </a:t>
            </a:r>
            <a:r>
              <a:rPr lang="ru-RU" dirty="0"/>
              <a:t>и несколько элементов </a:t>
            </a:r>
            <a:r>
              <a:rPr lang="en-US" b="1" dirty="0"/>
              <a:t>button</a:t>
            </a:r>
            <a:r>
              <a:rPr lang="ru-RU" b="1" dirty="0"/>
              <a:t> </a:t>
            </a:r>
            <a:r>
              <a:rPr lang="ru-RU" dirty="0"/>
              <a:t>(с помощью которых мы будем выбирать и очищать список композиций).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94832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3E8BE-5CDD-4538-9555-6684B2840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271232"/>
            <a:ext cx="10651238" cy="1384915"/>
          </a:xfrm>
        </p:spPr>
        <p:txBody>
          <a:bodyPr/>
          <a:lstStyle/>
          <a:p>
            <a:r>
              <a:rPr lang="ru-RU" sz="4000" dirty="0"/>
              <a:t>Урок 3 (Создание формы с параметрами. Создание списка песен)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31D62D-8D5A-4292-8354-4C9B63626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F79EAF-CFFA-4031-8F03-62E78D8F5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330" y="2261921"/>
            <a:ext cx="9273339" cy="432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45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3E8BE-5CDD-4538-9555-6684B2840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271232"/>
            <a:ext cx="10651238" cy="1384915"/>
          </a:xfrm>
        </p:spPr>
        <p:txBody>
          <a:bodyPr/>
          <a:lstStyle/>
          <a:p>
            <a:r>
              <a:rPr lang="ru-RU" sz="4000" dirty="0"/>
              <a:t>Урок 3 (Создание формы с параметрами. Создание списка песен)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31D62D-8D5A-4292-8354-4C9B63626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ru-RU" dirty="0"/>
              <a:t>Теперь нам необходимо установить связь между формами. Для этого мы заходим в код главной формы, находим строку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partial class </a:t>
            </a:r>
            <a:r>
              <a:rPr lang="en-US" dirty="0" err="1"/>
              <a:t>fMain</a:t>
            </a:r>
            <a:r>
              <a:rPr lang="en-US" dirty="0"/>
              <a:t> : Form</a:t>
            </a:r>
          </a:p>
          <a:p>
            <a:pPr marL="0" indent="0">
              <a:buNone/>
            </a:pPr>
            <a:r>
              <a:rPr lang="ru-RU" dirty="0"/>
              <a:t>В этот класс нам необходимо вписать </a:t>
            </a:r>
            <a:r>
              <a:rPr lang="en-US" dirty="0" err="1"/>
              <a:t>fParam</a:t>
            </a:r>
            <a:r>
              <a:rPr lang="en-US" dirty="0"/>
              <a:t> </a:t>
            </a:r>
            <a:r>
              <a:rPr lang="en-US" dirty="0" err="1"/>
              <a:t>fp</a:t>
            </a:r>
            <a:r>
              <a:rPr lang="en-US" dirty="0"/>
              <a:t> = new </a:t>
            </a:r>
            <a:r>
              <a:rPr lang="en-US" dirty="0" err="1"/>
              <a:t>fParam</a:t>
            </a:r>
            <a:r>
              <a:rPr lang="en-US" dirty="0"/>
              <a:t>();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Теперь мы идем в конструктор главной формы и дважды кликаем по кнопке настройки. Сюда нам необходимо вписать следующую строку:</a:t>
            </a:r>
          </a:p>
          <a:p>
            <a:pPr marL="0" indent="0">
              <a:buNone/>
            </a:pPr>
            <a:r>
              <a:rPr lang="en-US" dirty="0" err="1"/>
              <a:t>fp.Show</a:t>
            </a:r>
            <a:r>
              <a:rPr lang="en-US" dirty="0"/>
              <a:t> ();</a:t>
            </a:r>
          </a:p>
          <a:p>
            <a:pPr marL="0" indent="0">
              <a:buNone/>
            </a:pPr>
            <a:r>
              <a:rPr lang="ru-RU" dirty="0"/>
              <a:t>Теперь, нажимая на главной форме кнопку с настройками, у нас открывается форма с настройками.</a:t>
            </a:r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46315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341</TotalTime>
  <Words>919</Words>
  <Application>Microsoft Office PowerPoint</Application>
  <PresentationFormat>Широкоэкранный</PresentationFormat>
  <Paragraphs>60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5" baseType="lpstr">
      <vt:lpstr>Century Gothic</vt:lpstr>
      <vt:lpstr>Wingdings 2</vt:lpstr>
      <vt:lpstr>Цитаты</vt:lpstr>
      <vt:lpstr>Презентация на тему «Викторина Угадай Мелодию на C#»</vt:lpstr>
      <vt:lpstr>Оглавление:</vt:lpstr>
      <vt:lpstr>Урок 1 (Введение)</vt:lpstr>
      <vt:lpstr>Урок 2 (Создание главной формы)</vt:lpstr>
      <vt:lpstr>Урок 2 (Создание главной формы)</vt:lpstr>
      <vt:lpstr>Урок 2 (Создание главной формы)</vt:lpstr>
      <vt:lpstr>Урок 3 (Создание формы с параметрами. Создание списка песен)</vt:lpstr>
      <vt:lpstr>Урок 3 (Создание формы с параметрами. Создание списка песен)</vt:lpstr>
      <vt:lpstr>Урок 3 (Создание формы с параметрами. Создание списка песен)</vt:lpstr>
      <vt:lpstr>Урок 3 (Создание формы с параметрами. Создание списка песен)</vt:lpstr>
      <vt:lpstr>Урок 4 (Создание игровой формы. Взаимодействие форм через статический класс. Подключение WMP)</vt:lpstr>
      <vt:lpstr>Урок 5 (Добавление элементов на окно с параметрами. Реализация сохранения параметров в статическом классе)</vt:lpstr>
      <vt:lpstr>Урок 6 (Сохранение и чтение параметров игры при помощи реестра)</vt:lpstr>
      <vt:lpstr>Урок 7 (Загадываем музыку)</vt:lpstr>
      <vt:lpstr>Урок 8 (Счетчик времени)</vt:lpstr>
      <vt:lpstr>Урок 9 (Реализация "кто быстрей угадает". Обработчик нажатий клавиш)</vt:lpstr>
      <vt:lpstr>Урок 10 (Управление счетом. Обработка событий от мыши)</vt:lpstr>
      <vt:lpstr>Урок 11 (Добавление режима игры "Без ведущего")</vt:lpstr>
      <vt:lpstr>Урок 12 (Добавление звукового оформления. Счетчик композиций)</vt:lpstr>
      <vt:lpstr>Урок 13 (Графическое оформление. Подключение джойстика)</vt:lpstr>
      <vt:lpstr>Урок 14 (Как заменить MessageBox. Ограничиваем время на ответ)</vt:lpstr>
      <vt:lpstr>Урок 15 (Итоги)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 «Викторина Угадай Мелодию на C#»</dc:title>
  <dc:creator>305-6</dc:creator>
  <cp:lastModifiedBy>Администратор</cp:lastModifiedBy>
  <cp:revision>12</cp:revision>
  <dcterms:created xsi:type="dcterms:W3CDTF">2021-10-18T06:11:25Z</dcterms:created>
  <dcterms:modified xsi:type="dcterms:W3CDTF">2021-11-18T08:12:11Z</dcterms:modified>
</cp:coreProperties>
</file>