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8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63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9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D096-7266-4766-BB8B-BFBFA4B8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7BD-3824-4D9C-9E4D-3557D77C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FF96-0441-496C-80F5-6D23B0E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B387-B52B-473C-BB80-B69014C1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9EED-6A6E-471B-A97A-0C35723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2017BC-B6B1-4565-A9D3-7EB42887343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A140A1-D5E9-464C-BCF4-EA2946F5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18E0-4AA8-4E5B-9B25-916B05E1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NEAT vs DEAP</a:t>
            </a:r>
          </a:p>
        </p:txBody>
      </p:sp>
    </p:spTree>
    <p:extLst>
      <p:ext uri="{BB962C8B-B14F-4D97-AF65-F5344CB8AC3E}">
        <p14:creationId xmlns:p14="http://schemas.microsoft.com/office/powerpoint/2010/main" val="11433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5FD-D1B9-41C8-8EC2-2F3D83D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CF03-2112-45EE-9304-6F489EBBDA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this experiment we give the network a sequence of numbers (1 and -1) with a random number of noise in between (zeros), at the end of the sequence the network should be able to determine if the total is positive or negative.</a:t>
            </a:r>
          </a:p>
          <a:p>
            <a:r>
              <a:rPr lang="en-US" sz="1200" dirty="0"/>
              <a:t>We have different depths (instructions) for this experiment and random number of noise within the same sequence.</a:t>
            </a:r>
          </a:p>
          <a:p>
            <a:r>
              <a:rPr lang="en-US" sz="1200" dirty="0"/>
              <a:t>We’ll show results from 4, 5, 6, 15 and 21 deep tests.</a:t>
            </a:r>
          </a:p>
          <a:p>
            <a:r>
              <a:rPr lang="en-US" sz="1200" dirty="0"/>
              <a:t>NEAT was given an edge in this experiment (500 generation,  400 population) over DEAP (250 generation, 400 population)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96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12262B-1415-4C08-A8BA-82871B487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894960"/>
            <a:ext cx="5170796" cy="387809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3B10488-855B-4202-AE60-33673C50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6" y="894960"/>
            <a:ext cx="5170796" cy="3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4A1097E-D297-4615-B609-EFF798A5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8" y="894960"/>
            <a:ext cx="5170796" cy="38780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3D7D89E-6676-4AF5-A597-ED32F5BC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74" y="894961"/>
            <a:ext cx="5170797" cy="38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890183-033B-4C59-A99B-37202957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927580"/>
            <a:ext cx="5127303" cy="384547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631966-5913-4234-8AC8-0438F578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11" y="927581"/>
            <a:ext cx="5127304" cy="38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0DCA9F7-82E4-46A1-AA8A-18222362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4" y="940702"/>
            <a:ext cx="5109809" cy="383235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7E27FF7-4D56-436F-A854-2F6AE7942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25" y="940703"/>
            <a:ext cx="5109810" cy="3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4D2604B-EB3D-4E6B-9EC8-82B6BEF9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5" y="940704"/>
            <a:ext cx="5109810" cy="383235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799D25D-7ECD-4D42-B2EE-EEBED991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23" y="940705"/>
            <a:ext cx="5109811" cy="38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1601-0D5D-4D28-9BF4-6F8071F1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BFA8-811E-454F-83FC-D5CF7F15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u="none" strike="noStrike" baseline="0" dirty="0">
                <a:latin typeface="CMR9"/>
              </a:rPr>
              <a:t>In the copy task the network has to store and recall a long sequence of random binary vectors. The network is given a single bit to indicate the start of the exercise, a sequence of random bit vectors, and a delimiter bit to signal the beginning of the recall phase. The sequence is of 8-bit length.</a:t>
            </a:r>
          </a:p>
          <a:p>
            <a:pPr algn="l"/>
            <a:r>
              <a:rPr lang="en-US" sz="1200" dirty="0">
                <a:latin typeface="CMR9"/>
              </a:rPr>
              <a:t>Copy Task has been tested with both NEAT and DEAP with the following parameters.</a:t>
            </a:r>
          </a:p>
          <a:p>
            <a:pPr algn="l"/>
            <a:r>
              <a:rPr lang="en-US" sz="1200" dirty="0">
                <a:latin typeface="CMR9"/>
              </a:rPr>
              <a:t>NEAT (population size: 400 and 500 generations).</a:t>
            </a:r>
          </a:p>
          <a:p>
            <a:pPr algn="l"/>
            <a:r>
              <a:rPr lang="en-US" sz="1200" dirty="0">
                <a:latin typeface="CMR9"/>
              </a:rPr>
              <a:t>DEAP (population size: 100 *4 trees and 250 generations).</a:t>
            </a:r>
          </a:p>
        </p:txBody>
      </p:sp>
    </p:spTree>
    <p:extLst>
      <p:ext uri="{BB962C8B-B14F-4D97-AF65-F5344CB8AC3E}">
        <p14:creationId xmlns:p14="http://schemas.microsoft.com/office/powerpoint/2010/main" val="36685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CAE3380-0881-4FB6-A725-85D6E05D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0" y="551369"/>
            <a:ext cx="4790712" cy="359303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D8B90E-5675-43E3-B38D-E96090498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50" y="551369"/>
            <a:ext cx="4581655" cy="3436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BE6B2-7DAD-43D9-91C6-53C0E88131B7}"/>
              </a:ext>
            </a:extLst>
          </p:cNvPr>
          <p:cNvSpPr txBox="1"/>
          <p:nvPr/>
        </p:nvSpPr>
        <p:spPr>
          <a:xfrm>
            <a:off x="1073528" y="4439797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67ACA-DA84-4ED6-9409-DF869F69FC27}"/>
              </a:ext>
            </a:extLst>
          </p:cNvPr>
          <p:cNvSpPr txBox="1"/>
          <p:nvPr/>
        </p:nvSpPr>
        <p:spPr>
          <a:xfrm>
            <a:off x="7402286" y="4439797"/>
            <a:ext cx="36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EC0C0-A130-4668-A0D6-5C02BC9CE910}"/>
              </a:ext>
            </a:extLst>
          </p:cNvPr>
          <p:cNvSpPr txBox="1"/>
          <p:nvPr/>
        </p:nvSpPr>
        <p:spPr>
          <a:xfrm>
            <a:off x="1073528" y="518159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3D1AC-B1EB-43F5-8E4F-388FCA3D4E3E}"/>
              </a:ext>
            </a:extLst>
          </p:cNvPr>
          <p:cNvSpPr txBox="1"/>
          <p:nvPr/>
        </p:nvSpPr>
        <p:spPr>
          <a:xfrm>
            <a:off x="7402286" y="5181599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5561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851B-6A95-4E58-B17A-235D40D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70B1AC-C3CF-440C-9435-E44FE2BEB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this experiment the network is given a series of instructions marked with bits and then a random countdown would start, when the countdown reaches zero, the network would have to execute one of the instructions in the same order it was given.</a:t>
            </a:r>
          </a:p>
          <a:p>
            <a:r>
              <a:rPr lang="en-US" sz="1200" dirty="0"/>
              <a:t>We have different depths (instructions) for this experiment and random countdowns within the same sequence.</a:t>
            </a:r>
          </a:p>
          <a:p>
            <a:r>
              <a:rPr lang="en-US" sz="1200" dirty="0"/>
              <a:t>We’ll show results from 4, 5, 6, 15 and 21 deep tests.</a:t>
            </a:r>
          </a:p>
          <a:p>
            <a:r>
              <a:rPr lang="en-US" sz="1200" dirty="0"/>
              <a:t>NEAT was given an edge in this experiment (500 generation,  400 population) over DEAP (250 generation, 400 population)</a:t>
            </a:r>
          </a:p>
        </p:txBody>
      </p:sp>
    </p:spTree>
    <p:extLst>
      <p:ext uri="{BB962C8B-B14F-4D97-AF65-F5344CB8AC3E}">
        <p14:creationId xmlns:p14="http://schemas.microsoft.com/office/powerpoint/2010/main" val="39948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4608F3-29A1-4348-B29D-8726EA22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" y="930185"/>
            <a:ext cx="4879876" cy="365990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FFF070A-0315-4FB6-B75E-F423A824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4" y="930185"/>
            <a:ext cx="4879876" cy="3659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9A9DE-0943-4048-8EC5-E85565C8338B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9B87-5FF0-4BC8-9C4D-B2F7174AD6B0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C9FDB-0E5B-4672-AB92-512006B2E04E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60A9-B15F-47D3-8FDC-F0F7909F8ACE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41707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98CABCB-6B51-4FD9-A455-E9BAE830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6" y="1227858"/>
            <a:ext cx="4599196" cy="344939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EED4297-024A-4BAF-A826-88770862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20" y="1129181"/>
            <a:ext cx="4730765" cy="354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</p:spTree>
    <p:extLst>
      <p:ext uri="{BB962C8B-B14F-4D97-AF65-F5344CB8AC3E}">
        <p14:creationId xmlns:p14="http://schemas.microsoft.com/office/powerpoint/2010/main" val="37111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1BEABB5-A734-4026-8DFB-DAE0AA05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5" y="927580"/>
            <a:ext cx="5069560" cy="380217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2F9748-D3B6-41BF-9696-6BD6BD26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5" y="926422"/>
            <a:ext cx="5069560" cy="38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2BF31531-7420-426F-83B9-494792CA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9" y="1138575"/>
            <a:ext cx="4786689" cy="359001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ACEB6F0-062B-423F-A2F8-BA33723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32" y="739019"/>
            <a:ext cx="5319432" cy="3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3646B-AB5F-4618-90F3-71FB92E10BC5}"/>
              </a:ext>
            </a:extLst>
          </p:cNvPr>
          <p:cNvSpPr txBox="1"/>
          <p:nvPr/>
        </p:nvSpPr>
        <p:spPr>
          <a:xfrm>
            <a:off x="610119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DEAP Results (20 run)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31175-8F31-4FA5-8748-7B37ABBB6293}"/>
              </a:ext>
            </a:extLst>
          </p:cNvPr>
          <p:cNvSpPr txBox="1"/>
          <p:nvPr/>
        </p:nvSpPr>
        <p:spPr>
          <a:xfrm>
            <a:off x="7467751" y="4775296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NEAT Results (20 run)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90B5-7C03-478E-B4CF-D8E622C0A074}"/>
              </a:ext>
            </a:extLst>
          </p:cNvPr>
          <p:cNvSpPr txBox="1"/>
          <p:nvPr/>
        </p:nvSpPr>
        <p:spPr>
          <a:xfrm>
            <a:off x="610119" y="5284089"/>
            <a:ext cx="4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generated from testing champion of every generation against new set of data (50 example) that has never been seen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55528-DBDA-474C-8E6A-26B6A937B6C0}"/>
              </a:ext>
            </a:extLst>
          </p:cNvPr>
          <p:cNvSpPr txBox="1"/>
          <p:nvPr/>
        </p:nvSpPr>
        <p:spPr>
          <a:xfrm>
            <a:off x="7467751" y="5191332"/>
            <a:ext cx="438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Results generated from training fitness of every generation champion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45A812E-B274-4F11-B987-BACE28EE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1" y="892358"/>
            <a:ext cx="5107928" cy="383094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78B1DBA-EBC0-417F-8383-5367E4ED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54" y="892358"/>
            <a:ext cx="5107928" cy="38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6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285</TotalTime>
  <Words>805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CMR9</vt:lpstr>
      <vt:lpstr>Tw Cen MT</vt:lpstr>
      <vt:lpstr>Droplet</vt:lpstr>
      <vt:lpstr>NEAT vs DEAP</vt:lpstr>
      <vt:lpstr>Copy Task</vt:lpstr>
      <vt:lpstr>PowerPoint Presentation</vt:lpstr>
      <vt:lpstr>Sequence recall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vs DEAP</dc:title>
  <dc:creator>Mihyar Al-Massalma</dc:creator>
  <cp:lastModifiedBy>Mihyar Al-Massalma</cp:lastModifiedBy>
  <cp:revision>12</cp:revision>
  <dcterms:created xsi:type="dcterms:W3CDTF">2021-09-12T22:54:13Z</dcterms:created>
  <dcterms:modified xsi:type="dcterms:W3CDTF">2021-09-13T23:46:09Z</dcterms:modified>
</cp:coreProperties>
</file>