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6"/>
  </p:notes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  <p:sldId id="270" r:id="rId11"/>
    <p:sldId id="276" r:id="rId12"/>
    <p:sldId id="277" r:id="rId13"/>
    <p:sldId id="278" r:id="rId14"/>
    <p:sldId id="268" r:id="rId15"/>
    <p:sldId id="273" r:id="rId16"/>
    <p:sldId id="274" r:id="rId17"/>
    <p:sldId id="275" r:id="rId18"/>
    <p:sldId id="272" r:id="rId19"/>
    <p:sldId id="271" r:id="rId20"/>
    <p:sldId id="279" r:id="rId21"/>
    <p:sldId id="280" r:id="rId22"/>
    <p:sldId id="281" r:id="rId23"/>
    <p:sldId id="282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EE3E2-AC73-4E67-81D2-B10615C4E1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B38D968-A84E-4BF2-92DF-340BD2D6FB5C}">
      <dgm:prSet/>
      <dgm:spPr/>
      <dgm:t>
        <a:bodyPr/>
        <a:lstStyle/>
        <a:p>
          <a:pPr>
            <a:defRPr cap="all"/>
          </a:pPr>
          <a:r>
            <a:rPr lang="en-US"/>
            <a:t>What are we trying to achieve?</a:t>
          </a:r>
        </a:p>
      </dgm:t>
    </dgm:pt>
    <dgm:pt modelId="{C9309B22-561E-407F-AF5C-2DDC4ED08925}" type="parTrans" cxnId="{E2DAD4B3-5D5E-4A82-BDB6-01514C7B3156}">
      <dgm:prSet/>
      <dgm:spPr/>
      <dgm:t>
        <a:bodyPr/>
        <a:lstStyle/>
        <a:p>
          <a:endParaRPr lang="en-US"/>
        </a:p>
      </dgm:t>
    </dgm:pt>
    <dgm:pt modelId="{EA590A97-DFD5-4D27-B77D-64B3E3BE712C}" type="sibTrans" cxnId="{E2DAD4B3-5D5E-4A82-BDB6-01514C7B3156}">
      <dgm:prSet/>
      <dgm:spPr/>
      <dgm:t>
        <a:bodyPr/>
        <a:lstStyle/>
        <a:p>
          <a:endParaRPr lang="en-US"/>
        </a:p>
      </dgm:t>
    </dgm:pt>
    <dgm:pt modelId="{7911519A-A69D-4550-92A9-46AD6AC38786}">
      <dgm:prSet/>
      <dgm:spPr/>
      <dgm:t>
        <a:bodyPr/>
        <a:lstStyle/>
        <a:p>
          <a:pPr>
            <a:defRPr cap="all"/>
          </a:pPr>
          <a:r>
            <a:rPr lang="en-US"/>
            <a:t>Tools and background.</a:t>
          </a:r>
        </a:p>
      </dgm:t>
    </dgm:pt>
    <dgm:pt modelId="{29DC6E9F-7571-4A1A-8391-676E9DC57050}" type="parTrans" cxnId="{077ABFFC-A937-472A-BDE1-709525323FBC}">
      <dgm:prSet/>
      <dgm:spPr/>
      <dgm:t>
        <a:bodyPr/>
        <a:lstStyle/>
        <a:p>
          <a:endParaRPr lang="en-US"/>
        </a:p>
      </dgm:t>
    </dgm:pt>
    <dgm:pt modelId="{ECEABB40-D835-4B09-AF9A-27724038FA55}" type="sibTrans" cxnId="{077ABFFC-A937-472A-BDE1-709525323FBC}">
      <dgm:prSet/>
      <dgm:spPr/>
      <dgm:t>
        <a:bodyPr/>
        <a:lstStyle/>
        <a:p>
          <a:endParaRPr lang="en-US"/>
        </a:p>
      </dgm:t>
    </dgm:pt>
    <dgm:pt modelId="{1C72584E-2DE5-40CA-9D4B-1EECFB57316E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CA8031A7-E96C-40C6-9476-BF6DBC6F9E7C}" type="parTrans" cxnId="{40E2FC8A-EDF5-414D-BEC2-F6C54FB905F8}">
      <dgm:prSet/>
      <dgm:spPr/>
      <dgm:t>
        <a:bodyPr/>
        <a:lstStyle/>
        <a:p>
          <a:endParaRPr lang="en-US"/>
        </a:p>
      </dgm:t>
    </dgm:pt>
    <dgm:pt modelId="{89D9FFDD-1795-4717-9573-4CCF87839416}" type="sibTrans" cxnId="{40E2FC8A-EDF5-414D-BEC2-F6C54FB905F8}">
      <dgm:prSet/>
      <dgm:spPr/>
      <dgm:t>
        <a:bodyPr/>
        <a:lstStyle/>
        <a:p>
          <a:endParaRPr lang="en-US"/>
        </a:p>
      </dgm:t>
    </dgm:pt>
    <dgm:pt modelId="{FB72F904-2832-4B04-BA07-0E14519475BE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48FD6F48-242C-4A46-B7CA-EA8858C51393}" type="parTrans" cxnId="{D54A15B1-B85F-4A1B-A8D1-E0BA99684265}">
      <dgm:prSet/>
      <dgm:spPr/>
      <dgm:t>
        <a:bodyPr/>
        <a:lstStyle/>
        <a:p>
          <a:endParaRPr lang="en-US"/>
        </a:p>
      </dgm:t>
    </dgm:pt>
    <dgm:pt modelId="{89883F00-8BEF-45ED-A40B-4AAAD444A773}" type="sibTrans" cxnId="{D54A15B1-B85F-4A1B-A8D1-E0BA99684265}">
      <dgm:prSet/>
      <dgm:spPr/>
      <dgm:t>
        <a:bodyPr/>
        <a:lstStyle/>
        <a:p>
          <a:endParaRPr lang="en-US"/>
        </a:p>
      </dgm:t>
    </dgm:pt>
    <dgm:pt modelId="{5404245A-51F4-4906-BCB8-918C95947F17}">
      <dgm:prSet/>
      <dgm:spPr/>
      <dgm:t>
        <a:bodyPr/>
        <a:lstStyle/>
        <a:p>
          <a:pPr>
            <a:defRPr cap="all"/>
          </a:pPr>
          <a:r>
            <a:rPr lang="en-US"/>
            <a:t>Q&amp;A</a:t>
          </a:r>
        </a:p>
      </dgm:t>
    </dgm:pt>
    <dgm:pt modelId="{C2918EC0-3A6A-4247-90BD-EC7A890EBB94}" type="parTrans" cxnId="{A3946EF5-9650-49DD-9B76-D26C0E154ABB}">
      <dgm:prSet/>
      <dgm:spPr/>
      <dgm:t>
        <a:bodyPr/>
        <a:lstStyle/>
        <a:p>
          <a:endParaRPr lang="en-US"/>
        </a:p>
      </dgm:t>
    </dgm:pt>
    <dgm:pt modelId="{080A2092-210D-419C-AFAB-67ACFF33FC91}" type="sibTrans" cxnId="{A3946EF5-9650-49DD-9B76-D26C0E154ABB}">
      <dgm:prSet/>
      <dgm:spPr/>
      <dgm:t>
        <a:bodyPr/>
        <a:lstStyle/>
        <a:p>
          <a:endParaRPr lang="en-US"/>
        </a:p>
      </dgm:t>
    </dgm:pt>
    <dgm:pt modelId="{AD3E992F-A5A5-4857-A4EB-B3AC2BBAB54C}" type="pres">
      <dgm:prSet presAssocID="{4F9EE3E2-AC73-4E67-81D2-B10615C4E19E}" presName="root" presStyleCnt="0">
        <dgm:presLayoutVars>
          <dgm:dir/>
          <dgm:resizeHandles val="exact"/>
        </dgm:presLayoutVars>
      </dgm:prSet>
      <dgm:spPr/>
    </dgm:pt>
    <dgm:pt modelId="{7C6A5EDC-9A1E-4FA8-8AB5-2272CBBE5ECC}" type="pres">
      <dgm:prSet presAssocID="{0B38D968-A84E-4BF2-92DF-340BD2D6FB5C}" presName="compNode" presStyleCnt="0"/>
      <dgm:spPr/>
    </dgm:pt>
    <dgm:pt modelId="{D86B9DDD-E232-4746-998F-CD7E67BB0EA9}" type="pres">
      <dgm:prSet presAssocID="{0B38D968-A84E-4BF2-92DF-340BD2D6FB5C}" presName="iconBgRect" presStyleLbl="bgShp" presStyleIdx="0" presStyleCnt="5"/>
      <dgm:spPr/>
    </dgm:pt>
    <dgm:pt modelId="{5E31ADC2-A456-4E71-85D9-6D9475635329}" type="pres">
      <dgm:prSet presAssocID="{0B38D968-A84E-4BF2-92DF-340BD2D6FB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4382939-C81E-4FC4-85EC-A80CFF573CDE}" type="pres">
      <dgm:prSet presAssocID="{0B38D968-A84E-4BF2-92DF-340BD2D6FB5C}" presName="spaceRect" presStyleCnt="0"/>
      <dgm:spPr/>
    </dgm:pt>
    <dgm:pt modelId="{501AD4B7-E2DD-4C7C-B744-563AB1163E60}" type="pres">
      <dgm:prSet presAssocID="{0B38D968-A84E-4BF2-92DF-340BD2D6FB5C}" presName="textRect" presStyleLbl="revTx" presStyleIdx="0" presStyleCnt="5">
        <dgm:presLayoutVars>
          <dgm:chMax val="1"/>
          <dgm:chPref val="1"/>
        </dgm:presLayoutVars>
      </dgm:prSet>
      <dgm:spPr/>
    </dgm:pt>
    <dgm:pt modelId="{33032CBD-0970-4DD0-829A-94BDD547F3F9}" type="pres">
      <dgm:prSet presAssocID="{EA590A97-DFD5-4D27-B77D-64B3E3BE712C}" presName="sibTrans" presStyleCnt="0"/>
      <dgm:spPr/>
    </dgm:pt>
    <dgm:pt modelId="{4E45EBA1-586A-4099-A600-B69CAD534151}" type="pres">
      <dgm:prSet presAssocID="{7911519A-A69D-4550-92A9-46AD6AC38786}" presName="compNode" presStyleCnt="0"/>
      <dgm:spPr/>
    </dgm:pt>
    <dgm:pt modelId="{AE15185D-1F56-4987-A0F0-A3FB0E2B55B4}" type="pres">
      <dgm:prSet presAssocID="{7911519A-A69D-4550-92A9-46AD6AC38786}" presName="iconBgRect" presStyleLbl="bgShp" presStyleIdx="1" presStyleCnt="5"/>
      <dgm:spPr/>
    </dgm:pt>
    <dgm:pt modelId="{FC5A4226-B617-419F-AD46-67034CFD0FB9}" type="pres">
      <dgm:prSet presAssocID="{7911519A-A69D-4550-92A9-46AD6AC387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8F66BE9-BFA0-4572-8F02-3370D9E43AC3}" type="pres">
      <dgm:prSet presAssocID="{7911519A-A69D-4550-92A9-46AD6AC38786}" presName="spaceRect" presStyleCnt="0"/>
      <dgm:spPr/>
    </dgm:pt>
    <dgm:pt modelId="{2BF488E4-FD65-4DE5-9A81-549428A063A2}" type="pres">
      <dgm:prSet presAssocID="{7911519A-A69D-4550-92A9-46AD6AC38786}" presName="textRect" presStyleLbl="revTx" presStyleIdx="1" presStyleCnt="5">
        <dgm:presLayoutVars>
          <dgm:chMax val="1"/>
          <dgm:chPref val="1"/>
        </dgm:presLayoutVars>
      </dgm:prSet>
      <dgm:spPr/>
    </dgm:pt>
    <dgm:pt modelId="{8C5F94E7-9F05-4DF1-BEBE-7C8DE8E8FA44}" type="pres">
      <dgm:prSet presAssocID="{ECEABB40-D835-4B09-AF9A-27724038FA55}" presName="sibTrans" presStyleCnt="0"/>
      <dgm:spPr/>
    </dgm:pt>
    <dgm:pt modelId="{3ACBBB4F-F2FA-4932-94AD-C9967AAB958A}" type="pres">
      <dgm:prSet presAssocID="{1C72584E-2DE5-40CA-9D4B-1EECFB57316E}" presName="compNode" presStyleCnt="0"/>
      <dgm:spPr/>
    </dgm:pt>
    <dgm:pt modelId="{FBE10911-BC8B-4CC3-BDB6-6D4A0F858BE0}" type="pres">
      <dgm:prSet presAssocID="{1C72584E-2DE5-40CA-9D4B-1EECFB57316E}" presName="iconBgRect" presStyleLbl="bgShp" presStyleIdx="2" presStyleCnt="5"/>
      <dgm:spPr/>
    </dgm:pt>
    <dgm:pt modelId="{769CC1E0-C0BE-4029-BF20-76AEA9C776DB}" type="pres">
      <dgm:prSet presAssocID="{1C72584E-2DE5-40CA-9D4B-1EECFB5731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722251-BFC7-4873-B6C6-2561BC8F3E43}" type="pres">
      <dgm:prSet presAssocID="{1C72584E-2DE5-40CA-9D4B-1EECFB57316E}" presName="spaceRect" presStyleCnt="0"/>
      <dgm:spPr/>
    </dgm:pt>
    <dgm:pt modelId="{A7EE3A56-095D-4031-A958-8F4F1225192D}" type="pres">
      <dgm:prSet presAssocID="{1C72584E-2DE5-40CA-9D4B-1EECFB57316E}" presName="textRect" presStyleLbl="revTx" presStyleIdx="2" presStyleCnt="5">
        <dgm:presLayoutVars>
          <dgm:chMax val="1"/>
          <dgm:chPref val="1"/>
        </dgm:presLayoutVars>
      </dgm:prSet>
      <dgm:spPr/>
    </dgm:pt>
    <dgm:pt modelId="{CE2FBAEE-C7EC-490A-9BF1-C32180D4C566}" type="pres">
      <dgm:prSet presAssocID="{89D9FFDD-1795-4717-9573-4CCF87839416}" presName="sibTrans" presStyleCnt="0"/>
      <dgm:spPr/>
    </dgm:pt>
    <dgm:pt modelId="{9BDFF613-21E5-424C-B03C-D616F5114378}" type="pres">
      <dgm:prSet presAssocID="{FB72F904-2832-4B04-BA07-0E14519475BE}" presName="compNode" presStyleCnt="0"/>
      <dgm:spPr/>
    </dgm:pt>
    <dgm:pt modelId="{AC83B344-E95C-475B-B31A-140AEAC6C77A}" type="pres">
      <dgm:prSet presAssocID="{FB72F904-2832-4B04-BA07-0E14519475BE}" presName="iconBgRect" presStyleLbl="bgShp" presStyleIdx="3" presStyleCnt="5"/>
      <dgm:spPr/>
    </dgm:pt>
    <dgm:pt modelId="{061FB7B7-46C1-4DEE-B60E-D6D4BD9D70BB}" type="pres">
      <dgm:prSet presAssocID="{FB72F904-2832-4B04-BA07-0E14519475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D7EB9F-FCF1-429E-8939-74B3CB28DD0D}" type="pres">
      <dgm:prSet presAssocID="{FB72F904-2832-4B04-BA07-0E14519475BE}" presName="spaceRect" presStyleCnt="0"/>
      <dgm:spPr/>
    </dgm:pt>
    <dgm:pt modelId="{ECFC6E14-DE5E-4A72-ACB4-D7ECAFFD82A4}" type="pres">
      <dgm:prSet presAssocID="{FB72F904-2832-4B04-BA07-0E14519475BE}" presName="textRect" presStyleLbl="revTx" presStyleIdx="3" presStyleCnt="5">
        <dgm:presLayoutVars>
          <dgm:chMax val="1"/>
          <dgm:chPref val="1"/>
        </dgm:presLayoutVars>
      </dgm:prSet>
      <dgm:spPr/>
    </dgm:pt>
    <dgm:pt modelId="{A10B6F5E-3A0D-4FE8-99BA-4271938E0923}" type="pres">
      <dgm:prSet presAssocID="{89883F00-8BEF-45ED-A40B-4AAAD444A773}" presName="sibTrans" presStyleCnt="0"/>
      <dgm:spPr/>
    </dgm:pt>
    <dgm:pt modelId="{102659FC-EB85-427C-80AC-7B0CE678B997}" type="pres">
      <dgm:prSet presAssocID="{5404245A-51F4-4906-BCB8-918C95947F17}" presName="compNode" presStyleCnt="0"/>
      <dgm:spPr/>
    </dgm:pt>
    <dgm:pt modelId="{3A884C29-0FD6-4DF6-B060-9F1CE69FE488}" type="pres">
      <dgm:prSet presAssocID="{5404245A-51F4-4906-BCB8-918C95947F17}" presName="iconBgRect" presStyleLbl="bgShp" presStyleIdx="4" presStyleCnt="5"/>
      <dgm:spPr/>
    </dgm:pt>
    <dgm:pt modelId="{3756C3A2-1EB2-453D-8BDF-03DEC9EECE49}" type="pres">
      <dgm:prSet presAssocID="{5404245A-51F4-4906-BCB8-918C95947F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9142C47-6A3B-4299-9A29-22EA44CEB84E}" type="pres">
      <dgm:prSet presAssocID="{5404245A-51F4-4906-BCB8-918C95947F17}" presName="spaceRect" presStyleCnt="0"/>
      <dgm:spPr/>
    </dgm:pt>
    <dgm:pt modelId="{62A928C0-C10A-4E02-9785-115C32B9FA63}" type="pres">
      <dgm:prSet presAssocID="{5404245A-51F4-4906-BCB8-918C95947F1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F8E77A-1F66-4E64-AB2A-00966A1F8386}" type="presOf" srcId="{0B38D968-A84E-4BF2-92DF-340BD2D6FB5C}" destId="{501AD4B7-E2DD-4C7C-B744-563AB1163E60}" srcOrd="0" destOrd="0" presId="urn:microsoft.com/office/officeart/2018/5/layout/IconCircleLabelList"/>
    <dgm:cxn modelId="{AA2ACF85-8642-473A-AEF0-FD3CB2415923}" type="presOf" srcId="{1C72584E-2DE5-40CA-9D4B-1EECFB57316E}" destId="{A7EE3A56-095D-4031-A958-8F4F1225192D}" srcOrd="0" destOrd="0" presId="urn:microsoft.com/office/officeart/2018/5/layout/IconCircleLabelList"/>
    <dgm:cxn modelId="{40E2FC8A-EDF5-414D-BEC2-F6C54FB905F8}" srcId="{4F9EE3E2-AC73-4E67-81D2-B10615C4E19E}" destId="{1C72584E-2DE5-40CA-9D4B-1EECFB57316E}" srcOrd="2" destOrd="0" parTransId="{CA8031A7-E96C-40C6-9476-BF6DBC6F9E7C}" sibTransId="{89D9FFDD-1795-4717-9573-4CCF87839416}"/>
    <dgm:cxn modelId="{7A2B19A4-2F62-41F9-90EC-A34586799908}" type="presOf" srcId="{FB72F904-2832-4B04-BA07-0E14519475BE}" destId="{ECFC6E14-DE5E-4A72-ACB4-D7ECAFFD82A4}" srcOrd="0" destOrd="0" presId="urn:microsoft.com/office/officeart/2018/5/layout/IconCircleLabelList"/>
    <dgm:cxn modelId="{7C659AA6-EBA3-4D82-910A-CAA1CEBE9E29}" type="presOf" srcId="{7911519A-A69D-4550-92A9-46AD6AC38786}" destId="{2BF488E4-FD65-4DE5-9A81-549428A063A2}" srcOrd="0" destOrd="0" presId="urn:microsoft.com/office/officeart/2018/5/layout/IconCircleLabelList"/>
    <dgm:cxn modelId="{D54A15B1-B85F-4A1B-A8D1-E0BA99684265}" srcId="{4F9EE3E2-AC73-4E67-81D2-B10615C4E19E}" destId="{FB72F904-2832-4B04-BA07-0E14519475BE}" srcOrd="3" destOrd="0" parTransId="{48FD6F48-242C-4A46-B7CA-EA8858C51393}" sibTransId="{89883F00-8BEF-45ED-A40B-4AAAD444A773}"/>
    <dgm:cxn modelId="{E2DAD4B3-5D5E-4A82-BDB6-01514C7B3156}" srcId="{4F9EE3E2-AC73-4E67-81D2-B10615C4E19E}" destId="{0B38D968-A84E-4BF2-92DF-340BD2D6FB5C}" srcOrd="0" destOrd="0" parTransId="{C9309B22-561E-407F-AF5C-2DDC4ED08925}" sibTransId="{EA590A97-DFD5-4D27-B77D-64B3E3BE712C}"/>
    <dgm:cxn modelId="{5D4AFFB8-26ED-4339-A07D-223ED884FAF2}" type="presOf" srcId="{4F9EE3E2-AC73-4E67-81D2-B10615C4E19E}" destId="{AD3E992F-A5A5-4857-A4EB-B3AC2BBAB54C}" srcOrd="0" destOrd="0" presId="urn:microsoft.com/office/officeart/2018/5/layout/IconCircleLabelList"/>
    <dgm:cxn modelId="{0DC5DBEB-79C4-46C6-8D1F-B4CD02C9B8C3}" type="presOf" srcId="{5404245A-51F4-4906-BCB8-918C95947F17}" destId="{62A928C0-C10A-4E02-9785-115C32B9FA63}" srcOrd="0" destOrd="0" presId="urn:microsoft.com/office/officeart/2018/5/layout/IconCircleLabelList"/>
    <dgm:cxn modelId="{A3946EF5-9650-49DD-9B76-D26C0E154ABB}" srcId="{4F9EE3E2-AC73-4E67-81D2-B10615C4E19E}" destId="{5404245A-51F4-4906-BCB8-918C95947F17}" srcOrd="4" destOrd="0" parTransId="{C2918EC0-3A6A-4247-90BD-EC7A890EBB94}" sibTransId="{080A2092-210D-419C-AFAB-67ACFF33FC91}"/>
    <dgm:cxn modelId="{077ABFFC-A937-472A-BDE1-709525323FBC}" srcId="{4F9EE3E2-AC73-4E67-81D2-B10615C4E19E}" destId="{7911519A-A69D-4550-92A9-46AD6AC38786}" srcOrd="1" destOrd="0" parTransId="{29DC6E9F-7571-4A1A-8391-676E9DC57050}" sibTransId="{ECEABB40-D835-4B09-AF9A-27724038FA55}"/>
    <dgm:cxn modelId="{33C006CD-2F87-4BA4-BD1F-C7A46F843063}" type="presParOf" srcId="{AD3E992F-A5A5-4857-A4EB-B3AC2BBAB54C}" destId="{7C6A5EDC-9A1E-4FA8-8AB5-2272CBBE5ECC}" srcOrd="0" destOrd="0" presId="urn:microsoft.com/office/officeart/2018/5/layout/IconCircleLabelList"/>
    <dgm:cxn modelId="{FE919E52-ACE4-4543-B1BE-08771E7576DB}" type="presParOf" srcId="{7C6A5EDC-9A1E-4FA8-8AB5-2272CBBE5ECC}" destId="{D86B9DDD-E232-4746-998F-CD7E67BB0EA9}" srcOrd="0" destOrd="0" presId="urn:microsoft.com/office/officeart/2018/5/layout/IconCircleLabelList"/>
    <dgm:cxn modelId="{3BEF340B-3FA6-45E1-9CDF-D561E41C47CD}" type="presParOf" srcId="{7C6A5EDC-9A1E-4FA8-8AB5-2272CBBE5ECC}" destId="{5E31ADC2-A456-4E71-85D9-6D9475635329}" srcOrd="1" destOrd="0" presId="urn:microsoft.com/office/officeart/2018/5/layout/IconCircleLabelList"/>
    <dgm:cxn modelId="{F788B3A1-A11E-4D1E-8906-B9FE68309D8F}" type="presParOf" srcId="{7C6A5EDC-9A1E-4FA8-8AB5-2272CBBE5ECC}" destId="{14382939-C81E-4FC4-85EC-A80CFF573CDE}" srcOrd="2" destOrd="0" presId="urn:microsoft.com/office/officeart/2018/5/layout/IconCircleLabelList"/>
    <dgm:cxn modelId="{99D301D2-0787-44A3-9E0E-DE89CF39FC98}" type="presParOf" srcId="{7C6A5EDC-9A1E-4FA8-8AB5-2272CBBE5ECC}" destId="{501AD4B7-E2DD-4C7C-B744-563AB1163E60}" srcOrd="3" destOrd="0" presId="urn:microsoft.com/office/officeart/2018/5/layout/IconCircleLabelList"/>
    <dgm:cxn modelId="{E5821373-346A-4DB0-A5BE-A27CB36C2C86}" type="presParOf" srcId="{AD3E992F-A5A5-4857-A4EB-B3AC2BBAB54C}" destId="{33032CBD-0970-4DD0-829A-94BDD547F3F9}" srcOrd="1" destOrd="0" presId="urn:microsoft.com/office/officeart/2018/5/layout/IconCircleLabelList"/>
    <dgm:cxn modelId="{9AC539C1-AECE-41C4-B66E-265AB7F33A2D}" type="presParOf" srcId="{AD3E992F-A5A5-4857-A4EB-B3AC2BBAB54C}" destId="{4E45EBA1-586A-4099-A600-B69CAD534151}" srcOrd="2" destOrd="0" presId="urn:microsoft.com/office/officeart/2018/5/layout/IconCircleLabelList"/>
    <dgm:cxn modelId="{AAD5F55E-87CB-4BC4-9329-B53672AA4E44}" type="presParOf" srcId="{4E45EBA1-586A-4099-A600-B69CAD534151}" destId="{AE15185D-1F56-4987-A0F0-A3FB0E2B55B4}" srcOrd="0" destOrd="0" presId="urn:microsoft.com/office/officeart/2018/5/layout/IconCircleLabelList"/>
    <dgm:cxn modelId="{F576375A-C83E-44BC-B5E0-1A8EF7FC61FA}" type="presParOf" srcId="{4E45EBA1-586A-4099-A600-B69CAD534151}" destId="{FC5A4226-B617-419F-AD46-67034CFD0FB9}" srcOrd="1" destOrd="0" presId="urn:microsoft.com/office/officeart/2018/5/layout/IconCircleLabelList"/>
    <dgm:cxn modelId="{17D070D5-368C-42B3-8787-E56F5699A467}" type="presParOf" srcId="{4E45EBA1-586A-4099-A600-B69CAD534151}" destId="{48F66BE9-BFA0-4572-8F02-3370D9E43AC3}" srcOrd="2" destOrd="0" presId="urn:microsoft.com/office/officeart/2018/5/layout/IconCircleLabelList"/>
    <dgm:cxn modelId="{8330616E-EA67-4747-9F87-A1F5A14CF43F}" type="presParOf" srcId="{4E45EBA1-586A-4099-A600-B69CAD534151}" destId="{2BF488E4-FD65-4DE5-9A81-549428A063A2}" srcOrd="3" destOrd="0" presId="urn:microsoft.com/office/officeart/2018/5/layout/IconCircleLabelList"/>
    <dgm:cxn modelId="{474CC526-BF6A-4538-BF32-9AE2026F9491}" type="presParOf" srcId="{AD3E992F-A5A5-4857-A4EB-B3AC2BBAB54C}" destId="{8C5F94E7-9F05-4DF1-BEBE-7C8DE8E8FA44}" srcOrd="3" destOrd="0" presId="urn:microsoft.com/office/officeart/2018/5/layout/IconCircleLabelList"/>
    <dgm:cxn modelId="{9120222D-C623-4F61-9BAC-FF6732DD176A}" type="presParOf" srcId="{AD3E992F-A5A5-4857-A4EB-B3AC2BBAB54C}" destId="{3ACBBB4F-F2FA-4932-94AD-C9967AAB958A}" srcOrd="4" destOrd="0" presId="urn:microsoft.com/office/officeart/2018/5/layout/IconCircleLabelList"/>
    <dgm:cxn modelId="{451E1B6F-67FB-48CD-B350-87B68FA476E7}" type="presParOf" srcId="{3ACBBB4F-F2FA-4932-94AD-C9967AAB958A}" destId="{FBE10911-BC8B-4CC3-BDB6-6D4A0F858BE0}" srcOrd="0" destOrd="0" presId="urn:microsoft.com/office/officeart/2018/5/layout/IconCircleLabelList"/>
    <dgm:cxn modelId="{500B68ED-899F-407D-8965-6576B4AF3FF9}" type="presParOf" srcId="{3ACBBB4F-F2FA-4932-94AD-C9967AAB958A}" destId="{769CC1E0-C0BE-4029-BF20-76AEA9C776DB}" srcOrd="1" destOrd="0" presId="urn:microsoft.com/office/officeart/2018/5/layout/IconCircleLabelList"/>
    <dgm:cxn modelId="{CBEE8FD5-17F8-4A86-9B27-7B2963B8DC28}" type="presParOf" srcId="{3ACBBB4F-F2FA-4932-94AD-C9967AAB958A}" destId="{B9722251-BFC7-4873-B6C6-2561BC8F3E43}" srcOrd="2" destOrd="0" presId="urn:microsoft.com/office/officeart/2018/5/layout/IconCircleLabelList"/>
    <dgm:cxn modelId="{542E5A0A-7427-4553-AA90-D345AC9389B1}" type="presParOf" srcId="{3ACBBB4F-F2FA-4932-94AD-C9967AAB958A}" destId="{A7EE3A56-095D-4031-A958-8F4F1225192D}" srcOrd="3" destOrd="0" presId="urn:microsoft.com/office/officeart/2018/5/layout/IconCircleLabelList"/>
    <dgm:cxn modelId="{1669F407-624C-47A1-8A1C-D21789DF8348}" type="presParOf" srcId="{AD3E992F-A5A5-4857-A4EB-B3AC2BBAB54C}" destId="{CE2FBAEE-C7EC-490A-9BF1-C32180D4C566}" srcOrd="5" destOrd="0" presId="urn:microsoft.com/office/officeart/2018/5/layout/IconCircleLabelList"/>
    <dgm:cxn modelId="{63F24765-732B-4A70-AB00-443305F96314}" type="presParOf" srcId="{AD3E992F-A5A5-4857-A4EB-B3AC2BBAB54C}" destId="{9BDFF613-21E5-424C-B03C-D616F5114378}" srcOrd="6" destOrd="0" presId="urn:microsoft.com/office/officeart/2018/5/layout/IconCircleLabelList"/>
    <dgm:cxn modelId="{A3228921-2452-4E29-9C45-F8FC7BB4F0B7}" type="presParOf" srcId="{9BDFF613-21E5-424C-B03C-D616F5114378}" destId="{AC83B344-E95C-475B-B31A-140AEAC6C77A}" srcOrd="0" destOrd="0" presId="urn:microsoft.com/office/officeart/2018/5/layout/IconCircleLabelList"/>
    <dgm:cxn modelId="{98B341CF-E26F-4CCC-AAE5-8CD0A4FEF669}" type="presParOf" srcId="{9BDFF613-21E5-424C-B03C-D616F5114378}" destId="{061FB7B7-46C1-4DEE-B60E-D6D4BD9D70BB}" srcOrd="1" destOrd="0" presId="urn:microsoft.com/office/officeart/2018/5/layout/IconCircleLabelList"/>
    <dgm:cxn modelId="{2D750F6B-3717-4875-A86F-D51352C03470}" type="presParOf" srcId="{9BDFF613-21E5-424C-B03C-D616F5114378}" destId="{21D7EB9F-FCF1-429E-8939-74B3CB28DD0D}" srcOrd="2" destOrd="0" presId="urn:microsoft.com/office/officeart/2018/5/layout/IconCircleLabelList"/>
    <dgm:cxn modelId="{8E10B7BD-15C0-4F89-87A5-7F809382EF7C}" type="presParOf" srcId="{9BDFF613-21E5-424C-B03C-D616F5114378}" destId="{ECFC6E14-DE5E-4A72-ACB4-D7ECAFFD82A4}" srcOrd="3" destOrd="0" presId="urn:microsoft.com/office/officeart/2018/5/layout/IconCircleLabelList"/>
    <dgm:cxn modelId="{E61CB57C-7C59-4CE0-9708-08491B900AED}" type="presParOf" srcId="{AD3E992F-A5A5-4857-A4EB-B3AC2BBAB54C}" destId="{A10B6F5E-3A0D-4FE8-99BA-4271938E0923}" srcOrd="7" destOrd="0" presId="urn:microsoft.com/office/officeart/2018/5/layout/IconCircleLabelList"/>
    <dgm:cxn modelId="{3FA9E67A-4A2B-4DA8-ACD5-AE734991720E}" type="presParOf" srcId="{AD3E992F-A5A5-4857-A4EB-B3AC2BBAB54C}" destId="{102659FC-EB85-427C-80AC-7B0CE678B997}" srcOrd="8" destOrd="0" presId="urn:microsoft.com/office/officeart/2018/5/layout/IconCircleLabelList"/>
    <dgm:cxn modelId="{93F99C09-0DD5-4C42-A492-0F56AA79F5B8}" type="presParOf" srcId="{102659FC-EB85-427C-80AC-7B0CE678B997}" destId="{3A884C29-0FD6-4DF6-B060-9F1CE69FE488}" srcOrd="0" destOrd="0" presId="urn:microsoft.com/office/officeart/2018/5/layout/IconCircleLabelList"/>
    <dgm:cxn modelId="{EBC6E481-3337-43EC-8D18-3D31510BD5E7}" type="presParOf" srcId="{102659FC-EB85-427C-80AC-7B0CE678B997}" destId="{3756C3A2-1EB2-453D-8BDF-03DEC9EECE49}" srcOrd="1" destOrd="0" presId="urn:microsoft.com/office/officeart/2018/5/layout/IconCircleLabelList"/>
    <dgm:cxn modelId="{A5C2F684-0A51-46C5-895E-7340AFDBF852}" type="presParOf" srcId="{102659FC-EB85-427C-80AC-7B0CE678B997}" destId="{29142C47-6A3B-4299-9A29-22EA44CEB84E}" srcOrd="2" destOrd="0" presId="urn:microsoft.com/office/officeart/2018/5/layout/IconCircleLabelList"/>
    <dgm:cxn modelId="{087A3CF7-AA99-4CCE-BCEC-5800BD15650D}" type="presParOf" srcId="{102659FC-EB85-427C-80AC-7B0CE678B997}" destId="{62A928C0-C10A-4E02-9785-115C32B9FA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18A8FE-4C32-4266-9AC3-693D4E2BC8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8693C8-766B-4E53-ABFC-B76134902059}">
      <dgm:prSet/>
      <dgm:spPr/>
      <dgm:t>
        <a:bodyPr/>
        <a:lstStyle/>
        <a:p>
          <a:pPr>
            <a:defRPr cap="all"/>
          </a:pPr>
          <a:r>
            <a:rPr lang="en-US"/>
            <a:t>Different Instruction sets.</a:t>
          </a:r>
        </a:p>
      </dgm:t>
    </dgm:pt>
    <dgm:pt modelId="{6CE7E8D0-822C-4168-B1E1-422908DE724C}" type="parTrans" cxnId="{0FC4CBD4-5B93-4E34-A5C3-8701DF9BBE36}">
      <dgm:prSet/>
      <dgm:spPr/>
      <dgm:t>
        <a:bodyPr/>
        <a:lstStyle/>
        <a:p>
          <a:endParaRPr lang="en-US"/>
        </a:p>
      </dgm:t>
    </dgm:pt>
    <dgm:pt modelId="{B967BDA0-622D-48C2-913E-6DF2937F0118}" type="sibTrans" cxnId="{0FC4CBD4-5B93-4E34-A5C3-8701DF9BBE36}">
      <dgm:prSet/>
      <dgm:spPr/>
      <dgm:t>
        <a:bodyPr/>
        <a:lstStyle/>
        <a:p>
          <a:endParaRPr lang="en-US"/>
        </a:p>
      </dgm:t>
    </dgm:pt>
    <dgm:pt modelId="{AAF76B66-4404-4C88-9ABE-833147C7CA66}">
      <dgm:prSet/>
      <dgm:spPr/>
      <dgm:t>
        <a:bodyPr/>
        <a:lstStyle/>
        <a:p>
          <a:pPr>
            <a:defRPr cap="all"/>
          </a:pPr>
          <a:r>
            <a:rPr lang="en-US"/>
            <a:t>Different Noise.</a:t>
          </a:r>
        </a:p>
      </dgm:t>
    </dgm:pt>
    <dgm:pt modelId="{D423BCDA-6481-4147-8DEE-E5AB10B04962}" type="parTrans" cxnId="{6746960E-D4B6-4D3E-8AF6-C431A32FC4FF}">
      <dgm:prSet/>
      <dgm:spPr/>
      <dgm:t>
        <a:bodyPr/>
        <a:lstStyle/>
        <a:p>
          <a:endParaRPr lang="en-US"/>
        </a:p>
      </dgm:t>
    </dgm:pt>
    <dgm:pt modelId="{8C8EECA2-504C-4287-B156-62DFDD6C4567}" type="sibTrans" cxnId="{6746960E-D4B6-4D3E-8AF6-C431A32FC4FF}">
      <dgm:prSet/>
      <dgm:spPr/>
      <dgm:t>
        <a:bodyPr/>
        <a:lstStyle/>
        <a:p>
          <a:endParaRPr lang="en-US"/>
        </a:p>
      </dgm:t>
    </dgm:pt>
    <dgm:pt modelId="{76B51585-C42F-49CD-A243-6B2DC3862486}">
      <dgm:prSet/>
      <dgm:spPr/>
      <dgm:t>
        <a:bodyPr/>
        <a:lstStyle/>
        <a:p>
          <a:pPr>
            <a:defRPr cap="all"/>
          </a:pPr>
          <a:r>
            <a:rPr lang="en-US"/>
            <a:t>Different task setup.</a:t>
          </a:r>
        </a:p>
      </dgm:t>
    </dgm:pt>
    <dgm:pt modelId="{B8569D45-72B0-4A66-9C44-EDB291C87B2D}" type="parTrans" cxnId="{5816DEDF-F62B-43E0-8C9D-BCE5A74BF405}">
      <dgm:prSet/>
      <dgm:spPr/>
      <dgm:t>
        <a:bodyPr/>
        <a:lstStyle/>
        <a:p>
          <a:endParaRPr lang="en-US"/>
        </a:p>
      </dgm:t>
    </dgm:pt>
    <dgm:pt modelId="{AA9E1396-3199-47ED-8B20-2E2938D5C1D7}" type="sibTrans" cxnId="{5816DEDF-F62B-43E0-8C9D-BCE5A74BF405}">
      <dgm:prSet/>
      <dgm:spPr/>
      <dgm:t>
        <a:bodyPr/>
        <a:lstStyle/>
        <a:p>
          <a:endParaRPr lang="en-US"/>
        </a:p>
      </dgm:t>
    </dgm:pt>
    <dgm:pt modelId="{C93DF889-2B11-4B42-91CF-6265E768E6CF}" type="pres">
      <dgm:prSet presAssocID="{4C18A8FE-4C32-4266-9AC3-693D4E2BC813}" presName="root" presStyleCnt="0">
        <dgm:presLayoutVars>
          <dgm:dir/>
          <dgm:resizeHandles val="exact"/>
        </dgm:presLayoutVars>
      </dgm:prSet>
      <dgm:spPr/>
    </dgm:pt>
    <dgm:pt modelId="{ED74F999-8490-4332-A920-F630DA6E672E}" type="pres">
      <dgm:prSet presAssocID="{8F8693C8-766B-4E53-ABFC-B76134902059}" presName="compNode" presStyleCnt="0"/>
      <dgm:spPr/>
    </dgm:pt>
    <dgm:pt modelId="{9C4B8FFA-E010-47DE-9053-9745AD8BD838}" type="pres">
      <dgm:prSet presAssocID="{8F8693C8-766B-4E53-ABFC-B7613490205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8580655-3D61-49A0-A94A-580EEE7EB0F6}" type="pres">
      <dgm:prSet presAssocID="{8F8693C8-766B-4E53-ABFC-B761349020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2F3DD90-B001-4F6F-A136-BEAF987556F8}" type="pres">
      <dgm:prSet presAssocID="{8F8693C8-766B-4E53-ABFC-B76134902059}" presName="spaceRect" presStyleCnt="0"/>
      <dgm:spPr/>
    </dgm:pt>
    <dgm:pt modelId="{92B97CC3-D37C-42BE-AF4D-3417C3274447}" type="pres">
      <dgm:prSet presAssocID="{8F8693C8-766B-4E53-ABFC-B76134902059}" presName="textRect" presStyleLbl="revTx" presStyleIdx="0" presStyleCnt="3">
        <dgm:presLayoutVars>
          <dgm:chMax val="1"/>
          <dgm:chPref val="1"/>
        </dgm:presLayoutVars>
      </dgm:prSet>
      <dgm:spPr/>
    </dgm:pt>
    <dgm:pt modelId="{4F465141-6C11-40F5-BB36-71F068D87814}" type="pres">
      <dgm:prSet presAssocID="{B967BDA0-622D-48C2-913E-6DF2937F0118}" presName="sibTrans" presStyleCnt="0"/>
      <dgm:spPr/>
    </dgm:pt>
    <dgm:pt modelId="{9674FD5E-3B9A-4D06-B8D6-5903AF1B4680}" type="pres">
      <dgm:prSet presAssocID="{AAF76B66-4404-4C88-9ABE-833147C7CA66}" presName="compNode" presStyleCnt="0"/>
      <dgm:spPr/>
    </dgm:pt>
    <dgm:pt modelId="{8CEFA659-BD84-4173-B3CB-5EFE87B2E6C7}" type="pres">
      <dgm:prSet presAssocID="{AAF76B66-4404-4C88-9ABE-833147C7CA6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61E562-54C6-4348-A07F-36EED27403C9}" type="pres">
      <dgm:prSet presAssocID="{AAF76B66-4404-4C88-9ABE-833147C7CA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BD191E37-D4BA-4CBB-ADA8-3C77774F9BDB}" type="pres">
      <dgm:prSet presAssocID="{AAF76B66-4404-4C88-9ABE-833147C7CA66}" presName="spaceRect" presStyleCnt="0"/>
      <dgm:spPr/>
    </dgm:pt>
    <dgm:pt modelId="{487D4E39-FF31-4DA4-87D8-2E1C46A2BF23}" type="pres">
      <dgm:prSet presAssocID="{AAF76B66-4404-4C88-9ABE-833147C7CA66}" presName="textRect" presStyleLbl="revTx" presStyleIdx="1" presStyleCnt="3">
        <dgm:presLayoutVars>
          <dgm:chMax val="1"/>
          <dgm:chPref val="1"/>
        </dgm:presLayoutVars>
      </dgm:prSet>
      <dgm:spPr/>
    </dgm:pt>
    <dgm:pt modelId="{E427D620-A13E-49A9-8093-A6EB752E5F3D}" type="pres">
      <dgm:prSet presAssocID="{8C8EECA2-504C-4287-B156-62DFDD6C4567}" presName="sibTrans" presStyleCnt="0"/>
      <dgm:spPr/>
    </dgm:pt>
    <dgm:pt modelId="{6A73CEAD-9B6E-41B4-B6D4-8C35E192A459}" type="pres">
      <dgm:prSet presAssocID="{76B51585-C42F-49CD-A243-6B2DC3862486}" presName="compNode" presStyleCnt="0"/>
      <dgm:spPr/>
    </dgm:pt>
    <dgm:pt modelId="{848F5284-8884-41B9-80C4-23B1313B3368}" type="pres">
      <dgm:prSet presAssocID="{76B51585-C42F-49CD-A243-6B2DC386248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541DBF6-219C-457E-B9D6-5CDEB6EBB01A}" type="pres">
      <dgm:prSet presAssocID="{76B51585-C42F-49CD-A243-6B2DC38624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054BFF-3B9D-4887-BEC4-4873453F9364}" type="pres">
      <dgm:prSet presAssocID="{76B51585-C42F-49CD-A243-6B2DC3862486}" presName="spaceRect" presStyleCnt="0"/>
      <dgm:spPr/>
    </dgm:pt>
    <dgm:pt modelId="{E74E2DF7-07A6-4CCD-AE6A-8E4E0D669A1E}" type="pres">
      <dgm:prSet presAssocID="{76B51585-C42F-49CD-A243-6B2DC38624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46960E-D4B6-4D3E-8AF6-C431A32FC4FF}" srcId="{4C18A8FE-4C32-4266-9AC3-693D4E2BC813}" destId="{AAF76B66-4404-4C88-9ABE-833147C7CA66}" srcOrd="1" destOrd="0" parTransId="{D423BCDA-6481-4147-8DEE-E5AB10B04962}" sibTransId="{8C8EECA2-504C-4287-B156-62DFDD6C4567}"/>
    <dgm:cxn modelId="{87F3DB18-614C-4CBB-B38C-D40296D5AAEB}" type="presOf" srcId="{76B51585-C42F-49CD-A243-6B2DC3862486}" destId="{E74E2DF7-07A6-4CCD-AE6A-8E4E0D669A1E}" srcOrd="0" destOrd="0" presId="urn:microsoft.com/office/officeart/2018/5/layout/IconLeafLabelList"/>
    <dgm:cxn modelId="{E216A527-ACA4-47C5-857D-CFCAEE4CFC36}" type="presOf" srcId="{8F8693C8-766B-4E53-ABFC-B76134902059}" destId="{92B97CC3-D37C-42BE-AF4D-3417C3274447}" srcOrd="0" destOrd="0" presId="urn:microsoft.com/office/officeart/2018/5/layout/IconLeafLabelList"/>
    <dgm:cxn modelId="{2E35684C-783A-411F-AF00-5E6C24C5E577}" type="presOf" srcId="{AAF76B66-4404-4C88-9ABE-833147C7CA66}" destId="{487D4E39-FF31-4DA4-87D8-2E1C46A2BF23}" srcOrd="0" destOrd="0" presId="urn:microsoft.com/office/officeart/2018/5/layout/IconLeafLabelList"/>
    <dgm:cxn modelId="{0C1ACB6E-3D4D-497C-A8C5-C77CEC267EB7}" type="presOf" srcId="{4C18A8FE-4C32-4266-9AC3-693D4E2BC813}" destId="{C93DF889-2B11-4B42-91CF-6265E768E6CF}" srcOrd="0" destOrd="0" presId="urn:microsoft.com/office/officeart/2018/5/layout/IconLeafLabelList"/>
    <dgm:cxn modelId="{0FC4CBD4-5B93-4E34-A5C3-8701DF9BBE36}" srcId="{4C18A8FE-4C32-4266-9AC3-693D4E2BC813}" destId="{8F8693C8-766B-4E53-ABFC-B76134902059}" srcOrd="0" destOrd="0" parTransId="{6CE7E8D0-822C-4168-B1E1-422908DE724C}" sibTransId="{B967BDA0-622D-48C2-913E-6DF2937F0118}"/>
    <dgm:cxn modelId="{5816DEDF-F62B-43E0-8C9D-BCE5A74BF405}" srcId="{4C18A8FE-4C32-4266-9AC3-693D4E2BC813}" destId="{76B51585-C42F-49CD-A243-6B2DC3862486}" srcOrd="2" destOrd="0" parTransId="{B8569D45-72B0-4A66-9C44-EDB291C87B2D}" sibTransId="{AA9E1396-3199-47ED-8B20-2E2938D5C1D7}"/>
    <dgm:cxn modelId="{719BB9D0-76EB-4B32-8A01-A23074ABB4FB}" type="presParOf" srcId="{C93DF889-2B11-4B42-91CF-6265E768E6CF}" destId="{ED74F999-8490-4332-A920-F630DA6E672E}" srcOrd="0" destOrd="0" presId="urn:microsoft.com/office/officeart/2018/5/layout/IconLeafLabelList"/>
    <dgm:cxn modelId="{B2FC8C36-A854-4D30-8CED-BF0317D9FF69}" type="presParOf" srcId="{ED74F999-8490-4332-A920-F630DA6E672E}" destId="{9C4B8FFA-E010-47DE-9053-9745AD8BD838}" srcOrd="0" destOrd="0" presId="urn:microsoft.com/office/officeart/2018/5/layout/IconLeafLabelList"/>
    <dgm:cxn modelId="{79FE9C9C-3387-4D6A-BC83-C6A055055ACF}" type="presParOf" srcId="{ED74F999-8490-4332-A920-F630DA6E672E}" destId="{A8580655-3D61-49A0-A94A-580EEE7EB0F6}" srcOrd="1" destOrd="0" presId="urn:microsoft.com/office/officeart/2018/5/layout/IconLeafLabelList"/>
    <dgm:cxn modelId="{45CA2298-634C-4C2A-86AE-030131F503BF}" type="presParOf" srcId="{ED74F999-8490-4332-A920-F630DA6E672E}" destId="{82F3DD90-B001-4F6F-A136-BEAF987556F8}" srcOrd="2" destOrd="0" presId="urn:microsoft.com/office/officeart/2018/5/layout/IconLeafLabelList"/>
    <dgm:cxn modelId="{438FE551-9A16-496F-94EA-1137E1B99A9B}" type="presParOf" srcId="{ED74F999-8490-4332-A920-F630DA6E672E}" destId="{92B97CC3-D37C-42BE-AF4D-3417C3274447}" srcOrd="3" destOrd="0" presId="urn:microsoft.com/office/officeart/2018/5/layout/IconLeafLabelList"/>
    <dgm:cxn modelId="{B1D96EB7-3588-4FC3-8E2E-507598613985}" type="presParOf" srcId="{C93DF889-2B11-4B42-91CF-6265E768E6CF}" destId="{4F465141-6C11-40F5-BB36-71F068D87814}" srcOrd="1" destOrd="0" presId="urn:microsoft.com/office/officeart/2018/5/layout/IconLeafLabelList"/>
    <dgm:cxn modelId="{3FC4908A-4BFF-44A3-ABA9-0C4EB67807FC}" type="presParOf" srcId="{C93DF889-2B11-4B42-91CF-6265E768E6CF}" destId="{9674FD5E-3B9A-4D06-B8D6-5903AF1B4680}" srcOrd="2" destOrd="0" presId="urn:microsoft.com/office/officeart/2018/5/layout/IconLeafLabelList"/>
    <dgm:cxn modelId="{A22A8566-A692-4042-A8B0-7E91D461C283}" type="presParOf" srcId="{9674FD5E-3B9A-4D06-B8D6-5903AF1B4680}" destId="{8CEFA659-BD84-4173-B3CB-5EFE87B2E6C7}" srcOrd="0" destOrd="0" presId="urn:microsoft.com/office/officeart/2018/5/layout/IconLeafLabelList"/>
    <dgm:cxn modelId="{02A9D2D1-F464-4094-84CC-E15B920173A5}" type="presParOf" srcId="{9674FD5E-3B9A-4D06-B8D6-5903AF1B4680}" destId="{A361E562-54C6-4348-A07F-36EED27403C9}" srcOrd="1" destOrd="0" presId="urn:microsoft.com/office/officeart/2018/5/layout/IconLeafLabelList"/>
    <dgm:cxn modelId="{7707D607-B04E-4D83-B760-895D1887B85C}" type="presParOf" srcId="{9674FD5E-3B9A-4D06-B8D6-5903AF1B4680}" destId="{BD191E37-D4BA-4CBB-ADA8-3C77774F9BDB}" srcOrd="2" destOrd="0" presId="urn:microsoft.com/office/officeart/2018/5/layout/IconLeafLabelList"/>
    <dgm:cxn modelId="{BE695805-C478-40F0-A525-4657FC5CF9E5}" type="presParOf" srcId="{9674FD5E-3B9A-4D06-B8D6-5903AF1B4680}" destId="{487D4E39-FF31-4DA4-87D8-2E1C46A2BF23}" srcOrd="3" destOrd="0" presId="urn:microsoft.com/office/officeart/2018/5/layout/IconLeafLabelList"/>
    <dgm:cxn modelId="{69C6F6EE-22FE-4D6F-B239-CA4E899C14CF}" type="presParOf" srcId="{C93DF889-2B11-4B42-91CF-6265E768E6CF}" destId="{E427D620-A13E-49A9-8093-A6EB752E5F3D}" srcOrd="3" destOrd="0" presId="urn:microsoft.com/office/officeart/2018/5/layout/IconLeafLabelList"/>
    <dgm:cxn modelId="{ED79BA52-F8DB-4011-A6BF-0026E28C24B7}" type="presParOf" srcId="{C93DF889-2B11-4B42-91CF-6265E768E6CF}" destId="{6A73CEAD-9B6E-41B4-B6D4-8C35E192A459}" srcOrd="4" destOrd="0" presId="urn:microsoft.com/office/officeart/2018/5/layout/IconLeafLabelList"/>
    <dgm:cxn modelId="{E68D3B02-A6A1-45BC-AEB4-C1B4CF22D9AD}" type="presParOf" srcId="{6A73CEAD-9B6E-41B4-B6D4-8C35E192A459}" destId="{848F5284-8884-41B9-80C4-23B1313B3368}" srcOrd="0" destOrd="0" presId="urn:microsoft.com/office/officeart/2018/5/layout/IconLeafLabelList"/>
    <dgm:cxn modelId="{05956B8D-BD9F-4E45-91C9-5DB31AE78B4F}" type="presParOf" srcId="{6A73CEAD-9B6E-41B4-B6D4-8C35E192A459}" destId="{3541DBF6-219C-457E-B9D6-5CDEB6EBB01A}" srcOrd="1" destOrd="0" presId="urn:microsoft.com/office/officeart/2018/5/layout/IconLeafLabelList"/>
    <dgm:cxn modelId="{7A5C98AB-3E03-4DFD-823A-3D50D24D536A}" type="presParOf" srcId="{6A73CEAD-9B6E-41B4-B6D4-8C35E192A459}" destId="{C3054BFF-3B9D-4887-BEC4-4873453F9364}" srcOrd="2" destOrd="0" presId="urn:microsoft.com/office/officeart/2018/5/layout/IconLeafLabelList"/>
    <dgm:cxn modelId="{F0693C2F-474D-4B1C-AEE5-DFE4BE2DB995}" type="presParOf" srcId="{6A73CEAD-9B6E-41B4-B6D4-8C35E192A459}" destId="{E74E2DF7-07A6-4CCD-AE6A-8E4E0D669A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40BBF-900E-427E-8188-FBDC14DBCB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482011-6883-42C7-B54A-E7EF0E952ED5}">
      <dgm:prSet/>
      <dgm:spPr/>
      <dgm:t>
        <a:bodyPr/>
        <a:lstStyle/>
        <a:p>
          <a:pPr>
            <a:defRPr cap="all"/>
          </a:pPr>
          <a:r>
            <a:rPr lang="en-US"/>
            <a:t>What are partially observed tasks?</a:t>
          </a:r>
        </a:p>
      </dgm:t>
    </dgm:pt>
    <dgm:pt modelId="{DA226843-27DD-4F5D-A413-E980948AF6F3}" type="parTrans" cxnId="{CD3206E5-A9DF-4D10-B1B0-C3515844E559}">
      <dgm:prSet/>
      <dgm:spPr/>
      <dgm:t>
        <a:bodyPr/>
        <a:lstStyle/>
        <a:p>
          <a:endParaRPr lang="en-US"/>
        </a:p>
      </dgm:t>
    </dgm:pt>
    <dgm:pt modelId="{C94DEA54-EF51-4CF9-8682-30BA96F9191E}" type="sibTrans" cxnId="{CD3206E5-A9DF-4D10-B1B0-C3515844E559}">
      <dgm:prSet/>
      <dgm:spPr/>
      <dgm:t>
        <a:bodyPr/>
        <a:lstStyle/>
        <a:p>
          <a:endParaRPr lang="en-US"/>
        </a:p>
      </dgm:t>
    </dgm:pt>
    <dgm:pt modelId="{8F8297B6-9117-4878-AB28-22BE08519605}">
      <dgm:prSet/>
      <dgm:spPr/>
      <dgm:t>
        <a:bodyPr/>
        <a:lstStyle/>
        <a:p>
          <a:pPr>
            <a:defRPr cap="all"/>
          </a:pPr>
          <a:r>
            <a:rPr lang="en-US"/>
            <a:t>Why we care about it?</a:t>
          </a:r>
        </a:p>
      </dgm:t>
    </dgm:pt>
    <dgm:pt modelId="{897CAE57-342E-43EF-A8C2-F4703DA41371}" type="parTrans" cxnId="{2B79DBEA-9EC9-4C21-A66D-338AB5EEB9C5}">
      <dgm:prSet/>
      <dgm:spPr/>
      <dgm:t>
        <a:bodyPr/>
        <a:lstStyle/>
        <a:p>
          <a:endParaRPr lang="en-US"/>
        </a:p>
      </dgm:t>
    </dgm:pt>
    <dgm:pt modelId="{EF7F8BD2-EAB9-4A26-B282-6747E58F63A4}" type="sibTrans" cxnId="{2B79DBEA-9EC9-4C21-A66D-338AB5EEB9C5}">
      <dgm:prSet/>
      <dgm:spPr/>
      <dgm:t>
        <a:bodyPr/>
        <a:lstStyle/>
        <a:p>
          <a:endParaRPr lang="en-US"/>
        </a:p>
      </dgm:t>
    </dgm:pt>
    <dgm:pt modelId="{6A89E17D-D623-408D-83C1-FC728BEAFC0C}">
      <dgm:prSet/>
      <dgm:spPr/>
      <dgm:t>
        <a:bodyPr/>
        <a:lstStyle/>
        <a:p>
          <a:pPr>
            <a:defRPr cap="all"/>
          </a:pPr>
          <a:r>
            <a:rPr lang="en-US"/>
            <a:t>Where can we see it?</a:t>
          </a:r>
        </a:p>
      </dgm:t>
    </dgm:pt>
    <dgm:pt modelId="{C2BDACB6-AACB-432C-9299-165B230DD8AB}" type="parTrans" cxnId="{BD095DB8-C11D-4591-A4F3-00978E0F315F}">
      <dgm:prSet/>
      <dgm:spPr/>
      <dgm:t>
        <a:bodyPr/>
        <a:lstStyle/>
        <a:p>
          <a:endParaRPr lang="en-US"/>
        </a:p>
      </dgm:t>
    </dgm:pt>
    <dgm:pt modelId="{91299046-D0FD-4045-9B24-948C08C93CDD}" type="sibTrans" cxnId="{BD095DB8-C11D-4591-A4F3-00978E0F315F}">
      <dgm:prSet/>
      <dgm:spPr/>
      <dgm:t>
        <a:bodyPr/>
        <a:lstStyle/>
        <a:p>
          <a:endParaRPr lang="en-US"/>
        </a:p>
      </dgm:t>
    </dgm:pt>
    <dgm:pt modelId="{06CC8CCA-FB93-4B1D-9009-CAB3097F4A8C}" type="pres">
      <dgm:prSet presAssocID="{B3940BBF-900E-427E-8188-FBDC14DBCB60}" presName="root" presStyleCnt="0">
        <dgm:presLayoutVars>
          <dgm:dir/>
          <dgm:resizeHandles val="exact"/>
        </dgm:presLayoutVars>
      </dgm:prSet>
      <dgm:spPr/>
    </dgm:pt>
    <dgm:pt modelId="{FC3E8E64-8970-48C8-B97A-948F05A6B513}" type="pres">
      <dgm:prSet presAssocID="{CB482011-6883-42C7-B54A-E7EF0E952ED5}" presName="compNode" presStyleCnt="0"/>
      <dgm:spPr/>
    </dgm:pt>
    <dgm:pt modelId="{6C07D640-99C2-422B-A327-000E8A655E86}" type="pres">
      <dgm:prSet presAssocID="{CB482011-6883-42C7-B54A-E7EF0E952ED5}" presName="iconBgRect" presStyleLbl="bgShp" presStyleIdx="0" presStyleCnt="3"/>
      <dgm:spPr/>
    </dgm:pt>
    <dgm:pt modelId="{316D8A56-D65D-49BA-A91F-FA65D1A7B487}" type="pres">
      <dgm:prSet presAssocID="{CB482011-6883-42C7-B54A-E7EF0E952E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9AC994-A9B2-4C7B-B51F-1CAF36EE3B12}" type="pres">
      <dgm:prSet presAssocID="{CB482011-6883-42C7-B54A-E7EF0E952ED5}" presName="spaceRect" presStyleCnt="0"/>
      <dgm:spPr/>
    </dgm:pt>
    <dgm:pt modelId="{E025E101-68A3-4A76-AF85-191DB07A02DE}" type="pres">
      <dgm:prSet presAssocID="{CB482011-6883-42C7-B54A-E7EF0E952ED5}" presName="textRect" presStyleLbl="revTx" presStyleIdx="0" presStyleCnt="3">
        <dgm:presLayoutVars>
          <dgm:chMax val="1"/>
          <dgm:chPref val="1"/>
        </dgm:presLayoutVars>
      </dgm:prSet>
      <dgm:spPr/>
    </dgm:pt>
    <dgm:pt modelId="{95BC4594-AE77-4638-924F-08275F22A9BC}" type="pres">
      <dgm:prSet presAssocID="{C94DEA54-EF51-4CF9-8682-30BA96F9191E}" presName="sibTrans" presStyleCnt="0"/>
      <dgm:spPr/>
    </dgm:pt>
    <dgm:pt modelId="{3A37493F-AA24-4071-9249-1C068F6E0AC6}" type="pres">
      <dgm:prSet presAssocID="{8F8297B6-9117-4878-AB28-22BE08519605}" presName="compNode" presStyleCnt="0"/>
      <dgm:spPr/>
    </dgm:pt>
    <dgm:pt modelId="{CF44DF13-9540-40F3-B4B4-BAF5DFBAE44B}" type="pres">
      <dgm:prSet presAssocID="{8F8297B6-9117-4878-AB28-22BE08519605}" presName="iconBgRect" presStyleLbl="bgShp" presStyleIdx="1" presStyleCnt="3"/>
      <dgm:spPr/>
    </dgm:pt>
    <dgm:pt modelId="{4D36E085-345E-482B-8887-4645020E8BA5}" type="pres">
      <dgm:prSet presAssocID="{8F8297B6-9117-4878-AB28-22BE085196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2B139BA-AC10-483F-A33D-F3737BD11177}" type="pres">
      <dgm:prSet presAssocID="{8F8297B6-9117-4878-AB28-22BE08519605}" presName="spaceRect" presStyleCnt="0"/>
      <dgm:spPr/>
    </dgm:pt>
    <dgm:pt modelId="{0D0B3BCF-14F1-4A98-A217-1A5DFEB63708}" type="pres">
      <dgm:prSet presAssocID="{8F8297B6-9117-4878-AB28-22BE08519605}" presName="textRect" presStyleLbl="revTx" presStyleIdx="1" presStyleCnt="3">
        <dgm:presLayoutVars>
          <dgm:chMax val="1"/>
          <dgm:chPref val="1"/>
        </dgm:presLayoutVars>
      </dgm:prSet>
      <dgm:spPr/>
    </dgm:pt>
    <dgm:pt modelId="{3E8A2B29-67ED-49B6-ABC5-4682BB797E7D}" type="pres">
      <dgm:prSet presAssocID="{EF7F8BD2-EAB9-4A26-B282-6747E58F63A4}" presName="sibTrans" presStyleCnt="0"/>
      <dgm:spPr/>
    </dgm:pt>
    <dgm:pt modelId="{AC94297F-8E97-4D5E-8526-03B07200B77D}" type="pres">
      <dgm:prSet presAssocID="{6A89E17D-D623-408D-83C1-FC728BEAFC0C}" presName="compNode" presStyleCnt="0"/>
      <dgm:spPr/>
    </dgm:pt>
    <dgm:pt modelId="{26A785AE-B789-4A43-A052-C2D6FAE2A0BC}" type="pres">
      <dgm:prSet presAssocID="{6A89E17D-D623-408D-83C1-FC728BEAFC0C}" presName="iconBgRect" presStyleLbl="bgShp" presStyleIdx="2" presStyleCnt="3"/>
      <dgm:spPr/>
    </dgm:pt>
    <dgm:pt modelId="{6919DA0B-859A-43F2-BA76-918E25DBD5CF}" type="pres">
      <dgm:prSet presAssocID="{6A89E17D-D623-408D-83C1-FC728BEAFC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6FF90FBA-5440-4DC3-BADC-038CE13C9C26}" type="pres">
      <dgm:prSet presAssocID="{6A89E17D-D623-408D-83C1-FC728BEAFC0C}" presName="spaceRect" presStyleCnt="0"/>
      <dgm:spPr/>
    </dgm:pt>
    <dgm:pt modelId="{2F30A2FA-1D84-4052-9AAC-E6C219424F20}" type="pres">
      <dgm:prSet presAssocID="{6A89E17D-D623-408D-83C1-FC728BEAFC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FFD502-45F5-44F0-9D91-35F57C29E3FF}" type="presOf" srcId="{6A89E17D-D623-408D-83C1-FC728BEAFC0C}" destId="{2F30A2FA-1D84-4052-9AAC-E6C219424F20}" srcOrd="0" destOrd="0" presId="urn:microsoft.com/office/officeart/2018/5/layout/IconCircleLabelList"/>
    <dgm:cxn modelId="{A1029A13-0371-4A82-B488-F7E86460C219}" type="presOf" srcId="{8F8297B6-9117-4878-AB28-22BE08519605}" destId="{0D0B3BCF-14F1-4A98-A217-1A5DFEB63708}" srcOrd="0" destOrd="0" presId="urn:microsoft.com/office/officeart/2018/5/layout/IconCircleLabelList"/>
    <dgm:cxn modelId="{44194E9A-988E-4B7D-B858-64F4D110FEB2}" type="presOf" srcId="{CB482011-6883-42C7-B54A-E7EF0E952ED5}" destId="{E025E101-68A3-4A76-AF85-191DB07A02DE}" srcOrd="0" destOrd="0" presId="urn:microsoft.com/office/officeart/2018/5/layout/IconCircleLabelList"/>
    <dgm:cxn modelId="{BD095DB8-C11D-4591-A4F3-00978E0F315F}" srcId="{B3940BBF-900E-427E-8188-FBDC14DBCB60}" destId="{6A89E17D-D623-408D-83C1-FC728BEAFC0C}" srcOrd="2" destOrd="0" parTransId="{C2BDACB6-AACB-432C-9299-165B230DD8AB}" sibTransId="{91299046-D0FD-4045-9B24-948C08C93CDD}"/>
    <dgm:cxn modelId="{CD3206E5-A9DF-4D10-B1B0-C3515844E559}" srcId="{B3940BBF-900E-427E-8188-FBDC14DBCB60}" destId="{CB482011-6883-42C7-B54A-E7EF0E952ED5}" srcOrd="0" destOrd="0" parTransId="{DA226843-27DD-4F5D-A413-E980948AF6F3}" sibTransId="{C94DEA54-EF51-4CF9-8682-30BA96F9191E}"/>
    <dgm:cxn modelId="{2B79DBEA-9EC9-4C21-A66D-338AB5EEB9C5}" srcId="{B3940BBF-900E-427E-8188-FBDC14DBCB60}" destId="{8F8297B6-9117-4878-AB28-22BE08519605}" srcOrd="1" destOrd="0" parTransId="{897CAE57-342E-43EF-A8C2-F4703DA41371}" sibTransId="{EF7F8BD2-EAB9-4A26-B282-6747E58F63A4}"/>
    <dgm:cxn modelId="{8BCB1CF7-20B4-42C2-B97B-A478BBB9763E}" type="presOf" srcId="{B3940BBF-900E-427E-8188-FBDC14DBCB60}" destId="{06CC8CCA-FB93-4B1D-9009-CAB3097F4A8C}" srcOrd="0" destOrd="0" presId="urn:microsoft.com/office/officeart/2018/5/layout/IconCircleLabelList"/>
    <dgm:cxn modelId="{36E27B86-462A-428D-B46B-2028FB6199E9}" type="presParOf" srcId="{06CC8CCA-FB93-4B1D-9009-CAB3097F4A8C}" destId="{FC3E8E64-8970-48C8-B97A-948F05A6B513}" srcOrd="0" destOrd="0" presId="urn:microsoft.com/office/officeart/2018/5/layout/IconCircleLabelList"/>
    <dgm:cxn modelId="{11C623C3-A71C-4856-85F0-FA569D9CD6FA}" type="presParOf" srcId="{FC3E8E64-8970-48C8-B97A-948F05A6B513}" destId="{6C07D640-99C2-422B-A327-000E8A655E86}" srcOrd="0" destOrd="0" presId="urn:microsoft.com/office/officeart/2018/5/layout/IconCircleLabelList"/>
    <dgm:cxn modelId="{80CE512D-D9DA-46CD-8409-5FEA03DB39EF}" type="presParOf" srcId="{FC3E8E64-8970-48C8-B97A-948F05A6B513}" destId="{316D8A56-D65D-49BA-A91F-FA65D1A7B487}" srcOrd="1" destOrd="0" presId="urn:microsoft.com/office/officeart/2018/5/layout/IconCircleLabelList"/>
    <dgm:cxn modelId="{BB945C80-DAF2-4F24-9412-1AF0F80FAA53}" type="presParOf" srcId="{FC3E8E64-8970-48C8-B97A-948F05A6B513}" destId="{439AC994-A9B2-4C7B-B51F-1CAF36EE3B12}" srcOrd="2" destOrd="0" presId="urn:microsoft.com/office/officeart/2018/5/layout/IconCircleLabelList"/>
    <dgm:cxn modelId="{8BAC9332-7E42-4695-B87A-5BF5322FD806}" type="presParOf" srcId="{FC3E8E64-8970-48C8-B97A-948F05A6B513}" destId="{E025E101-68A3-4A76-AF85-191DB07A02DE}" srcOrd="3" destOrd="0" presId="urn:microsoft.com/office/officeart/2018/5/layout/IconCircleLabelList"/>
    <dgm:cxn modelId="{15FC2FE2-33A9-4B03-8DAE-D7E0D866C0ED}" type="presParOf" srcId="{06CC8CCA-FB93-4B1D-9009-CAB3097F4A8C}" destId="{95BC4594-AE77-4638-924F-08275F22A9BC}" srcOrd="1" destOrd="0" presId="urn:microsoft.com/office/officeart/2018/5/layout/IconCircleLabelList"/>
    <dgm:cxn modelId="{CADC7779-37A1-4D5A-BFA4-1D404207BFE6}" type="presParOf" srcId="{06CC8CCA-FB93-4B1D-9009-CAB3097F4A8C}" destId="{3A37493F-AA24-4071-9249-1C068F6E0AC6}" srcOrd="2" destOrd="0" presId="urn:microsoft.com/office/officeart/2018/5/layout/IconCircleLabelList"/>
    <dgm:cxn modelId="{44751AE2-978A-44DA-85E4-E83A06E03F02}" type="presParOf" srcId="{3A37493F-AA24-4071-9249-1C068F6E0AC6}" destId="{CF44DF13-9540-40F3-B4B4-BAF5DFBAE44B}" srcOrd="0" destOrd="0" presId="urn:microsoft.com/office/officeart/2018/5/layout/IconCircleLabelList"/>
    <dgm:cxn modelId="{CF401232-AB56-44AD-BBF9-F3861650A30D}" type="presParOf" srcId="{3A37493F-AA24-4071-9249-1C068F6E0AC6}" destId="{4D36E085-345E-482B-8887-4645020E8BA5}" srcOrd="1" destOrd="0" presId="urn:microsoft.com/office/officeart/2018/5/layout/IconCircleLabelList"/>
    <dgm:cxn modelId="{54E5228A-7C57-4719-88B4-F141D7B4941F}" type="presParOf" srcId="{3A37493F-AA24-4071-9249-1C068F6E0AC6}" destId="{82B139BA-AC10-483F-A33D-F3737BD11177}" srcOrd="2" destOrd="0" presId="urn:microsoft.com/office/officeart/2018/5/layout/IconCircleLabelList"/>
    <dgm:cxn modelId="{965177E5-6687-4203-BDC9-68F63C9BD613}" type="presParOf" srcId="{3A37493F-AA24-4071-9249-1C068F6E0AC6}" destId="{0D0B3BCF-14F1-4A98-A217-1A5DFEB63708}" srcOrd="3" destOrd="0" presId="urn:microsoft.com/office/officeart/2018/5/layout/IconCircleLabelList"/>
    <dgm:cxn modelId="{C80FDA27-09A5-4AE6-9962-9124211237FE}" type="presParOf" srcId="{06CC8CCA-FB93-4B1D-9009-CAB3097F4A8C}" destId="{3E8A2B29-67ED-49B6-ABC5-4682BB797E7D}" srcOrd="3" destOrd="0" presId="urn:microsoft.com/office/officeart/2018/5/layout/IconCircleLabelList"/>
    <dgm:cxn modelId="{481513DA-2ABD-41D7-8110-FB72C6584480}" type="presParOf" srcId="{06CC8CCA-FB93-4B1D-9009-CAB3097F4A8C}" destId="{AC94297F-8E97-4D5E-8526-03B07200B77D}" srcOrd="4" destOrd="0" presId="urn:microsoft.com/office/officeart/2018/5/layout/IconCircleLabelList"/>
    <dgm:cxn modelId="{7CDDE20D-E33B-4031-9F62-1958F3812470}" type="presParOf" srcId="{AC94297F-8E97-4D5E-8526-03B07200B77D}" destId="{26A785AE-B789-4A43-A052-C2D6FAE2A0BC}" srcOrd="0" destOrd="0" presId="urn:microsoft.com/office/officeart/2018/5/layout/IconCircleLabelList"/>
    <dgm:cxn modelId="{43580CDB-99E7-470C-9FA1-2E336C786FA6}" type="presParOf" srcId="{AC94297F-8E97-4D5E-8526-03B07200B77D}" destId="{6919DA0B-859A-43F2-BA76-918E25DBD5CF}" srcOrd="1" destOrd="0" presId="urn:microsoft.com/office/officeart/2018/5/layout/IconCircleLabelList"/>
    <dgm:cxn modelId="{007912EF-0DAB-4B00-A7E4-D95F174F8C9A}" type="presParOf" srcId="{AC94297F-8E97-4D5E-8526-03B07200B77D}" destId="{6FF90FBA-5440-4DC3-BADC-038CE13C9C26}" srcOrd="2" destOrd="0" presId="urn:microsoft.com/office/officeart/2018/5/layout/IconCircleLabelList"/>
    <dgm:cxn modelId="{B291305E-7566-46E1-BB24-5A3547DC6979}" type="presParOf" srcId="{AC94297F-8E97-4D5E-8526-03B07200B77D}" destId="{2F30A2FA-1D84-4052-9AAC-E6C219424F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740BD-2B72-49C1-AFCF-2821AE7CED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16D5F8-F7BD-47DD-AA0D-C28F7C7E62AC}">
      <dgm:prSet/>
      <dgm:spPr/>
      <dgm:t>
        <a:bodyPr/>
        <a:lstStyle/>
        <a:p>
          <a:pPr>
            <a:defRPr cap="all"/>
          </a:pPr>
          <a:r>
            <a:rPr lang="en-US"/>
            <a:t>Why memory is important?</a:t>
          </a:r>
        </a:p>
      </dgm:t>
    </dgm:pt>
    <dgm:pt modelId="{47335000-2E2F-453C-8705-8FA9B2A61923}" type="parTrans" cxnId="{1C784B85-B047-490B-953E-D6F2C6647977}">
      <dgm:prSet/>
      <dgm:spPr/>
      <dgm:t>
        <a:bodyPr/>
        <a:lstStyle/>
        <a:p>
          <a:endParaRPr lang="en-US"/>
        </a:p>
      </dgm:t>
    </dgm:pt>
    <dgm:pt modelId="{416E2678-3FB5-45CC-B2C7-172EB779CBA1}" type="sibTrans" cxnId="{1C784B85-B047-490B-953E-D6F2C6647977}">
      <dgm:prSet/>
      <dgm:spPr/>
      <dgm:t>
        <a:bodyPr/>
        <a:lstStyle/>
        <a:p>
          <a:endParaRPr lang="en-US"/>
        </a:p>
      </dgm:t>
    </dgm:pt>
    <dgm:pt modelId="{0D42E322-D4EC-4F8D-A1FB-6E1596265E03}">
      <dgm:prSet/>
      <dgm:spPr/>
      <dgm:t>
        <a:bodyPr/>
        <a:lstStyle/>
        <a:p>
          <a:pPr>
            <a:defRPr cap="all"/>
          </a:pPr>
          <a:r>
            <a:rPr lang="en-US"/>
            <a:t>Internal vs external</a:t>
          </a:r>
        </a:p>
      </dgm:t>
    </dgm:pt>
    <dgm:pt modelId="{92BFC320-B144-45E2-A00D-0CEB5E69B707}" type="parTrans" cxnId="{91642D68-CEA7-4A0E-B074-950D2EB1EB8D}">
      <dgm:prSet/>
      <dgm:spPr/>
      <dgm:t>
        <a:bodyPr/>
        <a:lstStyle/>
        <a:p>
          <a:endParaRPr lang="en-US"/>
        </a:p>
      </dgm:t>
    </dgm:pt>
    <dgm:pt modelId="{DE9DF845-B6B0-4C21-BAB8-68014D95E57C}" type="sibTrans" cxnId="{91642D68-CEA7-4A0E-B074-950D2EB1EB8D}">
      <dgm:prSet/>
      <dgm:spPr/>
      <dgm:t>
        <a:bodyPr/>
        <a:lstStyle/>
        <a:p>
          <a:endParaRPr lang="en-US"/>
        </a:p>
      </dgm:t>
    </dgm:pt>
    <dgm:pt modelId="{B9DE5845-47F2-4E1C-B598-DB82B324AC1F}" type="pres">
      <dgm:prSet presAssocID="{56C740BD-2B72-49C1-AFCF-2821AE7CEDC5}" presName="root" presStyleCnt="0">
        <dgm:presLayoutVars>
          <dgm:dir/>
          <dgm:resizeHandles val="exact"/>
        </dgm:presLayoutVars>
      </dgm:prSet>
      <dgm:spPr/>
    </dgm:pt>
    <dgm:pt modelId="{F17F2F06-FCBE-4A9E-B93B-A3C7C6ADD07C}" type="pres">
      <dgm:prSet presAssocID="{FA16D5F8-F7BD-47DD-AA0D-C28F7C7E62AC}" presName="compNode" presStyleCnt="0"/>
      <dgm:spPr/>
    </dgm:pt>
    <dgm:pt modelId="{E58400AE-A87C-46FB-B84A-075498E74BCA}" type="pres">
      <dgm:prSet presAssocID="{FA16D5F8-F7BD-47DD-AA0D-C28F7C7E62A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AEE3E31-333D-4676-A6C6-F5A066DC570E}" type="pres">
      <dgm:prSet presAssocID="{FA16D5F8-F7BD-47DD-AA0D-C28F7C7E62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7025845-F22A-4411-9F85-D26AA1578B64}" type="pres">
      <dgm:prSet presAssocID="{FA16D5F8-F7BD-47DD-AA0D-C28F7C7E62AC}" presName="spaceRect" presStyleCnt="0"/>
      <dgm:spPr/>
    </dgm:pt>
    <dgm:pt modelId="{9C837899-7130-4CD0-8FD6-647D92F7C233}" type="pres">
      <dgm:prSet presAssocID="{FA16D5F8-F7BD-47DD-AA0D-C28F7C7E62AC}" presName="textRect" presStyleLbl="revTx" presStyleIdx="0" presStyleCnt="2">
        <dgm:presLayoutVars>
          <dgm:chMax val="1"/>
          <dgm:chPref val="1"/>
        </dgm:presLayoutVars>
      </dgm:prSet>
      <dgm:spPr/>
    </dgm:pt>
    <dgm:pt modelId="{15545C90-899B-45F3-B4F2-C2580E1A8DB3}" type="pres">
      <dgm:prSet presAssocID="{416E2678-3FB5-45CC-B2C7-172EB779CBA1}" presName="sibTrans" presStyleCnt="0"/>
      <dgm:spPr/>
    </dgm:pt>
    <dgm:pt modelId="{6261012C-D7A6-429B-A50B-3E0C40B1248D}" type="pres">
      <dgm:prSet presAssocID="{0D42E322-D4EC-4F8D-A1FB-6E1596265E03}" presName="compNode" presStyleCnt="0"/>
      <dgm:spPr/>
    </dgm:pt>
    <dgm:pt modelId="{AE40D6D8-1290-45DD-80DE-039623938046}" type="pres">
      <dgm:prSet presAssocID="{0D42E322-D4EC-4F8D-A1FB-6E1596265E0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85EAEDC-000A-4DA4-8401-66D870AEA489}" type="pres">
      <dgm:prSet presAssocID="{0D42E322-D4EC-4F8D-A1FB-6E1596265E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0DD6F3-89FD-44E4-9F18-AA3F3AA42E64}" type="pres">
      <dgm:prSet presAssocID="{0D42E322-D4EC-4F8D-A1FB-6E1596265E03}" presName="spaceRect" presStyleCnt="0"/>
      <dgm:spPr/>
    </dgm:pt>
    <dgm:pt modelId="{5629B4F7-34D3-4256-A029-9C4640C4844B}" type="pres">
      <dgm:prSet presAssocID="{0D42E322-D4EC-4F8D-A1FB-6E1596265E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388938-B533-4D40-8A66-DAB7E656CF7C}" type="presOf" srcId="{0D42E322-D4EC-4F8D-A1FB-6E1596265E03}" destId="{5629B4F7-34D3-4256-A029-9C4640C4844B}" srcOrd="0" destOrd="0" presId="urn:microsoft.com/office/officeart/2018/5/layout/IconLeafLabelList"/>
    <dgm:cxn modelId="{91642D68-CEA7-4A0E-B074-950D2EB1EB8D}" srcId="{56C740BD-2B72-49C1-AFCF-2821AE7CEDC5}" destId="{0D42E322-D4EC-4F8D-A1FB-6E1596265E03}" srcOrd="1" destOrd="0" parTransId="{92BFC320-B144-45E2-A00D-0CEB5E69B707}" sibTransId="{DE9DF845-B6B0-4C21-BAB8-68014D95E57C}"/>
    <dgm:cxn modelId="{926C9950-03A5-49E3-89B7-69E7665F6D97}" type="presOf" srcId="{56C740BD-2B72-49C1-AFCF-2821AE7CEDC5}" destId="{B9DE5845-47F2-4E1C-B598-DB82B324AC1F}" srcOrd="0" destOrd="0" presId="urn:microsoft.com/office/officeart/2018/5/layout/IconLeafLabelList"/>
    <dgm:cxn modelId="{8F4B3554-6341-4D6D-A374-51199F021208}" type="presOf" srcId="{FA16D5F8-F7BD-47DD-AA0D-C28F7C7E62AC}" destId="{9C837899-7130-4CD0-8FD6-647D92F7C233}" srcOrd="0" destOrd="0" presId="urn:microsoft.com/office/officeart/2018/5/layout/IconLeafLabelList"/>
    <dgm:cxn modelId="{1C784B85-B047-490B-953E-D6F2C6647977}" srcId="{56C740BD-2B72-49C1-AFCF-2821AE7CEDC5}" destId="{FA16D5F8-F7BD-47DD-AA0D-C28F7C7E62AC}" srcOrd="0" destOrd="0" parTransId="{47335000-2E2F-453C-8705-8FA9B2A61923}" sibTransId="{416E2678-3FB5-45CC-B2C7-172EB779CBA1}"/>
    <dgm:cxn modelId="{5A0CC85D-33A2-45C4-95FD-71CD257A76A1}" type="presParOf" srcId="{B9DE5845-47F2-4E1C-B598-DB82B324AC1F}" destId="{F17F2F06-FCBE-4A9E-B93B-A3C7C6ADD07C}" srcOrd="0" destOrd="0" presId="urn:microsoft.com/office/officeart/2018/5/layout/IconLeafLabelList"/>
    <dgm:cxn modelId="{B505A6D2-0BE1-46E8-B841-0367EBE2DB3E}" type="presParOf" srcId="{F17F2F06-FCBE-4A9E-B93B-A3C7C6ADD07C}" destId="{E58400AE-A87C-46FB-B84A-075498E74BCA}" srcOrd="0" destOrd="0" presId="urn:microsoft.com/office/officeart/2018/5/layout/IconLeafLabelList"/>
    <dgm:cxn modelId="{506EBAEA-42AE-4D7F-8A86-C57F198A3353}" type="presParOf" srcId="{F17F2F06-FCBE-4A9E-B93B-A3C7C6ADD07C}" destId="{8AEE3E31-333D-4676-A6C6-F5A066DC570E}" srcOrd="1" destOrd="0" presId="urn:microsoft.com/office/officeart/2018/5/layout/IconLeafLabelList"/>
    <dgm:cxn modelId="{AD564E7E-F4B2-4F52-960C-A045E1589790}" type="presParOf" srcId="{F17F2F06-FCBE-4A9E-B93B-A3C7C6ADD07C}" destId="{57025845-F22A-4411-9F85-D26AA1578B64}" srcOrd="2" destOrd="0" presId="urn:microsoft.com/office/officeart/2018/5/layout/IconLeafLabelList"/>
    <dgm:cxn modelId="{F50CD9AB-B9C3-4029-B888-2B3D09BAE9BC}" type="presParOf" srcId="{F17F2F06-FCBE-4A9E-B93B-A3C7C6ADD07C}" destId="{9C837899-7130-4CD0-8FD6-647D92F7C233}" srcOrd="3" destOrd="0" presId="urn:microsoft.com/office/officeart/2018/5/layout/IconLeafLabelList"/>
    <dgm:cxn modelId="{F9518C08-C9C8-48D4-A5A6-9BB441EAF72E}" type="presParOf" srcId="{B9DE5845-47F2-4E1C-B598-DB82B324AC1F}" destId="{15545C90-899B-45F3-B4F2-C2580E1A8DB3}" srcOrd="1" destOrd="0" presId="urn:microsoft.com/office/officeart/2018/5/layout/IconLeafLabelList"/>
    <dgm:cxn modelId="{8B22E530-6A24-40FC-A9C5-4FB0BFC9D098}" type="presParOf" srcId="{B9DE5845-47F2-4E1C-B598-DB82B324AC1F}" destId="{6261012C-D7A6-429B-A50B-3E0C40B1248D}" srcOrd="2" destOrd="0" presId="urn:microsoft.com/office/officeart/2018/5/layout/IconLeafLabelList"/>
    <dgm:cxn modelId="{A27ACD8D-92A9-4E57-9C01-A60AFB6EA373}" type="presParOf" srcId="{6261012C-D7A6-429B-A50B-3E0C40B1248D}" destId="{AE40D6D8-1290-45DD-80DE-039623938046}" srcOrd="0" destOrd="0" presId="urn:microsoft.com/office/officeart/2018/5/layout/IconLeafLabelList"/>
    <dgm:cxn modelId="{E1101BF6-5FDD-4991-A6D5-487F6322F8C7}" type="presParOf" srcId="{6261012C-D7A6-429B-A50B-3E0C40B1248D}" destId="{A85EAEDC-000A-4DA4-8401-66D870AEA489}" srcOrd="1" destOrd="0" presId="urn:microsoft.com/office/officeart/2018/5/layout/IconLeafLabelList"/>
    <dgm:cxn modelId="{D3EF54C5-9591-4A82-A659-4B4AADAE6C6D}" type="presParOf" srcId="{6261012C-D7A6-429B-A50B-3E0C40B1248D}" destId="{8C0DD6F3-89FD-44E4-9F18-AA3F3AA42E64}" srcOrd="2" destOrd="0" presId="urn:microsoft.com/office/officeart/2018/5/layout/IconLeafLabelList"/>
    <dgm:cxn modelId="{BEB639C5-E59B-4406-A952-B49EDDF120A0}" type="presParOf" srcId="{6261012C-D7A6-429B-A50B-3E0C40B1248D}" destId="{5629B4F7-34D3-4256-A029-9C4640C484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5288EB-3572-4067-83BA-3F98B283CE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21D343C-E809-4C64-B14C-13B13CDB4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Limitation of canonical GP.</a:t>
          </a:r>
        </a:p>
      </dgm:t>
    </dgm:pt>
    <dgm:pt modelId="{DEB5372D-E065-4EC6-9C08-75B66206EC08}" type="parTrans" cxnId="{E1A08F2E-74C6-4AA4-BB81-CE0651C1AC83}">
      <dgm:prSet/>
      <dgm:spPr/>
      <dgm:t>
        <a:bodyPr/>
        <a:lstStyle/>
        <a:p>
          <a:endParaRPr lang="en-US"/>
        </a:p>
      </dgm:t>
    </dgm:pt>
    <dgm:pt modelId="{0418B767-DE57-4B58-9E8B-D765DA6EDCF0}" type="sibTrans" cxnId="{E1A08F2E-74C6-4AA4-BB81-CE0651C1AC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FA2ACC-BC4F-4673-A662-D1870D4351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around and teams forming.</a:t>
          </a:r>
        </a:p>
      </dgm:t>
    </dgm:pt>
    <dgm:pt modelId="{4A1F406F-C82F-476C-A4DA-2F94F9E43402}" type="parTrans" cxnId="{3E85CF1B-522E-48A7-A859-A3B512807B79}">
      <dgm:prSet/>
      <dgm:spPr/>
      <dgm:t>
        <a:bodyPr/>
        <a:lstStyle/>
        <a:p>
          <a:endParaRPr lang="en-US"/>
        </a:p>
      </dgm:t>
    </dgm:pt>
    <dgm:pt modelId="{01AFC29C-0D7C-4FD9-BA24-32A0387DD5ED}" type="sibTrans" cxnId="{3E85CF1B-522E-48A7-A859-A3B512807B79}">
      <dgm:prSet/>
      <dgm:spPr/>
      <dgm:t>
        <a:bodyPr/>
        <a:lstStyle/>
        <a:p>
          <a:endParaRPr lang="en-US"/>
        </a:p>
      </dgm:t>
    </dgm:pt>
    <dgm:pt modelId="{8DAB7412-1C20-405E-A0B4-D725D34D22C8}" type="pres">
      <dgm:prSet presAssocID="{C15288EB-3572-4067-83BA-3F98B283CE4C}" presName="root" presStyleCnt="0">
        <dgm:presLayoutVars>
          <dgm:dir/>
          <dgm:resizeHandles val="exact"/>
        </dgm:presLayoutVars>
      </dgm:prSet>
      <dgm:spPr/>
    </dgm:pt>
    <dgm:pt modelId="{ED92E622-6C65-41CD-BFA8-A020CCCE2B3B}" type="pres">
      <dgm:prSet presAssocID="{621D343C-E809-4C64-B14C-13B13CDB4CBE}" presName="compNode" presStyleCnt="0"/>
      <dgm:spPr/>
    </dgm:pt>
    <dgm:pt modelId="{9FCEA3FA-F5D8-41A0-BCF1-BACD11D61B8B}" type="pres">
      <dgm:prSet presAssocID="{621D343C-E809-4C64-B14C-13B13CDB4CBE}" presName="bgRect" presStyleLbl="bgShp" presStyleIdx="0" presStyleCnt="2"/>
      <dgm:spPr/>
    </dgm:pt>
    <dgm:pt modelId="{5AF71382-18F0-463F-AFEA-9C4453D74859}" type="pres">
      <dgm:prSet presAssocID="{621D343C-E809-4C64-B14C-13B13CDB4C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B0BB3CA-B051-453B-9B41-942F8513382D}" type="pres">
      <dgm:prSet presAssocID="{621D343C-E809-4C64-B14C-13B13CDB4CBE}" presName="spaceRect" presStyleCnt="0"/>
      <dgm:spPr/>
    </dgm:pt>
    <dgm:pt modelId="{7C995E9A-5030-40FF-AB4D-DBFF7A4EB0B0}" type="pres">
      <dgm:prSet presAssocID="{621D343C-E809-4C64-B14C-13B13CDB4CBE}" presName="parTx" presStyleLbl="revTx" presStyleIdx="0" presStyleCnt="2">
        <dgm:presLayoutVars>
          <dgm:chMax val="0"/>
          <dgm:chPref val="0"/>
        </dgm:presLayoutVars>
      </dgm:prSet>
      <dgm:spPr/>
    </dgm:pt>
    <dgm:pt modelId="{A3C04A4C-FB20-442C-8150-0EE5E812AF9A}" type="pres">
      <dgm:prSet presAssocID="{0418B767-DE57-4B58-9E8B-D765DA6EDCF0}" presName="sibTrans" presStyleCnt="0"/>
      <dgm:spPr/>
    </dgm:pt>
    <dgm:pt modelId="{025F6EA2-C412-4E87-B650-A43F9F65DB31}" type="pres">
      <dgm:prSet presAssocID="{26FA2ACC-BC4F-4673-A662-D1870D4351C0}" presName="compNode" presStyleCnt="0"/>
      <dgm:spPr/>
    </dgm:pt>
    <dgm:pt modelId="{FA7858A1-64F6-4D3C-85D1-606403107F79}" type="pres">
      <dgm:prSet presAssocID="{26FA2ACC-BC4F-4673-A662-D1870D4351C0}" presName="bgRect" presStyleLbl="bgShp" presStyleIdx="1" presStyleCnt="2"/>
      <dgm:spPr/>
    </dgm:pt>
    <dgm:pt modelId="{0F516A79-773F-4547-8F98-4E91136B72BA}" type="pres">
      <dgm:prSet presAssocID="{26FA2ACC-BC4F-4673-A662-D1870D4351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8BC12E-8564-4194-A6F6-15357E95E7A6}" type="pres">
      <dgm:prSet presAssocID="{26FA2ACC-BC4F-4673-A662-D1870D4351C0}" presName="spaceRect" presStyleCnt="0"/>
      <dgm:spPr/>
    </dgm:pt>
    <dgm:pt modelId="{0B7806CD-B2C2-4AD9-8066-A44047525211}" type="pres">
      <dgm:prSet presAssocID="{26FA2ACC-BC4F-4673-A662-D1870D4351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E609901-356E-4A4F-8B89-A1DEBAD1ABD6}" type="presOf" srcId="{26FA2ACC-BC4F-4673-A662-D1870D4351C0}" destId="{0B7806CD-B2C2-4AD9-8066-A44047525211}" srcOrd="0" destOrd="0" presId="urn:microsoft.com/office/officeart/2018/2/layout/IconVerticalSolidList"/>
    <dgm:cxn modelId="{3E85CF1B-522E-48A7-A859-A3B512807B79}" srcId="{C15288EB-3572-4067-83BA-3F98B283CE4C}" destId="{26FA2ACC-BC4F-4673-A662-D1870D4351C0}" srcOrd="1" destOrd="0" parTransId="{4A1F406F-C82F-476C-A4DA-2F94F9E43402}" sibTransId="{01AFC29C-0D7C-4FD9-BA24-32A0387DD5ED}"/>
    <dgm:cxn modelId="{E1A08F2E-74C6-4AA4-BB81-CE0651C1AC83}" srcId="{C15288EB-3572-4067-83BA-3F98B283CE4C}" destId="{621D343C-E809-4C64-B14C-13B13CDB4CBE}" srcOrd="0" destOrd="0" parTransId="{DEB5372D-E065-4EC6-9C08-75B66206EC08}" sibTransId="{0418B767-DE57-4B58-9E8B-D765DA6EDCF0}"/>
    <dgm:cxn modelId="{DDC264EE-F4BC-4DB9-B933-99D898A070E7}" type="presOf" srcId="{621D343C-E809-4C64-B14C-13B13CDB4CBE}" destId="{7C995E9A-5030-40FF-AB4D-DBFF7A4EB0B0}" srcOrd="0" destOrd="0" presId="urn:microsoft.com/office/officeart/2018/2/layout/IconVerticalSolidList"/>
    <dgm:cxn modelId="{56C0C2F6-6896-4D0F-9F06-86AE7393F9B5}" type="presOf" srcId="{C15288EB-3572-4067-83BA-3F98B283CE4C}" destId="{8DAB7412-1C20-405E-A0B4-D725D34D22C8}" srcOrd="0" destOrd="0" presId="urn:microsoft.com/office/officeart/2018/2/layout/IconVerticalSolidList"/>
    <dgm:cxn modelId="{8638D96D-ACA1-43C0-AFEB-C26300A4DF26}" type="presParOf" srcId="{8DAB7412-1C20-405E-A0B4-D725D34D22C8}" destId="{ED92E622-6C65-41CD-BFA8-A020CCCE2B3B}" srcOrd="0" destOrd="0" presId="urn:microsoft.com/office/officeart/2018/2/layout/IconVerticalSolidList"/>
    <dgm:cxn modelId="{70D090DA-DDFC-41A0-BB21-2F87B8A29995}" type="presParOf" srcId="{ED92E622-6C65-41CD-BFA8-A020CCCE2B3B}" destId="{9FCEA3FA-F5D8-41A0-BCF1-BACD11D61B8B}" srcOrd="0" destOrd="0" presId="urn:microsoft.com/office/officeart/2018/2/layout/IconVerticalSolidList"/>
    <dgm:cxn modelId="{9A1353AD-7D08-4B99-8431-E7CF008C466B}" type="presParOf" srcId="{ED92E622-6C65-41CD-BFA8-A020CCCE2B3B}" destId="{5AF71382-18F0-463F-AFEA-9C4453D74859}" srcOrd="1" destOrd="0" presId="urn:microsoft.com/office/officeart/2018/2/layout/IconVerticalSolidList"/>
    <dgm:cxn modelId="{58B326F9-7553-4EA8-828A-08537581E047}" type="presParOf" srcId="{ED92E622-6C65-41CD-BFA8-A020CCCE2B3B}" destId="{3B0BB3CA-B051-453B-9B41-942F8513382D}" srcOrd="2" destOrd="0" presId="urn:microsoft.com/office/officeart/2018/2/layout/IconVerticalSolidList"/>
    <dgm:cxn modelId="{C880BA47-B4FF-45C9-B0A6-DC1EEA1F5779}" type="presParOf" srcId="{ED92E622-6C65-41CD-BFA8-A020CCCE2B3B}" destId="{7C995E9A-5030-40FF-AB4D-DBFF7A4EB0B0}" srcOrd="3" destOrd="0" presId="urn:microsoft.com/office/officeart/2018/2/layout/IconVerticalSolidList"/>
    <dgm:cxn modelId="{FBF74A29-8EFB-41DD-9AB1-6414BE1BD28D}" type="presParOf" srcId="{8DAB7412-1C20-405E-A0B4-D725D34D22C8}" destId="{A3C04A4C-FB20-442C-8150-0EE5E812AF9A}" srcOrd="1" destOrd="0" presId="urn:microsoft.com/office/officeart/2018/2/layout/IconVerticalSolidList"/>
    <dgm:cxn modelId="{5436956E-9F52-4CD0-AF0B-BF1E3B190B61}" type="presParOf" srcId="{8DAB7412-1C20-405E-A0B4-D725D34D22C8}" destId="{025F6EA2-C412-4E87-B650-A43F9F65DB31}" srcOrd="2" destOrd="0" presId="urn:microsoft.com/office/officeart/2018/2/layout/IconVerticalSolidList"/>
    <dgm:cxn modelId="{ECBC09A8-F2D4-4981-9F24-EEEE7285CA04}" type="presParOf" srcId="{025F6EA2-C412-4E87-B650-A43F9F65DB31}" destId="{FA7858A1-64F6-4D3C-85D1-606403107F79}" srcOrd="0" destOrd="0" presId="urn:microsoft.com/office/officeart/2018/2/layout/IconVerticalSolidList"/>
    <dgm:cxn modelId="{95EB5466-AF4E-46AD-AD70-200C2E1C634B}" type="presParOf" srcId="{025F6EA2-C412-4E87-B650-A43F9F65DB31}" destId="{0F516A79-773F-4547-8F98-4E91136B72BA}" srcOrd="1" destOrd="0" presId="urn:microsoft.com/office/officeart/2018/2/layout/IconVerticalSolidList"/>
    <dgm:cxn modelId="{11E3E75E-2C4C-4B59-911A-ACC7360E3919}" type="presParOf" srcId="{025F6EA2-C412-4E87-B650-A43F9F65DB31}" destId="{DE8BC12E-8564-4194-A6F6-15357E95E7A6}" srcOrd="2" destOrd="0" presId="urn:microsoft.com/office/officeart/2018/2/layout/IconVerticalSolidList"/>
    <dgm:cxn modelId="{665E859D-087D-4C57-ACAE-25DBEA21C9CA}" type="presParOf" srcId="{025F6EA2-C412-4E87-B650-A43F9F65DB31}" destId="{0B7806CD-B2C2-4AD9-8066-A440475252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9C0E27-1982-4102-B21C-A736FA1096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F35C2B-908A-4306-A3CD-4F63F29DDE68}">
      <dgm:prSet/>
      <dgm:spPr/>
      <dgm:t>
        <a:bodyPr/>
        <a:lstStyle/>
        <a:p>
          <a:r>
            <a:rPr lang="en-US"/>
            <a:t>Sequence Classification</a:t>
          </a:r>
        </a:p>
      </dgm:t>
    </dgm:pt>
    <dgm:pt modelId="{575E6F09-D2C3-45CB-B5A7-CBE39BFA5B4C}" type="parTrans" cxnId="{AF4F2C8E-048F-46A7-B429-DB900A2FF255}">
      <dgm:prSet/>
      <dgm:spPr/>
      <dgm:t>
        <a:bodyPr/>
        <a:lstStyle/>
        <a:p>
          <a:endParaRPr lang="en-US"/>
        </a:p>
      </dgm:t>
    </dgm:pt>
    <dgm:pt modelId="{9FF8A3CD-A2D0-4505-8D73-C328361AA750}" type="sibTrans" cxnId="{AF4F2C8E-048F-46A7-B429-DB900A2FF255}">
      <dgm:prSet/>
      <dgm:spPr/>
      <dgm:t>
        <a:bodyPr/>
        <a:lstStyle/>
        <a:p>
          <a:endParaRPr lang="en-US"/>
        </a:p>
      </dgm:t>
    </dgm:pt>
    <dgm:pt modelId="{1CEDB5F3-278E-482D-B47D-6DFA34708768}">
      <dgm:prSet/>
      <dgm:spPr/>
      <dgm:t>
        <a:bodyPr/>
        <a:lstStyle/>
        <a:p>
          <a:r>
            <a:rPr lang="en-US"/>
            <a:t>Sequence Recall</a:t>
          </a:r>
        </a:p>
      </dgm:t>
    </dgm:pt>
    <dgm:pt modelId="{06FEBCB2-9ADE-40CE-A939-CD7557B4F2D5}" type="parTrans" cxnId="{3589E057-59E4-4F5F-9F3B-A8CF1FD76213}">
      <dgm:prSet/>
      <dgm:spPr/>
      <dgm:t>
        <a:bodyPr/>
        <a:lstStyle/>
        <a:p>
          <a:endParaRPr lang="en-US"/>
        </a:p>
      </dgm:t>
    </dgm:pt>
    <dgm:pt modelId="{F65E7299-CEB1-459D-A368-FDEBF23C70C6}" type="sibTrans" cxnId="{3589E057-59E4-4F5F-9F3B-A8CF1FD76213}">
      <dgm:prSet/>
      <dgm:spPr/>
      <dgm:t>
        <a:bodyPr/>
        <a:lstStyle/>
        <a:p>
          <a:endParaRPr lang="en-US"/>
        </a:p>
      </dgm:t>
    </dgm:pt>
    <dgm:pt modelId="{4A45A3A8-DD8D-4059-ADDE-56166DFA5387}">
      <dgm:prSet/>
      <dgm:spPr/>
      <dgm:t>
        <a:bodyPr/>
        <a:lstStyle/>
        <a:p>
          <a:r>
            <a:rPr lang="en-US"/>
            <a:t>Copy Task</a:t>
          </a:r>
        </a:p>
      </dgm:t>
    </dgm:pt>
    <dgm:pt modelId="{BF2C9382-DAE8-45C7-ABE5-4A27D4491F17}" type="parTrans" cxnId="{ED115B98-51E5-41F8-9AC4-0B13C5553B12}">
      <dgm:prSet/>
      <dgm:spPr/>
      <dgm:t>
        <a:bodyPr/>
        <a:lstStyle/>
        <a:p>
          <a:endParaRPr lang="en-US"/>
        </a:p>
      </dgm:t>
    </dgm:pt>
    <dgm:pt modelId="{E2C25533-2E1F-4359-A21B-3262C80D676B}" type="sibTrans" cxnId="{ED115B98-51E5-41F8-9AC4-0B13C5553B12}">
      <dgm:prSet/>
      <dgm:spPr/>
      <dgm:t>
        <a:bodyPr/>
        <a:lstStyle/>
        <a:p>
          <a:endParaRPr lang="en-US"/>
        </a:p>
      </dgm:t>
    </dgm:pt>
    <dgm:pt modelId="{97AA8852-C051-4F8D-973C-7D246D5599C9}" type="pres">
      <dgm:prSet presAssocID="{E09C0E27-1982-4102-B21C-A736FA1096D1}" presName="root" presStyleCnt="0">
        <dgm:presLayoutVars>
          <dgm:dir/>
          <dgm:resizeHandles val="exact"/>
        </dgm:presLayoutVars>
      </dgm:prSet>
      <dgm:spPr/>
    </dgm:pt>
    <dgm:pt modelId="{C96E6BB7-FE63-4809-9D9B-5FE8FB07B687}" type="pres">
      <dgm:prSet presAssocID="{8FF35C2B-908A-4306-A3CD-4F63F29DDE68}" presName="compNode" presStyleCnt="0"/>
      <dgm:spPr/>
    </dgm:pt>
    <dgm:pt modelId="{F13F7D36-5E7F-41BC-85E9-F5D8DC1FE4BE}" type="pres">
      <dgm:prSet presAssocID="{8FF35C2B-908A-4306-A3CD-4F63F29DDE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F67F31-6279-43EF-949C-F515A5995497}" type="pres">
      <dgm:prSet presAssocID="{8FF35C2B-908A-4306-A3CD-4F63F29DDE68}" presName="spaceRect" presStyleCnt="0"/>
      <dgm:spPr/>
    </dgm:pt>
    <dgm:pt modelId="{B3E733AC-6409-4C3A-A4B6-BFE60DB02C65}" type="pres">
      <dgm:prSet presAssocID="{8FF35C2B-908A-4306-A3CD-4F63F29DDE68}" presName="textRect" presStyleLbl="revTx" presStyleIdx="0" presStyleCnt="3">
        <dgm:presLayoutVars>
          <dgm:chMax val="1"/>
          <dgm:chPref val="1"/>
        </dgm:presLayoutVars>
      </dgm:prSet>
      <dgm:spPr/>
    </dgm:pt>
    <dgm:pt modelId="{92FF8220-36EE-4558-B091-81658698279D}" type="pres">
      <dgm:prSet presAssocID="{9FF8A3CD-A2D0-4505-8D73-C328361AA750}" presName="sibTrans" presStyleCnt="0"/>
      <dgm:spPr/>
    </dgm:pt>
    <dgm:pt modelId="{3CA64989-D766-481C-850B-380157EF9859}" type="pres">
      <dgm:prSet presAssocID="{1CEDB5F3-278E-482D-B47D-6DFA34708768}" presName="compNode" presStyleCnt="0"/>
      <dgm:spPr/>
    </dgm:pt>
    <dgm:pt modelId="{D58921A2-EA62-4417-B4C1-7442B0C9134B}" type="pres">
      <dgm:prSet presAssocID="{1CEDB5F3-278E-482D-B47D-6DFA347087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134209-E60C-414D-BB02-3E73BD2C8C11}" type="pres">
      <dgm:prSet presAssocID="{1CEDB5F3-278E-482D-B47D-6DFA34708768}" presName="spaceRect" presStyleCnt="0"/>
      <dgm:spPr/>
    </dgm:pt>
    <dgm:pt modelId="{016DA042-5D0A-4593-9FCF-669FEA9A3B48}" type="pres">
      <dgm:prSet presAssocID="{1CEDB5F3-278E-482D-B47D-6DFA34708768}" presName="textRect" presStyleLbl="revTx" presStyleIdx="1" presStyleCnt="3">
        <dgm:presLayoutVars>
          <dgm:chMax val="1"/>
          <dgm:chPref val="1"/>
        </dgm:presLayoutVars>
      </dgm:prSet>
      <dgm:spPr/>
    </dgm:pt>
    <dgm:pt modelId="{A6B693FF-356D-4856-B7CF-D70A523FFD0D}" type="pres">
      <dgm:prSet presAssocID="{F65E7299-CEB1-459D-A368-FDEBF23C70C6}" presName="sibTrans" presStyleCnt="0"/>
      <dgm:spPr/>
    </dgm:pt>
    <dgm:pt modelId="{DD5AAFA8-C420-42F2-92B7-6A80C3773CB0}" type="pres">
      <dgm:prSet presAssocID="{4A45A3A8-DD8D-4059-ADDE-56166DFA5387}" presName="compNode" presStyleCnt="0"/>
      <dgm:spPr/>
    </dgm:pt>
    <dgm:pt modelId="{F03C27A8-A295-415E-A087-189B78A2345B}" type="pres">
      <dgm:prSet presAssocID="{4A45A3A8-DD8D-4059-ADDE-56166DFA53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89B9F5-7AB2-41AB-9676-9C09AC347B9E}" type="pres">
      <dgm:prSet presAssocID="{4A45A3A8-DD8D-4059-ADDE-56166DFA5387}" presName="spaceRect" presStyleCnt="0"/>
      <dgm:spPr/>
    </dgm:pt>
    <dgm:pt modelId="{A3C5CC55-F4CB-4DA4-9055-135025134AA0}" type="pres">
      <dgm:prSet presAssocID="{4A45A3A8-DD8D-4059-ADDE-56166DFA53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36AA47-6D28-40E6-833F-02964B7C0327}" type="presOf" srcId="{8FF35C2B-908A-4306-A3CD-4F63F29DDE68}" destId="{B3E733AC-6409-4C3A-A4B6-BFE60DB02C65}" srcOrd="0" destOrd="0" presId="urn:microsoft.com/office/officeart/2018/2/layout/IconLabelList"/>
    <dgm:cxn modelId="{3589E057-59E4-4F5F-9F3B-A8CF1FD76213}" srcId="{E09C0E27-1982-4102-B21C-A736FA1096D1}" destId="{1CEDB5F3-278E-482D-B47D-6DFA34708768}" srcOrd="1" destOrd="0" parTransId="{06FEBCB2-9ADE-40CE-A939-CD7557B4F2D5}" sibTransId="{F65E7299-CEB1-459D-A368-FDEBF23C70C6}"/>
    <dgm:cxn modelId="{056BFF7A-E69A-4224-8BFB-80AEF020EBF8}" type="presOf" srcId="{E09C0E27-1982-4102-B21C-A736FA1096D1}" destId="{97AA8852-C051-4F8D-973C-7D246D5599C9}" srcOrd="0" destOrd="0" presId="urn:microsoft.com/office/officeart/2018/2/layout/IconLabelList"/>
    <dgm:cxn modelId="{6001968C-5331-46F6-84FF-4AD148C34365}" type="presOf" srcId="{1CEDB5F3-278E-482D-B47D-6DFA34708768}" destId="{016DA042-5D0A-4593-9FCF-669FEA9A3B48}" srcOrd="0" destOrd="0" presId="urn:microsoft.com/office/officeart/2018/2/layout/IconLabelList"/>
    <dgm:cxn modelId="{AF4F2C8E-048F-46A7-B429-DB900A2FF255}" srcId="{E09C0E27-1982-4102-B21C-A736FA1096D1}" destId="{8FF35C2B-908A-4306-A3CD-4F63F29DDE68}" srcOrd="0" destOrd="0" parTransId="{575E6F09-D2C3-45CB-B5A7-CBE39BFA5B4C}" sibTransId="{9FF8A3CD-A2D0-4505-8D73-C328361AA750}"/>
    <dgm:cxn modelId="{ED115B98-51E5-41F8-9AC4-0B13C5553B12}" srcId="{E09C0E27-1982-4102-B21C-A736FA1096D1}" destId="{4A45A3A8-DD8D-4059-ADDE-56166DFA5387}" srcOrd="2" destOrd="0" parTransId="{BF2C9382-DAE8-45C7-ABE5-4A27D4491F17}" sibTransId="{E2C25533-2E1F-4359-A21B-3262C80D676B}"/>
    <dgm:cxn modelId="{CBFDA19B-6B77-443F-83A0-51330B4939D7}" type="presOf" srcId="{4A45A3A8-DD8D-4059-ADDE-56166DFA5387}" destId="{A3C5CC55-F4CB-4DA4-9055-135025134AA0}" srcOrd="0" destOrd="0" presId="urn:microsoft.com/office/officeart/2018/2/layout/IconLabelList"/>
    <dgm:cxn modelId="{1697B3CD-74DE-4D1C-A12F-683D06742C73}" type="presParOf" srcId="{97AA8852-C051-4F8D-973C-7D246D5599C9}" destId="{C96E6BB7-FE63-4809-9D9B-5FE8FB07B687}" srcOrd="0" destOrd="0" presId="urn:microsoft.com/office/officeart/2018/2/layout/IconLabelList"/>
    <dgm:cxn modelId="{0A1E9F20-2129-4403-96F7-FDCCF859663E}" type="presParOf" srcId="{C96E6BB7-FE63-4809-9D9B-5FE8FB07B687}" destId="{F13F7D36-5E7F-41BC-85E9-F5D8DC1FE4BE}" srcOrd="0" destOrd="0" presId="urn:microsoft.com/office/officeart/2018/2/layout/IconLabelList"/>
    <dgm:cxn modelId="{E0220C71-AC74-4595-8B8D-4AC8519A5AE8}" type="presParOf" srcId="{C96E6BB7-FE63-4809-9D9B-5FE8FB07B687}" destId="{51F67F31-6279-43EF-949C-F515A5995497}" srcOrd="1" destOrd="0" presId="urn:microsoft.com/office/officeart/2018/2/layout/IconLabelList"/>
    <dgm:cxn modelId="{A9810EEB-D8B8-473C-A3F1-83D8E7CE861D}" type="presParOf" srcId="{C96E6BB7-FE63-4809-9D9B-5FE8FB07B687}" destId="{B3E733AC-6409-4C3A-A4B6-BFE60DB02C65}" srcOrd="2" destOrd="0" presId="urn:microsoft.com/office/officeart/2018/2/layout/IconLabelList"/>
    <dgm:cxn modelId="{7971A22B-CED7-45E7-97D4-E494F67ED724}" type="presParOf" srcId="{97AA8852-C051-4F8D-973C-7D246D5599C9}" destId="{92FF8220-36EE-4558-B091-81658698279D}" srcOrd="1" destOrd="0" presId="urn:microsoft.com/office/officeart/2018/2/layout/IconLabelList"/>
    <dgm:cxn modelId="{E85320CC-F552-4CBB-AD7E-8D421C9FFCE1}" type="presParOf" srcId="{97AA8852-C051-4F8D-973C-7D246D5599C9}" destId="{3CA64989-D766-481C-850B-380157EF9859}" srcOrd="2" destOrd="0" presId="urn:microsoft.com/office/officeart/2018/2/layout/IconLabelList"/>
    <dgm:cxn modelId="{303ECB0C-D95D-4978-903A-7A790F0187EC}" type="presParOf" srcId="{3CA64989-D766-481C-850B-380157EF9859}" destId="{D58921A2-EA62-4417-B4C1-7442B0C9134B}" srcOrd="0" destOrd="0" presId="urn:microsoft.com/office/officeart/2018/2/layout/IconLabelList"/>
    <dgm:cxn modelId="{A40DF702-3670-40D8-AE34-4C8BBF3CFE82}" type="presParOf" srcId="{3CA64989-D766-481C-850B-380157EF9859}" destId="{40134209-E60C-414D-BB02-3E73BD2C8C11}" srcOrd="1" destOrd="0" presId="urn:microsoft.com/office/officeart/2018/2/layout/IconLabelList"/>
    <dgm:cxn modelId="{ADAF5F35-D852-416E-90ED-2D46A3100DAD}" type="presParOf" srcId="{3CA64989-D766-481C-850B-380157EF9859}" destId="{016DA042-5D0A-4593-9FCF-669FEA9A3B48}" srcOrd="2" destOrd="0" presId="urn:microsoft.com/office/officeart/2018/2/layout/IconLabelList"/>
    <dgm:cxn modelId="{E294721C-503B-4D0E-80E7-41BA631480A3}" type="presParOf" srcId="{97AA8852-C051-4F8D-973C-7D246D5599C9}" destId="{A6B693FF-356D-4856-B7CF-D70A523FFD0D}" srcOrd="3" destOrd="0" presId="urn:microsoft.com/office/officeart/2018/2/layout/IconLabelList"/>
    <dgm:cxn modelId="{CACA2591-69D0-4739-859E-1D69DE0B4DB7}" type="presParOf" srcId="{97AA8852-C051-4F8D-973C-7D246D5599C9}" destId="{DD5AAFA8-C420-42F2-92B7-6A80C3773CB0}" srcOrd="4" destOrd="0" presId="urn:microsoft.com/office/officeart/2018/2/layout/IconLabelList"/>
    <dgm:cxn modelId="{B1CA5110-B67C-4C95-B28D-6BC9C883A4FE}" type="presParOf" srcId="{DD5AAFA8-C420-42F2-92B7-6A80C3773CB0}" destId="{F03C27A8-A295-415E-A087-189B78A2345B}" srcOrd="0" destOrd="0" presId="urn:microsoft.com/office/officeart/2018/2/layout/IconLabelList"/>
    <dgm:cxn modelId="{81F47E12-3D10-449D-9A03-45A92FE5895D}" type="presParOf" srcId="{DD5AAFA8-C420-42F2-92B7-6A80C3773CB0}" destId="{8F89B9F5-7AB2-41AB-9676-9C09AC347B9E}" srcOrd="1" destOrd="0" presId="urn:microsoft.com/office/officeart/2018/2/layout/IconLabelList"/>
    <dgm:cxn modelId="{69291C51-F266-49E1-89EA-BF93C6FEBF99}" type="presParOf" srcId="{DD5AAFA8-C420-42F2-92B7-6A80C3773CB0}" destId="{A3C5CC55-F4CB-4DA4-9055-135025134A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BCAFF1-DAC7-4A03-9A73-BF2DC24F27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44F5C3-443D-4A7D-BDF2-C815803CED4C}">
      <dgm:prSet/>
      <dgm:spPr/>
      <dgm:t>
        <a:bodyPr/>
        <a:lstStyle/>
        <a:p>
          <a:pPr>
            <a:defRPr cap="all"/>
          </a:pPr>
          <a:r>
            <a:rPr lang="en-US"/>
            <a:t>Free choices of memory</a:t>
          </a:r>
        </a:p>
      </dgm:t>
    </dgm:pt>
    <dgm:pt modelId="{D5E7D442-375F-4502-8F01-D0DACE5773C1}" type="parTrans" cxnId="{3997EB72-9295-43B5-B4D5-A986341A1708}">
      <dgm:prSet/>
      <dgm:spPr/>
      <dgm:t>
        <a:bodyPr/>
        <a:lstStyle/>
        <a:p>
          <a:endParaRPr lang="en-US"/>
        </a:p>
      </dgm:t>
    </dgm:pt>
    <dgm:pt modelId="{4C49AD8C-0CB7-484E-9933-328E7FA69FE3}" type="sibTrans" cxnId="{3997EB72-9295-43B5-B4D5-A986341A1708}">
      <dgm:prSet/>
      <dgm:spPr/>
      <dgm:t>
        <a:bodyPr/>
        <a:lstStyle/>
        <a:p>
          <a:endParaRPr lang="en-US"/>
        </a:p>
      </dgm:t>
    </dgm:pt>
    <dgm:pt modelId="{3DD83B92-9FFA-4E04-9DA9-09FEDF4C1119}">
      <dgm:prSet/>
      <dgm:spPr/>
      <dgm:t>
        <a:bodyPr/>
        <a:lstStyle/>
        <a:p>
          <a:pPr>
            <a:defRPr cap="all"/>
          </a:pPr>
          <a:r>
            <a:rPr lang="en-US"/>
            <a:t>Q&amp;A</a:t>
          </a:r>
        </a:p>
      </dgm:t>
    </dgm:pt>
    <dgm:pt modelId="{4048EF0F-12DA-4E9B-A60E-8FA0008BCBEA}" type="parTrans" cxnId="{4857CA8A-4857-4E56-AC94-7D41F9ACDD87}">
      <dgm:prSet/>
      <dgm:spPr/>
      <dgm:t>
        <a:bodyPr/>
        <a:lstStyle/>
        <a:p>
          <a:endParaRPr lang="en-US"/>
        </a:p>
      </dgm:t>
    </dgm:pt>
    <dgm:pt modelId="{1CB70275-1AD6-4AE9-9DBE-D926EF3C99A8}" type="sibTrans" cxnId="{4857CA8A-4857-4E56-AC94-7D41F9ACDD87}">
      <dgm:prSet/>
      <dgm:spPr/>
      <dgm:t>
        <a:bodyPr/>
        <a:lstStyle/>
        <a:p>
          <a:endParaRPr lang="en-US"/>
        </a:p>
      </dgm:t>
    </dgm:pt>
    <dgm:pt modelId="{299EAC3E-0C99-4D4D-B01D-170102151DE4}" type="pres">
      <dgm:prSet presAssocID="{83BCAFF1-DAC7-4A03-9A73-BF2DC24F273E}" presName="root" presStyleCnt="0">
        <dgm:presLayoutVars>
          <dgm:dir/>
          <dgm:resizeHandles val="exact"/>
        </dgm:presLayoutVars>
      </dgm:prSet>
      <dgm:spPr/>
    </dgm:pt>
    <dgm:pt modelId="{8B6C7C7B-A0F4-4515-80BE-461442A5C176}" type="pres">
      <dgm:prSet presAssocID="{3744F5C3-443D-4A7D-BDF2-C815803CED4C}" presName="compNode" presStyleCnt="0"/>
      <dgm:spPr/>
    </dgm:pt>
    <dgm:pt modelId="{0D5B9098-F9B1-43CA-98A8-9BD85ED6F23F}" type="pres">
      <dgm:prSet presAssocID="{3744F5C3-443D-4A7D-BDF2-C815803CED4C}" presName="iconBgRect" presStyleLbl="bgShp" presStyleIdx="0" presStyleCnt="2"/>
      <dgm:spPr/>
    </dgm:pt>
    <dgm:pt modelId="{2B87F72A-6AB1-4855-9657-725D7C7A2DE4}" type="pres">
      <dgm:prSet presAssocID="{3744F5C3-443D-4A7D-BDF2-C815803CED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A14DE11-2C4C-4EA2-B2DD-AA93BEF7C989}" type="pres">
      <dgm:prSet presAssocID="{3744F5C3-443D-4A7D-BDF2-C815803CED4C}" presName="spaceRect" presStyleCnt="0"/>
      <dgm:spPr/>
    </dgm:pt>
    <dgm:pt modelId="{B83A39FE-0E9F-4896-95A8-C20C0F9B69D9}" type="pres">
      <dgm:prSet presAssocID="{3744F5C3-443D-4A7D-BDF2-C815803CED4C}" presName="textRect" presStyleLbl="revTx" presStyleIdx="0" presStyleCnt="2">
        <dgm:presLayoutVars>
          <dgm:chMax val="1"/>
          <dgm:chPref val="1"/>
        </dgm:presLayoutVars>
      </dgm:prSet>
      <dgm:spPr/>
    </dgm:pt>
    <dgm:pt modelId="{DC2F8818-B480-415D-BD87-B526D702B92A}" type="pres">
      <dgm:prSet presAssocID="{4C49AD8C-0CB7-484E-9933-328E7FA69FE3}" presName="sibTrans" presStyleCnt="0"/>
      <dgm:spPr/>
    </dgm:pt>
    <dgm:pt modelId="{1B05561C-857D-421D-BA0C-57A60E6EFD8C}" type="pres">
      <dgm:prSet presAssocID="{3DD83B92-9FFA-4E04-9DA9-09FEDF4C1119}" presName="compNode" presStyleCnt="0"/>
      <dgm:spPr/>
    </dgm:pt>
    <dgm:pt modelId="{E1DE783C-38A5-44DE-9119-C50E5D4B2B3F}" type="pres">
      <dgm:prSet presAssocID="{3DD83B92-9FFA-4E04-9DA9-09FEDF4C1119}" presName="iconBgRect" presStyleLbl="bgShp" presStyleIdx="1" presStyleCnt="2"/>
      <dgm:spPr/>
    </dgm:pt>
    <dgm:pt modelId="{B7456DE9-1FA1-4044-8C6E-60BC35C262A5}" type="pres">
      <dgm:prSet presAssocID="{3DD83B92-9FFA-4E04-9DA9-09FEDF4C11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63256F1-97DB-46BD-9809-D97CA9F67D3C}" type="pres">
      <dgm:prSet presAssocID="{3DD83B92-9FFA-4E04-9DA9-09FEDF4C1119}" presName="spaceRect" presStyleCnt="0"/>
      <dgm:spPr/>
    </dgm:pt>
    <dgm:pt modelId="{5C7A235F-1F82-42FF-8F80-A5536D73E930}" type="pres">
      <dgm:prSet presAssocID="{3DD83B92-9FFA-4E04-9DA9-09FEDF4C11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97EB72-9295-43B5-B4D5-A986341A1708}" srcId="{83BCAFF1-DAC7-4A03-9A73-BF2DC24F273E}" destId="{3744F5C3-443D-4A7D-BDF2-C815803CED4C}" srcOrd="0" destOrd="0" parTransId="{D5E7D442-375F-4502-8F01-D0DACE5773C1}" sibTransId="{4C49AD8C-0CB7-484E-9933-328E7FA69FE3}"/>
    <dgm:cxn modelId="{4A645685-142B-4F0D-9948-E60179283734}" type="presOf" srcId="{3DD83B92-9FFA-4E04-9DA9-09FEDF4C1119}" destId="{5C7A235F-1F82-42FF-8F80-A5536D73E930}" srcOrd="0" destOrd="0" presId="urn:microsoft.com/office/officeart/2018/5/layout/IconCircleLabelList"/>
    <dgm:cxn modelId="{4857CA8A-4857-4E56-AC94-7D41F9ACDD87}" srcId="{83BCAFF1-DAC7-4A03-9A73-BF2DC24F273E}" destId="{3DD83B92-9FFA-4E04-9DA9-09FEDF4C1119}" srcOrd="1" destOrd="0" parTransId="{4048EF0F-12DA-4E9B-A60E-8FA0008BCBEA}" sibTransId="{1CB70275-1AD6-4AE9-9DBE-D926EF3C99A8}"/>
    <dgm:cxn modelId="{C52BF5AD-559B-4A5D-9B00-4222D8AE0C5B}" type="presOf" srcId="{3744F5C3-443D-4A7D-BDF2-C815803CED4C}" destId="{B83A39FE-0E9F-4896-95A8-C20C0F9B69D9}" srcOrd="0" destOrd="0" presId="urn:microsoft.com/office/officeart/2018/5/layout/IconCircleLabelList"/>
    <dgm:cxn modelId="{65528CC2-522A-4841-873D-8420BAF81D3F}" type="presOf" srcId="{83BCAFF1-DAC7-4A03-9A73-BF2DC24F273E}" destId="{299EAC3E-0C99-4D4D-B01D-170102151DE4}" srcOrd="0" destOrd="0" presId="urn:microsoft.com/office/officeart/2018/5/layout/IconCircleLabelList"/>
    <dgm:cxn modelId="{E50B57D9-8CDF-44E0-86D5-7F4F9F72904B}" type="presParOf" srcId="{299EAC3E-0C99-4D4D-B01D-170102151DE4}" destId="{8B6C7C7B-A0F4-4515-80BE-461442A5C176}" srcOrd="0" destOrd="0" presId="urn:microsoft.com/office/officeart/2018/5/layout/IconCircleLabelList"/>
    <dgm:cxn modelId="{A8BA7E06-6AB1-4CA8-961E-A0E5F98BD046}" type="presParOf" srcId="{8B6C7C7B-A0F4-4515-80BE-461442A5C176}" destId="{0D5B9098-F9B1-43CA-98A8-9BD85ED6F23F}" srcOrd="0" destOrd="0" presId="urn:microsoft.com/office/officeart/2018/5/layout/IconCircleLabelList"/>
    <dgm:cxn modelId="{98471E37-173E-4D05-B813-CCF7870A31CD}" type="presParOf" srcId="{8B6C7C7B-A0F4-4515-80BE-461442A5C176}" destId="{2B87F72A-6AB1-4855-9657-725D7C7A2DE4}" srcOrd="1" destOrd="0" presId="urn:microsoft.com/office/officeart/2018/5/layout/IconCircleLabelList"/>
    <dgm:cxn modelId="{F6051CEF-5DE2-40C1-8382-2446EC7C39E9}" type="presParOf" srcId="{8B6C7C7B-A0F4-4515-80BE-461442A5C176}" destId="{1A14DE11-2C4C-4EA2-B2DD-AA93BEF7C989}" srcOrd="2" destOrd="0" presId="urn:microsoft.com/office/officeart/2018/5/layout/IconCircleLabelList"/>
    <dgm:cxn modelId="{E56560FA-B35F-4036-B007-92D20BFC65CA}" type="presParOf" srcId="{8B6C7C7B-A0F4-4515-80BE-461442A5C176}" destId="{B83A39FE-0E9F-4896-95A8-C20C0F9B69D9}" srcOrd="3" destOrd="0" presId="urn:microsoft.com/office/officeart/2018/5/layout/IconCircleLabelList"/>
    <dgm:cxn modelId="{B8DC64A9-B505-4972-9D9C-0BA418A5D3BB}" type="presParOf" srcId="{299EAC3E-0C99-4D4D-B01D-170102151DE4}" destId="{DC2F8818-B480-415D-BD87-B526D702B92A}" srcOrd="1" destOrd="0" presId="urn:microsoft.com/office/officeart/2018/5/layout/IconCircleLabelList"/>
    <dgm:cxn modelId="{93A1720C-69CC-421B-A9A5-9E1E392FA146}" type="presParOf" srcId="{299EAC3E-0C99-4D4D-B01D-170102151DE4}" destId="{1B05561C-857D-421D-BA0C-57A60E6EFD8C}" srcOrd="2" destOrd="0" presId="urn:microsoft.com/office/officeart/2018/5/layout/IconCircleLabelList"/>
    <dgm:cxn modelId="{12B467D8-C34B-4635-99FC-1611AAD7CE99}" type="presParOf" srcId="{1B05561C-857D-421D-BA0C-57A60E6EFD8C}" destId="{E1DE783C-38A5-44DE-9119-C50E5D4B2B3F}" srcOrd="0" destOrd="0" presId="urn:microsoft.com/office/officeart/2018/5/layout/IconCircleLabelList"/>
    <dgm:cxn modelId="{19209399-E1B8-456B-81B6-E9385F8B106C}" type="presParOf" srcId="{1B05561C-857D-421D-BA0C-57A60E6EFD8C}" destId="{B7456DE9-1FA1-4044-8C6E-60BC35C262A5}" srcOrd="1" destOrd="0" presId="urn:microsoft.com/office/officeart/2018/5/layout/IconCircleLabelList"/>
    <dgm:cxn modelId="{EFCD08C6-D7BC-4D3E-9F11-D4D04D4BEF52}" type="presParOf" srcId="{1B05561C-857D-421D-BA0C-57A60E6EFD8C}" destId="{963256F1-97DB-46BD-9809-D97CA9F67D3C}" srcOrd="2" destOrd="0" presId="urn:microsoft.com/office/officeart/2018/5/layout/IconCircleLabelList"/>
    <dgm:cxn modelId="{9E257289-F916-4191-94E4-AEC7ACFE6BD9}" type="presParOf" srcId="{1B05561C-857D-421D-BA0C-57A60E6EFD8C}" destId="{5C7A235F-1F82-42FF-8F80-A5536D73E9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B9DDD-E232-4746-998F-CD7E67BB0EA9}">
      <dsp:nvSpPr>
        <dsp:cNvPr id="0" name=""/>
        <dsp:cNvSpPr/>
      </dsp:nvSpPr>
      <dsp:spPr>
        <a:xfrm>
          <a:off x="566905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1ADC2-A456-4E71-85D9-6D9475635329}">
      <dsp:nvSpPr>
        <dsp:cNvPr id="0" name=""/>
        <dsp:cNvSpPr/>
      </dsp:nvSpPr>
      <dsp:spPr>
        <a:xfrm>
          <a:off x="800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D4B7-E2DD-4C7C-B744-563AB1163E60}">
      <dsp:nvSpPr>
        <dsp:cNvPr id="0" name=""/>
        <dsp:cNvSpPr/>
      </dsp:nvSpPr>
      <dsp:spPr>
        <a:xfrm>
          <a:off x="215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What are we trying to achieve?</a:t>
          </a:r>
        </a:p>
      </dsp:txBody>
      <dsp:txXfrm>
        <a:off x="215905" y="2178481"/>
        <a:ext cx="1800000" cy="720000"/>
      </dsp:txXfrm>
    </dsp:sp>
    <dsp:sp modelId="{AE15185D-1F56-4987-A0F0-A3FB0E2B55B4}">
      <dsp:nvSpPr>
        <dsp:cNvPr id="0" name=""/>
        <dsp:cNvSpPr/>
      </dsp:nvSpPr>
      <dsp:spPr>
        <a:xfrm>
          <a:off x="2681905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A4226-B617-419F-AD46-67034CFD0FB9}">
      <dsp:nvSpPr>
        <dsp:cNvPr id="0" name=""/>
        <dsp:cNvSpPr/>
      </dsp:nvSpPr>
      <dsp:spPr>
        <a:xfrm>
          <a:off x="2915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488E4-FD65-4DE5-9A81-549428A063A2}">
      <dsp:nvSpPr>
        <dsp:cNvPr id="0" name=""/>
        <dsp:cNvSpPr/>
      </dsp:nvSpPr>
      <dsp:spPr>
        <a:xfrm>
          <a:off x="2330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Tools and background.</a:t>
          </a:r>
        </a:p>
      </dsp:txBody>
      <dsp:txXfrm>
        <a:off x="2330905" y="2178481"/>
        <a:ext cx="1800000" cy="720000"/>
      </dsp:txXfrm>
    </dsp:sp>
    <dsp:sp modelId="{FBE10911-BC8B-4CC3-BDB6-6D4A0F858BE0}">
      <dsp:nvSpPr>
        <dsp:cNvPr id="0" name=""/>
        <dsp:cNvSpPr/>
      </dsp:nvSpPr>
      <dsp:spPr>
        <a:xfrm>
          <a:off x="4796905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CC1E0-C0BE-4029-BF20-76AEA9C776DB}">
      <dsp:nvSpPr>
        <dsp:cNvPr id="0" name=""/>
        <dsp:cNvSpPr/>
      </dsp:nvSpPr>
      <dsp:spPr>
        <a:xfrm>
          <a:off x="5030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E3A56-095D-4031-A958-8F4F1225192D}">
      <dsp:nvSpPr>
        <dsp:cNvPr id="0" name=""/>
        <dsp:cNvSpPr/>
      </dsp:nvSpPr>
      <dsp:spPr>
        <a:xfrm>
          <a:off x="4445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Results</a:t>
          </a:r>
        </a:p>
      </dsp:txBody>
      <dsp:txXfrm>
        <a:off x="4445905" y="2178481"/>
        <a:ext cx="1800000" cy="720000"/>
      </dsp:txXfrm>
    </dsp:sp>
    <dsp:sp modelId="{AC83B344-E95C-475B-B31A-140AEAC6C77A}">
      <dsp:nvSpPr>
        <dsp:cNvPr id="0" name=""/>
        <dsp:cNvSpPr/>
      </dsp:nvSpPr>
      <dsp:spPr>
        <a:xfrm>
          <a:off x="6911906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FB7B7-46C1-4DEE-B60E-D6D4BD9D70BB}">
      <dsp:nvSpPr>
        <dsp:cNvPr id="0" name=""/>
        <dsp:cNvSpPr/>
      </dsp:nvSpPr>
      <dsp:spPr>
        <a:xfrm>
          <a:off x="7145906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C6E14-DE5E-4A72-ACB4-D7ECAFFD82A4}">
      <dsp:nvSpPr>
        <dsp:cNvPr id="0" name=""/>
        <dsp:cNvSpPr/>
      </dsp:nvSpPr>
      <dsp:spPr>
        <a:xfrm>
          <a:off x="6560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What’s next?</a:t>
          </a:r>
        </a:p>
      </dsp:txBody>
      <dsp:txXfrm>
        <a:off x="6560905" y="2178481"/>
        <a:ext cx="1800000" cy="720000"/>
      </dsp:txXfrm>
    </dsp:sp>
    <dsp:sp modelId="{3A884C29-0FD6-4DF6-B060-9F1CE69FE488}">
      <dsp:nvSpPr>
        <dsp:cNvPr id="0" name=""/>
        <dsp:cNvSpPr/>
      </dsp:nvSpPr>
      <dsp:spPr>
        <a:xfrm>
          <a:off x="9026906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6C3A2-1EB2-453D-8BDF-03DEC9EECE49}">
      <dsp:nvSpPr>
        <dsp:cNvPr id="0" name=""/>
        <dsp:cNvSpPr/>
      </dsp:nvSpPr>
      <dsp:spPr>
        <a:xfrm>
          <a:off x="9260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928C0-C10A-4E02-9785-115C32B9FA63}">
      <dsp:nvSpPr>
        <dsp:cNvPr id="0" name=""/>
        <dsp:cNvSpPr/>
      </dsp:nvSpPr>
      <dsp:spPr>
        <a:xfrm>
          <a:off x="8675906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Q&amp;A</a:t>
          </a:r>
        </a:p>
      </dsp:txBody>
      <dsp:txXfrm>
        <a:off x="8675906" y="217848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B8FFA-E010-47DE-9053-9745AD8BD838}">
      <dsp:nvSpPr>
        <dsp:cNvPr id="0" name=""/>
        <dsp:cNvSpPr/>
      </dsp:nvSpPr>
      <dsp:spPr>
        <a:xfrm>
          <a:off x="683905" y="198481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80655-3D61-49A0-A94A-580EEE7EB0F6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97CC3-D37C-42BE-AF4D-3417C3274447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Different Instruction sets.</a:t>
          </a:r>
        </a:p>
      </dsp:txBody>
      <dsp:txXfrm>
        <a:off x="69655" y="2718481"/>
        <a:ext cx="3150000" cy="720000"/>
      </dsp:txXfrm>
    </dsp:sp>
    <dsp:sp modelId="{8CEFA659-BD84-4173-B3CB-5EFE87B2E6C7}">
      <dsp:nvSpPr>
        <dsp:cNvPr id="0" name=""/>
        <dsp:cNvSpPr/>
      </dsp:nvSpPr>
      <dsp:spPr>
        <a:xfrm>
          <a:off x="4385155" y="198481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1E562-54C6-4348-A07F-36EED27403C9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D4E39-FF31-4DA4-87D8-2E1C46A2BF23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Different Noise.</a:t>
          </a:r>
        </a:p>
      </dsp:txBody>
      <dsp:txXfrm>
        <a:off x="3770905" y="2718481"/>
        <a:ext cx="3150000" cy="720000"/>
      </dsp:txXfrm>
    </dsp:sp>
    <dsp:sp modelId="{848F5284-8884-41B9-80C4-23B1313B3368}">
      <dsp:nvSpPr>
        <dsp:cNvPr id="0" name=""/>
        <dsp:cNvSpPr/>
      </dsp:nvSpPr>
      <dsp:spPr>
        <a:xfrm>
          <a:off x="8086406" y="198481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1DBF6-219C-457E-B9D6-5CDEB6EBB01A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2DF7-07A6-4CCD-AE6A-8E4E0D669A1E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Different task setup.</a:t>
          </a:r>
        </a:p>
      </dsp:txBody>
      <dsp:txXfrm>
        <a:off x="7472156" y="2718481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7D640-99C2-422B-A327-000E8A655E86}">
      <dsp:nvSpPr>
        <dsp:cNvPr id="0" name=""/>
        <dsp:cNvSpPr/>
      </dsp:nvSpPr>
      <dsp:spPr>
        <a:xfrm>
          <a:off x="683905" y="1984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D8A56-D65D-49BA-A91F-FA65D1A7B487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5E101-68A3-4A76-AF85-191DB07A02DE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What are partially observed tasks?</a:t>
          </a:r>
        </a:p>
      </dsp:txBody>
      <dsp:txXfrm>
        <a:off x="69655" y="2718481"/>
        <a:ext cx="3150000" cy="720000"/>
      </dsp:txXfrm>
    </dsp:sp>
    <dsp:sp modelId="{CF44DF13-9540-40F3-B4B4-BAF5DFBAE44B}">
      <dsp:nvSpPr>
        <dsp:cNvPr id="0" name=""/>
        <dsp:cNvSpPr/>
      </dsp:nvSpPr>
      <dsp:spPr>
        <a:xfrm>
          <a:off x="4385155" y="1984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6E085-345E-482B-8887-4645020E8BA5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B3BCF-14F1-4A98-A217-1A5DFEB63708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Why we care about it?</a:t>
          </a:r>
        </a:p>
      </dsp:txBody>
      <dsp:txXfrm>
        <a:off x="3770905" y="2718481"/>
        <a:ext cx="3150000" cy="720000"/>
      </dsp:txXfrm>
    </dsp:sp>
    <dsp:sp modelId="{26A785AE-B789-4A43-A052-C2D6FAE2A0BC}">
      <dsp:nvSpPr>
        <dsp:cNvPr id="0" name=""/>
        <dsp:cNvSpPr/>
      </dsp:nvSpPr>
      <dsp:spPr>
        <a:xfrm>
          <a:off x="8086406" y="19848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9DA0B-859A-43F2-BA76-918E25DBD5CF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0A2FA-1D84-4052-9AAC-E6C219424F20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Where can we see it?</a:t>
          </a:r>
        </a:p>
      </dsp:txBody>
      <dsp:txXfrm>
        <a:off x="7472156" y="2718481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400AE-A87C-46FB-B84A-075498E74BCA}">
      <dsp:nvSpPr>
        <dsp:cNvPr id="0" name=""/>
        <dsp:cNvSpPr/>
      </dsp:nvSpPr>
      <dsp:spPr>
        <a:xfrm>
          <a:off x="2132905" y="1848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E3E31-333D-4676-A6C6-F5A066DC570E}">
      <dsp:nvSpPr>
        <dsp:cNvPr id="0" name=""/>
        <dsp:cNvSpPr/>
      </dsp:nvSpPr>
      <dsp:spPr>
        <a:xfrm>
          <a:off x="2600905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37899-7130-4CD0-8FD6-647D92F7C233}">
      <dsp:nvSpPr>
        <dsp:cNvPr id="0" name=""/>
        <dsp:cNvSpPr/>
      </dsp:nvSpPr>
      <dsp:spPr>
        <a:xfrm>
          <a:off x="143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Why memory is important?</a:t>
          </a:r>
        </a:p>
      </dsp:txBody>
      <dsp:txXfrm>
        <a:off x="1430905" y="2898481"/>
        <a:ext cx="3600000" cy="720000"/>
      </dsp:txXfrm>
    </dsp:sp>
    <dsp:sp modelId="{AE40D6D8-1290-45DD-80DE-039623938046}">
      <dsp:nvSpPr>
        <dsp:cNvPr id="0" name=""/>
        <dsp:cNvSpPr/>
      </dsp:nvSpPr>
      <dsp:spPr>
        <a:xfrm>
          <a:off x="6362905" y="1848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EAEDC-000A-4DA4-8401-66D870AEA489}">
      <dsp:nvSpPr>
        <dsp:cNvPr id="0" name=""/>
        <dsp:cNvSpPr/>
      </dsp:nvSpPr>
      <dsp:spPr>
        <a:xfrm>
          <a:off x="6830906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9B4F7-34D3-4256-A029-9C4640C4844B}">
      <dsp:nvSpPr>
        <dsp:cNvPr id="0" name=""/>
        <dsp:cNvSpPr/>
      </dsp:nvSpPr>
      <dsp:spPr>
        <a:xfrm>
          <a:off x="566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Internal vs external</a:t>
          </a:r>
        </a:p>
      </dsp:txBody>
      <dsp:txXfrm>
        <a:off x="5660905" y="2898481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EA3FA-F5D8-41A0-BCF1-BACD11D61B8B}">
      <dsp:nvSpPr>
        <dsp:cNvPr id="0" name=""/>
        <dsp:cNvSpPr/>
      </dsp:nvSpPr>
      <dsp:spPr>
        <a:xfrm>
          <a:off x="0" y="568793"/>
          <a:ext cx="3587668" cy="10500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71382-18F0-463F-AFEA-9C4453D74859}">
      <dsp:nvSpPr>
        <dsp:cNvPr id="0" name=""/>
        <dsp:cNvSpPr/>
      </dsp:nvSpPr>
      <dsp:spPr>
        <a:xfrm>
          <a:off x="317649" y="805060"/>
          <a:ext cx="577543" cy="577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95E9A-5030-40FF-AB4D-DBFF7A4EB0B0}">
      <dsp:nvSpPr>
        <dsp:cNvPr id="0" name=""/>
        <dsp:cNvSpPr/>
      </dsp:nvSpPr>
      <dsp:spPr>
        <a:xfrm>
          <a:off x="1212841" y="568793"/>
          <a:ext cx="2374826" cy="105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33" tIns="111133" rIns="111133" bIns="1111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Limitation of canonical GP.</a:t>
          </a:r>
        </a:p>
      </dsp:txBody>
      <dsp:txXfrm>
        <a:off x="1212841" y="568793"/>
        <a:ext cx="2374826" cy="1050079"/>
      </dsp:txXfrm>
    </dsp:sp>
    <dsp:sp modelId="{FA7858A1-64F6-4D3C-85D1-606403107F79}">
      <dsp:nvSpPr>
        <dsp:cNvPr id="0" name=""/>
        <dsp:cNvSpPr/>
      </dsp:nvSpPr>
      <dsp:spPr>
        <a:xfrm>
          <a:off x="0" y="1881392"/>
          <a:ext cx="3587668" cy="10500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16A79-773F-4547-8F98-4E91136B72BA}">
      <dsp:nvSpPr>
        <dsp:cNvPr id="0" name=""/>
        <dsp:cNvSpPr/>
      </dsp:nvSpPr>
      <dsp:spPr>
        <a:xfrm>
          <a:off x="317649" y="2117660"/>
          <a:ext cx="577543" cy="577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06CD-B2C2-4AD9-8066-A44047525211}">
      <dsp:nvSpPr>
        <dsp:cNvPr id="0" name=""/>
        <dsp:cNvSpPr/>
      </dsp:nvSpPr>
      <dsp:spPr>
        <a:xfrm>
          <a:off x="1212841" y="1881392"/>
          <a:ext cx="2374826" cy="105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33" tIns="111133" rIns="111133" bIns="1111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 around and teams forming.</a:t>
          </a:r>
        </a:p>
      </dsp:txBody>
      <dsp:txXfrm>
        <a:off x="1212841" y="1881392"/>
        <a:ext cx="2374826" cy="1050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F7D36-5E7F-41BC-85E9-F5D8DC1FE4BE}">
      <dsp:nvSpPr>
        <dsp:cNvPr id="0" name=""/>
        <dsp:cNvSpPr/>
      </dsp:nvSpPr>
      <dsp:spPr>
        <a:xfrm>
          <a:off x="880822" y="550684"/>
          <a:ext cx="1435205" cy="1435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733AC-6409-4C3A-A4B6-BFE60DB02C65}">
      <dsp:nvSpPr>
        <dsp:cNvPr id="0" name=""/>
        <dsp:cNvSpPr/>
      </dsp:nvSpPr>
      <dsp:spPr>
        <a:xfrm>
          <a:off x="3752" y="2366278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Sequence Classification</a:t>
          </a:r>
        </a:p>
      </dsp:txBody>
      <dsp:txXfrm>
        <a:off x="3752" y="2366278"/>
        <a:ext cx="3189345" cy="720000"/>
      </dsp:txXfrm>
    </dsp:sp>
    <dsp:sp modelId="{D58921A2-EA62-4417-B4C1-7442B0C9134B}">
      <dsp:nvSpPr>
        <dsp:cNvPr id="0" name=""/>
        <dsp:cNvSpPr/>
      </dsp:nvSpPr>
      <dsp:spPr>
        <a:xfrm>
          <a:off x="4628303" y="550684"/>
          <a:ext cx="1435205" cy="1435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DA042-5D0A-4593-9FCF-669FEA9A3B48}">
      <dsp:nvSpPr>
        <dsp:cNvPr id="0" name=""/>
        <dsp:cNvSpPr/>
      </dsp:nvSpPr>
      <dsp:spPr>
        <a:xfrm>
          <a:off x="3751233" y="2366278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Sequence Recall</a:t>
          </a:r>
        </a:p>
      </dsp:txBody>
      <dsp:txXfrm>
        <a:off x="3751233" y="2366278"/>
        <a:ext cx="3189345" cy="720000"/>
      </dsp:txXfrm>
    </dsp:sp>
    <dsp:sp modelId="{F03C27A8-A295-415E-A087-189B78A2345B}">
      <dsp:nvSpPr>
        <dsp:cNvPr id="0" name=""/>
        <dsp:cNvSpPr/>
      </dsp:nvSpPr>
      <dsp:spPr>
        <a:xfrm>
          <a:off x="8375784" y="550684"/>
          <a:ext cx="1435205" cy="1435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5CC55-F4CB-4DA4-9055-135025134AA0}">
      <dsp:nvSpPr>
        <dsp:cNvPr id="0" name=""/>
        <dsp:cNvSpPr/>
      </dsp:nvSpPr>
      <dsp:spPr>
        <a:xfrm>
          <a:off x="7498714" y="2366278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Copy Task</a:t>
          </a:r>
        </a:p>
      </dsp:txBody>
      <dsp:txXfrm>
        <a:off x="7498714" y="2366278"/>
        <a:ext cx="318934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B9098-F9B1-43CA-98A8-9BD85ED6F23F}">
      <dsp:nvSpPr>
        <dsp:cNvPr id="0" name=""/>
        <dsp:cNvSpPr/>
      </dsp:nvSpPr>
      <dsp:spPr>
        <a:xfrm>
          <a:off x="2132905" y="1848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7F72A-6AB1-4855-9657-725D7C7A2DE4}">
      <dsp:nvSpPr>
        <dsp:cNvPr id="0" name=""/>
        <dsp:cNvSpPr/>
      </dsp:nvSpPr>
      <dsp:spPr>
        <a:xfrm>
          <a:off x="2600905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A39FE-0E9F-4896-95A8-C20C0F9B69D9}">
      <dsp:nvSpPr>
        <dsp:cNvPr id="0" name=""/>
        <dsp:cNvSpPr/>
      </dsp:nvSpPr>
      <dsp:spPr>
        <a:xfrm>
          <a:off x="143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Free choices of memory</a:t>
          </a:r>
        </a:p>
      </dsp:txBody>
      <dsp:txXfrm>
        <a:off x="1430905" y="2898481"/>
        <a:ext cx="3600000" cy="720000"/>
      </dsp:txXfrm>
    </dsp:sp>
    <dsp:sp modelId="{E1DE783C-38A5-44DE-9119-C50E5D4B2B3F}">
      <dsp:nvSpPr>
        <dsp:cNvPr id="0" name=""/>
        <dsp:cNvSpPr/>
      </dsp:nvSpPr>
      <dsp:spPr>
        <a:xfrm>
          <a:off x="6362905" y="1848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56DE9-1FA1-4044-8C6E-60BC35C262A5}">
      <dsp:nvSpPr>
        <dsp:cNvPr id="0" name=""/>
        <dsp:cNvSpPr/>
      </dsp:nvSpPr>
      <dsp:spPr>
        <a:xfrm>
          <a:off x="6830906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A235F-1F82-42FF-8F80-A5536D73E930}">
      <dsp:nvSpPr>
        <dsp:cNvPr id="0" name=""/>
        <dsp:cNvSpPr/>
      </dsp:nvSpPr>
      <dsp:spPr>
        <a:xfrm>
          <a:off x="566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Q&amp;A</a:t>
          </a:r>
        </a:p>
      </dsp:txBody>
      <dsp:txXfrm>
        <a:off x="5660905" y="28984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89212-567B-4BEF-A012-F8DBD13AF3F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0B2BB-41D7-4AE0-9421-4EBB4D8FFD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22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approaches to tasks in ML (supervised, unsupervised and Reinforced Learning)</a:t>
            </a:r>
          </a:p>
          <a:p>
            <a:r>
              <a:rPr lang="en-US"/>
              <a:t>reinforcement learning, represents a decision making problem in which the learning agent has to maximize the cumulative rewards over a (possibly infinite) sequence of state inputs</a:t>
            </a:r>
            <a:endParaRPr lang="en-US" dirty="0"/>
          </a:p>
          <a:p>
            <a:r>
              <a:rPr lang="en-US" dirty="0"/>
              <a:t>RL two types (complete and partial – needs to build internal mental 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81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GP is reactive to overcome that and work with partially observed tasks we need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35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08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how task setup is different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81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738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Multiplication instruction set didn’t perform well, results were non-comparable.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16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the new task setup and noise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56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04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info about modified setup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67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6B8A-786F-48A3-87FB-F3F40B2D94CC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7522-15DC-4976-BDB3-0399E5D979C0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80BC-C5C4-4CC4-879D-3A339E09A16C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D30-A200-4D7D-BEFA-3B390F8636FF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DCC5-F772-4112-B801-110C3D551DED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131-D1B4-411F-B615-C1E1937C18FE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935-401E-4B41-944F-2A4D772F7637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3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BA5-8FC8-4C0B-AD63-3CABE302B605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7FA4-42D7-4833-8122-86B5FB77FFB3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5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2D8-2E8B-4E89-B053-0B02D6D4FD8D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0191-F02F-4AB7-A945-27139C9B85D7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8DE48450-9ADC-4588-9BA4-874A59B0EC0B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A238E-89FF-4BCC-BA62-1C1D2BB67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Benchmarking Modular Genetic Programming on Deep Memory Tasks</a:t>
            </a:r>
            <a:endParaRPr lang="en-CA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42F07-497A-40BB-81F1-FE4FE60A9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/>
              <a:t>Mihyar Al Masalma</a:t>
            </a:r>
            <a:endParaRPr lang="en-CA" sz="180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5E062C80-4266-4EB2-B436-DD87B135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0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34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3740A-C989-4B01-B783-190750C8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8CF8-3CC7-4B46-BBDB-2D9DC268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Sequence Recall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2059367-01DB-423F-89D9-D3E118DBC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35" y="1280681"/>
            <a:ext cx="7273181" cy="3792764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637E75-41DC-4F62-8075-BA1632A0D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35" y="4651126"/>
            <a:ext cx="7503620" cy="13078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91C4C-8862-40CE-8896-62B17529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0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ED2C-53D5-41F6-A522-1B11B369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vs neural network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4494158-0BD4-4FCE-84F3-BA788B5C9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607611"/>
            <a:ext cx="5221234" cy="395021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6A36563-0194-45E0-BE8F-0CA77BF56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1607611"/>
            <a:ext cx="5221234" cy="39502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724C-AABE-429D-AF0A-1AD157D0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0D67-B62E-4D7A-94BA-002E8F0E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vs full instruction set</a:t>
            </a:r>
            <a:endParaRPr lang="en-CA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E41BAB7-FF8C-40F6-AD92-6A44B846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985688"/>
            <a:ext cx="5221234" cy="395021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7E37C13-6957-40EE-AE62-249838575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1985688"/>
            <a:ext cx="5221234" cy="39502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F338A-A089-474E-9DC7-1650AA75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E73D-752A-4AD6-8426-A6ED8343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 modified setup</a:t>
            </a:r>
            <a:endParaRPr lang="en-CA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62AF0D5-D895-411A-A7A2-928CE6B33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85688"/>
            <a:ext cx="5221234" cy="395021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71CBDA-8344-4E24-BA2F-8F2180104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99" y="1985688"/>
            <a:ext cx="5221234" cy="39502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E8C7B-633F-417B-9296-06F8F156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18CF8-3CC7-4B46-BBDB-2D9DC268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Sequence classification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2811471-C0B6-4542-9145-512735D74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9621"/>
            <a:ext cx="5295900" cy="33587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5F339-E618-4456-933B-E8AB990F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047F-43C2-4C78-9056-565B18AD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Programing vs Neural Network</a:t>
            </a:r>
            <a:endParaRPr lang="en-CA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3B02073-B089-41CE-99D6-747ECE0C4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614985"/>
            <a:ext cx="5221234" cy="395021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FC6E01A-5DCD-4CCB-A61C-B850774EB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66" y="1614985"/>
            <a:ext cx="5221234" cy="39502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1F661-1328-4481-9257-BB147F81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C522-3A0D-4B96-9237-16CF51B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vs full instruction set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9BA66C7-B52C-48E2-86A3-578C0790A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0" y="1768525"/>
            <a:ext cx="5221234" cy="395021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C3283A1-0871-45C2-B44A-DB8D7A8BF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99" y="1768525"/>
            <a:ext cx="5221234" cy="39502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95D0F-97C9-43E3-AB7D-7245D784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E7C0-4CB8-4904-9073-5262BAEA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 modified setup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08E89A5-635B-41DC-A5BE-652926666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709531"/>
            <a:ext cx="5221234" cy="395021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D003F13-00CF-46D9-B78B-8C880CA67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1607611"/>
            <a:ext cx="5221234" cy="39502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D058E-B6C8-4539-81F4-3B7EBC2F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6B42-80E8-4CF3-9D3E-DAE583C7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Copy Task setup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4AC465-4C22-4A81-AE40-6F99B77ED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13" y="1066800"/>
            <a:ext cx="5391597" cy="47243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6996A-3B44-4D0D-B85A-72BD8577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6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8106-4DB8-44A7-A397-322CCEC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22096"/>
            <a:ext cx="2750487" cy="2194730"/>
          </a:xfrm>
        </p:spPr>
        <p:txBody>
          <a:bodyPr/>
          <a:lstStyle/>
          <a:p>
            <a:r>
              <a:rPr lang="en-US" dirty="0"/>
              <a:t>Copy Task Structure</a:t>
            </a:r>
            <a:endParaRPr lang="en-CA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B418C6-CB62-4D9C-A493-67965FD4F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1" y="1315159"/>
            <a:ext cx="8078429" cy="43482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DFE588-C3BE-4E94-9746-8D223C1DA0FD}"/>
              </a:ext>
            </a:extLst>
          </p:cNvPr>
          <p:cNvSpPr/>
          <p:nvPr/>
        </p:nvSpPr>
        <p:spPr>
          <a:xfrm>
            <a:off x="4198375" y="4292350"/>
            <a:ext cx="4562168" cy="1371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6EFDA-F3DA-4F35-9381-4CFCA067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375C-3CFD-4E28-B7B0-DBF32F47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Road Map</a:t>
            </a:r>
            <a:endParaRPr lang="en-CA" dirty="0"/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D5FCA26-374E-41E3-8CF6-D3D5468EA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89908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A6AE5-A4C0-4E59-AD84-0C5256C4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5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3B93-5DDC-4B4A-B179-CC3779CF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vs neural network</a:t>
            </a:r>
            <a:endParaRPr lang="en-CA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D6AB9B6-EA1F-4C0D-9CFB-C37EF615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26" y="1650538"/>
            <a:ext cx="5894591" cy="44596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3B8E3-C582-4E29-A11A-E246AD5E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B3D7-6FD5-4774-BC8D-EF9767E8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vs multiplication instructions</a:t>
            </a:r>
            <a:endParaRPr lang="en-CA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B3FCB8-8A9F-4A6E-A5F7-78FE3C1F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77" y="1522716"/>
            <a:ext cx="5924140" cy="44820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612C2-1197-48F9-9835-99E1FBAD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EFAD-13F2-4119-A7E4-E741B0D0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 modified setup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1ADA6C3-2991-463D-92F8-AFF0B763B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45" y="1453892"/>
            <a:ext cx="6071572" cy="45935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AC874-DE57-45E5-80DD-D8AE0890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7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F334-13AC-412E-92DE-75A594F1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Task all in one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78C4A79-50BB-4A0F-9E64-CED3E27F4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13" y="1540760"/>
            <a:ext cx="5994536" cy="44850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6C242-85F7-432D-92C1-0F8E0407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D92FB-DBF7-4A3B-A14C-7894D377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What is next?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D15CB-535F-479D-9B3C-85A96F9E6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0157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BF817-2931-4EB3-958F-1C67B189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DF0BE-099E-4C4B-BA69-33A2C11D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What are you doing?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105CA0-58EB-4B6B-BB16-437AC9858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315665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2C7BD-417A-48EA-8E65-459906FC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895C5-B282-4A1A-A81C-DA6CBEA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canonical GP?</a:t>
            </a: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BDAAD5B-4794-46F5-B3AD-3A8C1623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9956"/>
            <a:ext cx="5295900" cy="42580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364BC-9F00-44DF-9AC3-AB0B7C51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70EAE-7E14-4C67-BA6A-701AF9EF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Don’t know the whole story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3E158D-B6D0-460E-A9F4-89B11E540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22501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21241-6860-4793-8ADC-52C2ABA8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7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5E134-1450-4F59-BA7D-7DD2ED91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I need to remember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79CF4-B345-43DA-AEC2-5328300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773728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2BC94-D8FB-40E3-A587-D82602DE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1B37-643F-4B20-BB26-13747121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memory interface</a:t>
            </a:r>
            <a:endParaRPr lang="en-CA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17ED51-691E-4CBE-903B-E90438559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36" y="1351202"/>
            <a:ext cx="9283770" cy="45847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03874-6C44-44B1-9FCB-2493D165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FDA4C-5415-4713-848D-3CC3C898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One output means One population</a:t>
            </a:r>
            <a:endParaRPr lang="en-CA" sz="34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B172516-3989-43E8-AEEE-302F4DED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51" y="1823372"/>
            <a:ext cx="7161535" cy="3043652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F73D004-BFF6-450A-A7A0-BEE67C4B6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645398"/>
              </p:ext>
            </p:extLst>
          </p:nvPr>
        </p:nvGraphicFramePr>
        <p:xfrm>
          <a:off x="695325" y="2710035"/>
          <a:ext cx="3587668" cy="350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6D2C6-5445-48B4-A1C5-CB2A0CA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B017B-F311-4465-8FBB-39FE3C26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Deep memory tasks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25494-245A-47A7-A697-F82B0D848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205410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25D6E-276C-4428-9BA8-DB720556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16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365</TotalTime>
  <Words>323</Words>
  <Application>Microsoft Office PowerPoint</Application>
  <PresentationFormat>Widescreen</PresentationFormat>
  <Paragraphs>86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Calisto MT</vt:lpstr>
      <vt:lpstr>Univers Condensed</vt:lpstr>
      <vt:lpstr>ChronicleVTI</vt:lpstr>
      <vt:lpstr>Benchmarking Modular Genetic Programming on Deep Memory Tasks</vt:lpstr>
      <vt:lpstr>Road Map</vt:lpstr>
      <vt:lpstr>What are you doing?</vt:lpstr>
      <vt:lpstr>canonical GP?</vt:lpstr>
      <vt:lpstr>Don’t know the whole story</vt:lpstr>
      <vt:lpstr>I need to remember</vt:lpstr>
      <vt:lpstr>External memory interface</vt:lpstr>
      <vt:lpstr>One output means One population</vt:lpstr>
      <vt:lpstr>Deep memory tasks</vt:lpstr>
      <vt:lpstr>Sequence Recall</vt:lpstr>
      <vt:lpstr>Genetic programming vs neural network</vt:lpstr>
      <vt:lpstr>Division vs full instruction set</vt:lpstr>
      <vt:lpstr>Original vs modified setup</vt:lpstr>
      <vt:lpstr>Sequence classification</vt:lpstr>
      <vt:lpstr>Genetic Programing vs Neural Network</vt:lpstr>
      <vt:lpstr>Division vs full instruction set</vt:lpstr>
      <vt:lpstr>Original vs modified setup</vt:lpstr>
      <vt:lpstr>Copy Task setup</vt:lpstr>
      <vt:lpstr>Copy Task Structure</vt:lpstr>
      <vt:lpstr>Genetic programming vs neural network</vt:lpstr>
      <vt:lpstr>Division vs multiplication instructions</vt:lpstr>
      <vt:lpstr>Original vs modified setup</vt:lpstr>
      <vt:lpstr>Copy Task all in one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Modular Genetic Programming on Deep Memory Tasks</dc:title>
  <dc:creator>Mihyar Al Masalma</dc:creator>
  <cp:lastModifiedBy>Mihyar Al Massalma</cp:lastModifiedBy>
  <cp:revision>22</cp:revision>
  <dcterms:created xsi:type="dcterms:W3CDTF">2022-03-03T01:20:02Z</dcterms:created>
  <dcterms:modified xsi:type="dcterms:W3CDTF">2022-03-21T15:34:44Z</dcterms:modified>
</cp:coreProperties>
</file>