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29" r:id="rId2"/>
    <p:sldId id="572" r:id="rId3"/>
    <p:sldId id="496" r:id="rId4"/>
    <p:sldId id="489" r:id="rId5"/>
    <p:sldId id="559" r:id="rId6"/>
    <p:sldId id="560" r:id="rId7"/>
    <p:sldId id="561" r:id="rId8"/>
    <p:sldId id="562" r:id="rId9"/>
    <p:sldId id="563" r:id="rId10"/>
    <p:sldId id="570" r:id="rId11"/>
    <p:sldId id="549" r:id="rId12"/>
    <p:sldId id="573" r:id="rId13"/>
    <p:sldId id="557" r:id="rId14"/>
    <p:sldId id="571" r:id="rId15"/>
    <p:sldId id="574" r:id="rId16"/>
    <p:sldId id="613" r:id="rId17"/>
    <p:sldId id="588" r:id="rId18"/>
    <p:sldId id="591" r:id="rId19"/>
    <p:sldId id="611" r:id="rId20"/>
    <p:sldId id="612" r:id="rId21"/>
    <p:sldId id="589" r:id="rId22"/>
    <p:sldId id="558" r:id="rId23"/>
    <p:sldId id="556" r:id="rId24"/>
    <p:sldId id="565" r:id="rId25"/>
    <p:sldId id="566" r:id="rId26"/>
    <p:sldId id="567" r:id="rId27"/>
    <p:sldId id="569" r:id="rId28"/>
    <p:sldId id="568" r:id="rId29"/>
    <p:sldId id="590" r:id="rId30"/>
  </p:sldIdLst>
  <p:sldSz cx="9906000" cy="6858000" type="A4"/>
  <p:notesSz cx="6888163" cy="100187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95D452"/>
    <a:srgbClr val="FAC090"/>
    <a:srgbClr val="D6EEFF"/>
    <a:srgbClr val="CCCCFF"/>
    <a:srgbClr val="9999FF"/>
    <a:srgbClr val="CCFF33"/>
    <a:srgbClr val="CCFFCC"/>
    <a:srgbClr val="DDDDD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940" autoAdjust="0"/>
  </p:normalViewPr>
  <p:slideViewPr>
    <p:cSldViewPr>
      <p:cViewPr varScale="1">
        <p:scale>
          <a:sx n="113" d="100"/>
          <a:sy n="113" d="100"/>
        </p:scale>
        <p:origin x="1254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F0D50-33CF-4D1A-9463-E0A9B613B497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80404539-EDA2-4297-8A49-20C4ED3E38CA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gm:t>
    </dgm:pt>
    <dgm:pt modelId="{BEA5C133-F8A0-4CED-BADE-1CE33D6D6619}" type="par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8202F8-EC19-4A0F-91D6-AC06659CA479}" type="sib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3DD6C61-AFC9-4AD8-9D7A-7A6888B38169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gm:t>
    </dgm:pt>
    <dgm:pt modelId="{C3679735-44A2-4BFC-BC8E-19E6B79B5B64}" type="par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696824-6DED-4BC2-A7DE-4A2F59253D3C}" type="sib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DEFC623-F0D3-49FD-8C32-22083C54D7D8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gm:t>
    </dgm:pt>
    <dgm:pt modelId="{C981119D-8BB3-4383-BF69-F5424426164F}" type="par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A9FA50A-774B-474F-968A-A5EA7EC1FC50}" type="sib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DBD169B-62ED-4340-8413-3A74A0984FEF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gm:t>
    </dgm:pt>
    <dgm:pt modelId="{5E5D07AA-150E-48C1-B438-A8A42BD5E320}" type="par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36FD90-E1D2-480F-A38D-1BD6B3A9D5C1}" type="sib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477FFEE-6D75-486A-998F-0105CF124FA5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gm:t>
    </dgm:pt>
    <dgm:pt modelId="{F8471495-CA27-4FC1-98F5-EA7299F76493}" type="par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14C5E26-3E42-462A-A8AB-5F3797FCC501}" type="sib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3E8124-0254-4201-B13B-AD4F69A5ACD4}" type="pres">
      <dgm:prSet presAssocID="{EE2F0D50-33CF-4D1A-9463-E0A9B613B497}" presName="linearFlow" presStyleCnt="0">
        <dgm:presLayoutVars>
          <dgm:resizeHandles val="exact"/>
        </dgm:presLayoutVars>
      </dgm:prSet>
      <dgm:spPr/>
    </dgm:pt>
    <dgm:pt modelId="{91995448-4E86-4AB6-A4C1-9F3D2EBBFDC7}" type="pres">
      <dgm:prSet presAssocID="{80404539-EDA2-4297-8A49-20C4ED3E38CA}" presName="node" presStyleLbl="node1" presStyleIdx="0" presStyleCnt="5" custScaleX="154656">
        <dgm:presLayoutVars>
          <dgm:bulletEnabled val="1"/>
        </dgm:presLayoutVars>
      </dgm:prSet>
      <dgm:spPr/>
    </dgm:pt>
    <dgm:pt modelId="{8916A327-0492-49BB-9479-AAA21A1CAC4C}" type="pres">
      <dgm:prSet presAssocID="{F38202F8-EC19-4A0F-91D6-AC06659CA479}" presName="sibTrans" presStyleLbl="sibTrans2D1" presStyleIdx="0" presStyleCnt="4"/>
      <dgm:spPr/>
    </dgm:pt>
    <dgm:pt modelId="{921F17D6-9797-4405-A095-B9F3DFB9E155}" type="pres">
      <dgm:prSet presAssocID="{F38202F8-EC19-4A0F-91D6-AC06659CA479}" presName="connectorText" presStyleLbl="sibTrans2D1" presStyleIdx="0" presStyleCnt="4"/>
      <dgm:spPr/>
    </dgm:pt>
    <dgm:pt modelId="{6B1D2194-BE0A-46B0-9E8A-FF8061A9F6E1}" type="pres">
      <dgm:prSet presAssocID="{D3DD6C61-AFC9-4AD8-9D7A-7A6888B38169}" presName="node" presStyleLbl="node1" presStyleIdx="1" presStyleCnt="5" custScaleX="154656">
        <dgm:presLayoutVars>
          <dgm:bulletEnabled val="1"/>
        </dgm:presLayoutVars>
      </dgm:prSet>
      <dgm:spPr/>
    </dgm:pt>
    <dgm:pt modelId="{2ACAF3FC-12B2-4828-90EF-5FF8D8F9499A}" type="pres">
      <dgm:prSet presAssocID="{7A696824-6DED-4BC2-A7DE-4A2F59253D3C}" presName="sibTrans" presStyleLbl="sibTrans2D1" presStyleIdx="1" presStyleCnt="4"/>
      <dgm:spPr/>
    </dgm:pt>
    <dgm:pt modelId="{8A1EBB32-02D9-4146-AE4A-C1DDD94A4EE1}" type="pres">
      <dgm:prSet presAssocID="{7A696824-6DED-4BC2-A7DE-4A2F59253D3C}" presName="connectorText" presStyleLbl="sibTrans2D1" presStyleIdx="1" presStyleCnt="4"/>
      <dgm:spPr/>
    </dgm:pt>
    <dgm:pt modelId="{C3A3007D-49C8-47E0-93DA-5A48D2B94C53}" type="pres">
      <dgm:prSet presAssocID="{3DEFC623-F0D3-49FD-8C32-22083C54D7D8}" presName="node" presStyleLbl="node1" presStyleIdx="2" presStyleCnt="5" custScaleX="154656">
        <dgm:presLayoutVars>
          <dgm:bulletEnabled val="1"/>
        </dgm:presLayoutVars>
      </dgm:prSet>
      <dgm:spPr/>
    </dgm:pt>
    <dgm:pt modelId="{A4866981-4CE7-4040-92EF-8EC173430440}" type="pres">
      <dgm:prSet presAssocID="{BA9FA50A-774B-474F-968A-A5EA7EC1FC50}" presName="sibTrans" presStyleLbl="sibTrans2D1" presStyleIdx="2" presStyleCnt="4"/>
      <dgm:spPr/>
    </dgm:pt>
    <dgm:pt modelId="{832D3008-9568-458A-88D0-049D969D0A1F}" type="pres">
      <dgm:prSet presAssocID="{BA9FA50A-774B-474F-968A-A5EA7EC1FC50}" presName="connectorText" presStyleLbl="sibTrans2D1" presStyleIdx="2" presStyleCnt="4"/>
      <dgm:spPr/>
    </dgm:pt>
    <dgm:pt modelId="{DF61A37E-400E-4F45-99FC-30C8C38550B4}" type="pres">
      <dgm:prSet presAssocID="{6DBD169B-62ED-4340-8413-3A74A0984FEF}" presName="node" presStyleLbl="node1" presStyleIdx="3" presStyleCnt="5" custScaleX="154656">
        <dgm:presLayoutVars>
          <dgm:bulletEnabled val="1"/>
        </dgm:presLayoutVars>
      </dgm:prSet>
      <dgm:spPr/>
    </dgm:pt>
    <dgm:pt modelId="{A4D7F0E4-2DDF-4692-983B-461B515F3BFB}" type="pres">
      <dgm:prSet presAssocID="{7636FD90-E1D2-480F-A38D-1BD6B3A9D5C1}" presName="sibTrans" presStyleLbl="sibTrans2D1" presStyleIdx="3" presStyleCnt="4"/>
      <dgm:spPr/>
    </dgm:pt>
    <dgm:pt modelId="{CF98E3E6-BEC6-43E6-8692-7D1E6C67CD69}" type="pres">
      <dgm:prSet presAssocID="{7636FD90-E1D2-480F-A38D-1BD6B3A9D5C1}" presName="connectorText" presStyleLbl="sibTrans2D1" presStyleIdx="3" presStyleCnt="4"/>
      <dgm:spPr/>
    </dgm:pt>
    <dgm:pt modelId="{E3477E1B-D83A-4035-B89D-A86846E04EFE}" type="pres">
      <dgm:prSet presAssocID="{4477FFEE-6D75-486A-998F-0105CF124FA5}" presName="node" presStyleLbl="node1" presStyleIdx="4" presStyleCnt="5" custScaleX="154656">
        <dgm:presLayoutVars>
          <dgm:bulletEnabled val="1"/>
        </dgm:presLayoutVars>
      </dgm:prSet>
      <dgm:spPr/>
    </dgm:pt>
  </dgm:ptLst>
  <dgm:cxnLst>
    <dgm:cxn modelId="{61A3A609-27FC-47A6-9D38-57ADD4DAA932}" type="presOf" srcId="{7A696824-6DED-4BC2-A7DE-4A2F59253D3C}" destId="{2ACAF3FC-12B2-4828-90EF-5FF8D8F9499A}" srcOrd="0" destOrd="0" presId="urn:microsoft.com/office/officeart/2005/8/layout/process2"/>
    <dgm:cxn modelId="{8F31D924-2C0D-444B-9A0C-CFD3A2CB88F9}" type="presOf" srcId="{EE2F0D50-33CF-4D1A-9463-E0A9B613B497}" destId="{EC3E8124-0254-4201-B13B-AD4F69A5ACD4}" srcOrd="0" destOrd="0" presId="urn:microsoft.com/office/officeart/2005/8/layout/process2"/>
    <dgm:cxn modelId="{FAA5C828-F48C-48DF-9ED3-E24A95934285}" srcId="{EE2F0D50-33CF-4D1A-9463-E0A9B613B497}" destId="{80404539-EDA2-4297-8A49-20C4ED3E38CA}" srcOrd="0" destOrd="0" parTransId="{BEA5C133-F8A0-4CED-BADE-1CE33D6D6619}" sibTransId="{F38202F8-EC19-4A0F-91D6-AC06659CA479}"/>
    <dgm:cxn modelId="{B951CD28-EDCF-4DA8-B865-80CD5219203C}" srcId="{EE2F0D50-33CF-4D1A-9463-E0A9B613B497}" destId="{4477FFEE-6D75-486A-998F-0105CF124FA5}" srcOrd="4" destOrd="0" parTransId="{F8471495-CA27-4FC1-98F5-EA7299F76493}" sibTransId="{814C5E26-3E42-462A-A8AB-5F3797FCC501}"/>
    <dgm:cxn modelId="{B3E6DE2B-5640-41A0-A9E2-287686486FE6}" srcId="{EE2F0D50-33CF-4D1A-9463-E0A9B613B497}" destId="{6DBD169B-62ED-4340-8413-3A74A0984FEF}" srcOrd="3" destOrd="0" parTransId="{5E5D07AA-150E-48C1-B438-A8A42BD5E320}" sibTransId="{7636FD90-E1D2-480F-A38D-1BD6B3A9D5C1}"/>
    <dgm:cxn modelId="{A878D232-F79A-4F41-A708-E9104C9E21F3}" srcId="{EE2F0D50-33CF-4D1A-9463-E0A9B613B497}" destId="{3DEFC623-F0D3-49FD-8C32-22083C54D7D8}" srcOrd="2" destOrd="0" parTransId="{C981119D-8BB3-4383-BF69-F5424426164F}" sibTransId="{BA9FA50A-774B-474F-968A-A5EA7EC1FC50}"/>
    <dgm:cxn modelId="{6FAD003F-9B9A-4FD9-B975-CD43FB8354F1}" type="presOf" srcId="{3DEFC623-F0D3-49FD-8C32-22083C54D7D8}" destId="{C3A3007D-49C8-47E0-93DA-5A48D2B94C53}" srcOrd="0" destOrd="0" presId="urn:microsoft.com/office/officeart/2005/8/layout/process2"/>
    <dgm:cxn modelId="{6DA70C5E-334D-4720-9896-6397AAB07E68}" type="presOf" srcId="{7636FD90-E1D2-480F-A38D-1BD6B3A9D5C1}" destId="{CF98E3E6-BEC6-43E6-8692-7D1E6C67CD69}" srcOrd="1" destOrd="0" presId="urn:microsoft.com/office/officeart/2005/8/layout/process2"/>
    <dgm:cxn modelId="{FBC6E643-793E-4598-AA9E-24C87CFCE9E1}" type="presOf" srcId="{4477FFEE-6D75-486A-998F-0105CF124FA5}" destId="{E3477E1B-D83A-4035-B89D-A86846E04EFE}" srcOrd="0" destOrd="0" presId="urn:microsoft.com/office/officeart/2005/8/layout/process2"/>
    <dgm:cxn modelId="{58684691-10CE-4347-859A-FA26D83687B3}" type="presOf" srcId="{F38202F8-EC19-4A0F-91D6-AC06659CA479}" destId="{921F17D6-9797-4405-A095-B9F3DFB9E155}" srcOrd="1" destOrd="0" presId="urn:microsoft.com/office/officeart/2005/8/layout/process2"/>
    <dgm:cxn modelId="{33597CA9-B6F0-4E00-AE84-3FC49D52E618}" type="presOf" srcId="{D3DD6C61-AFC9-4AD8-9D7A-7A6888B38169}" destId="{6B1D2194-BE0A-46B0-9E8A-FF8061A9F6E1}" srcOrd="0" destOrd="0" presId="urn:microsoft.com/office/officeart/2005/8/layout/process2"/>
    <dgm:cxn modelId="{E66CF0BB-978D-4CF4-BAFF-E82548973DBA}" type="presOf" srcId="{F38202F8-EC19-4A0F-91D6-AC06659CA479}" destId="{8916A327-0492-49BB-9479-AAA21A1CAC4C}" srcOrd="0" destOrd="0" presId="urn:microsoft.com/office/officeart/2005/8/layout/process2"/>
    <dgm:cxn modelId="{D0F321C5-59B8-48AA-A8AE-B54729735E9C}" srcId="{EE2F0D50-33CF-4D1A-9463-E0A9B613B497}" destId="{D3DD6C61-AFC9-4AD8-9D7A-7A6888B38169}" srcOrd="1" destOrd="0" parTransId="{C3679735-44A2-4BFC-BC8E-19E6B79B5B64}" sibTransId="{7A696824-6DED-4BC2-A7DE-4A2F59253D3C}"/>
    <dgm:cxn modelId="{054E6FC6-375B-42DF-A97F-EE94CD0E099E}" type="presOf" srcId="{7A696824-6DED-4BC2-A7DE-4A2F59253D3C}" destId="{8A1EBB32-02D9-4146-AE4A-C1DDD94A4EE1}" srcOrd="1" destOrd="0" presId="urn:microsoft.com/office/officeart/2005/8/layout/process2"/>
    <dgm:cxn modelId="{E74503CA-B137-4A78-8CBF-676586490237}" type="presOf" srcId="{80404539-EDA2-4297-8A49-20C4ED3E38CA}" destId="{91995448-4E86-4AB6-A4C1-9F3D2EBBFDC7}" srcOrd="0" destOrd="0" presId="urn:microsoft.com/office/officeart/2005/8/layout/process2"/>
    <dgm:cxn modelId="{4CE2E6D1-3222-4B4E-BDB9-659B7BB608AB}" type="presOf" srcId="{BA9FA50A-774B-474F-968A-A5EA7EC1FC50}" destId="{A4866981-4CE7-4040-92EF-8EC173430440}" srcOrd="0" destOrd="0" presId="urn:microsoft.com/office/officeart/2005/8/layout/process2"/>
    <dgm:cxn modelId="{E0066DD5-5353-4B5B-8CDE-11F94765EFBA}" type="presOf" srcId="{6DBD169B-62ED-4340-8413-3A74A0984FEF}" destId="{DF61A37E-400E-4F45-99FC-30C8C38550B4}" srcOrd="0" destOrd="0" presId="urn:microsoft.com/office/officeart/2005/8/layout/process2"/>
    <dgm:cxn modelId="{9504A6F2-39DB-4A08-9256-F684BBDC800F}" type="presOf" srcId="{7636FD90-E1D2-480F-A38D-1BD6B3A9D5C1}" destId="{A4D7F0E4-2DDF-4692-983B-461B515F3BFB}" srcOrd="0" destOrd="0" presId="urn:microsoft.com/office/officeart/2005/8/layout/process2"/>
    <dgm:cxn modelId="{A71116FD-863D-468D-A256-D4BA242539A4}" type="presOf" srcId="{BA9FA50A-774B-474F-968A-A5EA7EC1FC50}" destId="{832D3008-9568-458A-88D0-049D969D0A1F}" srcOrd="1" destOrd="0" presId="urn:microsoft.com/office/officeart/2005/8/layout/process2"/>
    <dgm:cxn modelId="{1D5F658F-EEE9-405B-824B-C387335533ED}" type="presParOf" srcId="{EC3E8124-0254-4201-B13B-AD4F69A5ACD4}" destId="{91995448-4E86-4AB6-A4C1-9F3D2EBBFDC7}" srcOrd="0" destOrd="0" presId="urn:microsoft.com/office/officeart/2005/8/layout/process2"/>
    <dgm:cxn modelId="{D1BA39A1-E0CC-440F-9E40-5C7FABEB7DE8}" type="presParOf" srcId="{EC3E8124-0254-4201-B13B-AD4F69A5ACD4}" destId="{8916A327-0492-49BB-9479-AAA21A1CAC4C}" srcOrd="1" destOrd="0" presId="urn:microsoft.com/office/officeart/2005/8/layout/process2"/>
    <dgm:cxn modelId="{310D533D-C34B-4A95-97DD-0AB955CBB6BD}" type="presParOf" srcId="{8916A327-0492-49BB-9479-AAA21A1CAC4C}" destId="{921F17D6-9797-4405-A095-B9F3DFB9E155}" srcOrd="0" destOrd="0" presId="urn:microsoft.com/office/officeart/2005/8/layout/process2"/>
    <dgm:cxn modelId="{562DAD4F-8E16-4B1B-B778-2A46255F2862}" type="presParOf" srcId="{EC3E8124-0254-4201-B13B-AD4F69A5ACD4}" destId="{6B1D2194-BE0A-46B0-9E8A-FF8061A9F6E1}" srcOrd="2" destOrd="0" presId="urn:microsoft.com/office/officeart/2005/8/layout/process2"/>
    <dgm:cxn modelId="{42F0BCE8-C86A-4FA1-9E87-3F2D27652291}" type="presParOf" srcId="{EC3E8124-0254-4201-B13B-AD4F69A5ACD4}" destId="{2ACAF3FC-12B2-4828-90EF-5FF8D8F9499A}" srcOrd="3" destOrd="0" presId="urn:microsoft.com/office/officeart/2005/8/layout/process2"/>
    <dgm:cxn modelId="{07A76D82-F858-4A0D-97DB-A769B90C67C8}" type="presParOf" srcId="{2ACAF3FC-12B2-4828-90EF-5FF8D8F9499A}" destId="{8A1EBB32-02D9-4146-AE4A-C1DDD94A4EE1}" srcOrd="0" destOrd="0" presId="urn:microsoft.com/office/officeart/2005/8/layout/process2"/>
    <dgm:cxn modelId="{434F5296-BB46-4DAF-AFD2-71DBF41D3E77}" type="presParOf" srcId="{EC3E8124-0254-4201-B13B-AD4F69A5ACD4}" destId="{C3A3007D-49C8-47E0-93DA-5A48D2B94C53}" srcOrd="4" destOrd="0" presId="urn:microsoft.com/office/officeart/2005/8/layout/process2"/>
    <dgm:cxn modelId="{74DC953E-FFED-4A10-9879-53069CC14CF7}" type="presParOf" srcId="{EC3E8124-0254-4201-B13B-AD4F69A5ACD4}" destId="{A4866981-4CE7-4040-92EF-8EC173430440}" srcOrd="5" destOrd="0" presId="urn:microsoft.com/office/officeart/2005/8/layout/process2"/>
    <dgm:cxn modelId="{0F6938EA-F28E-43D0-89BF-5874920CD827}" type="presParOf" srcId="{A4866981-4CE7-4040-92EF-8EC173430440}" destId="{832D3008-9568-458A-88D0-049D969D0A1F}" srcOrd="0" destOrd="0" presId="urn:microsoft.com/office/officeart/2005/8/layout/process2"/>
    <dgm:cxn modelId="{A1206124-36D7-41FC-BA93-E326257F4CA5}" type="presParOf" srcId="{EC3E8124-0254-4201-B13B-AD4F69A5ACD4}" destId="{DF61A37E-400E-4F45-99FC-30C8C38550B4}" srcOrd="6" destOrd="0" presId="urn:microsoft.com/office/officeart/2005/8/layout/process2"/>
    <dgm:cxn modelId="{F3E44E50-89B9-43AE-A229-30D07B5A9D00}" type="presParOf" srcId="{EC3E8124-0254-4201-B13B-AD4F69A5ACD4}" destId="{A4D7F0E4-2DDF-4692-983B-461B515F3BFB}" srcOrd="7" destOrd="0" presId="urn:microsoft.com/office/officeart/2005/8/layout/process2"/>
    <dgm:cxn modelId="{7975980F-8E6C-4670-A809-0FA72B1AD2B7}" type="presParOf" srcId="{A4D7F0E4-2DDF-4692-983B-461B515F3BFB}" destId="{CF98E3E6-BEC6-43E6-8692-7D1E6C67CD69}" srcOrd="0" destOrd="0" presId="urn:microsoft.com/office/officeart/2005/8/layout/process2"/>
    <dgm:cxn modelId="{7DD78769-95D9-483B-A00E-FC2B402C7058}" type="presParOf" srcId="{EC3E8124-0254-4201-B13B-AD4F69A5ACD4}" destId="{E3477E1B-D83A-4035-B89D-A86846E04EF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アナログ・通信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電圧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 / I2C</a:t>
          </a: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2E7FCE-7D26-4DC4-BACD-E300C718F88B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サービス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BI TOOL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AD8D5FF-CAA4-4BB1-AEAD-B213F352CAFB}" type="parTrans" cxnId="{F762FABB-A13E-482A-9F57-43AAD73164E4}">
      <dgm:prSet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175343-7CA1-49F0-8C53-98221B0ACFCA}" type="sibTrans" cxnId="{F762FABB-A13E-482A-9F57-43AAD73164E4}">
      <dgm:prSet custT="1"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3AF995B-DF61-4ABB-AD70-02B890356107}">
      <dgm:prSet phldrT="[テキスト]" custT="1"/>
      <dgm:spPr/>
      <dgm:t>
        <a:bodyPr/>
        <a:lstStyle/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Http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 err="1">
              <a:latin typeface="Meiryo UI" panose="020B0604030504040204" pitchFamily="50" charset="-128"/>
              <a:ea typeface="Meiryo UI" panose="020B0604030504040204" pitchFamily="50" charset="-128"/>
            </a:rPr>
            <a:t>Mqqt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UDP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UART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Modbus</a:t>
          </a:r>
        </a:p>
      </dgm:t>
    </dgm:pt>
    <dgm:pt modelId="{235EA8D5-9F64-4FF0-BA62-50E9390CD40A}" type="parTrans" cxnId="{B90CFFDF-BF76-42D4-8525-21F247EE1FA6}">
      <dgm:prSet/>
      <dgm:spPr/>
      <dgm:t>
        <a:bodyPr/>
        <a:lstStyle/>
        <a:p>
          <a:endParaRPr kumimoji="1" lang="ja-JP" altLang="en-US" sz="1600"/>
        </a:p>
      </dgm:t>
    </dgm:pt>
    <dgm:pt modelId="{DC2BD728-4B9E-4628-90AA-AF7CE29C9579}" type="sibTrans" cxnId="{B90CFFDF-BF76-42D4-8525-21F247EE1FA6}">
      <dgm:prSet custT="1"/>
      <dgm:spPr/>
      <dgm:t>
        <a:bodyPr/>
        <a:lstStyle/>
        <a:p>
          <a:endParaRPr kumimoji="1" lang="ja-JP" altLang="en-US" sz="1600"/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LAN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Wi-Fi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LPWA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BT</a:t>
          </a: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16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1600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4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3"/>
      <dgm:spPr/>
    </dgm:pt>
    <dgm:pt modelId="{4DC87DF3-6B0B-4D78-8FBC-4506B1C453F9}" type="pres">
      <dgm:prSet presAssocID="{9E7F1121-D85A-4C93-B60F-372A9D0E6022}" presName="connectorText" presStyleLbl="sibTrans2D1" presStyleIdx="0" presStyleCnt="3"/>
      <dgm:spPr/>
    </dgm:pt>
    <dgm:pt modelId="{D867A343-128B-45C9-9E98-239773FC990A}" type="pres">
      <dgm:prSet presAssocID="{0EFF4BCE-E953-41F8-9EFF-2ED0DF35709B}" presName="node" presStyleLbl="node1" presStyleIdx="1" presStyleCnt="4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3"/>
      <dgm:spPr/>
    </dgm:pt>
    <dgm:pt modelId="{9476CD43-92CD-4143-9FD4-E7BC7F2F5F66}" type="pres">
      <dgm:prSet presAssocID="{8DAC3347-6D42-4CA5-ABC7-15DA7F3325D4}" presName="connectorText" presStyleLbl="sibTrans2D1" presStyleIdx="1" presStyleCnt="3"/>
      <dgm:spPr/>
    </dgm:pt>
    <dgm:pt modelId="{AE05F69F-8D92-4E5A-9F4F-A0B5EB3466FA}" type="pres">
      <dgm:prSet presAssocID="{13AF995B-DF61-4ABB-AD70-02B890356107}" presName="node" presStyleLbl="node1" presStyleIdx="2" presStyleCnt="4">
        <dgm:presLayoutVars>
          <dgm:bulletEnabled val="1"/>
        </dgm:presLayoutVars>
      </dgm:prSet>
      <dgm:spPr/>
    </dgm:pt>
    <dgm:pt modelId="{6D473F2E-2772-4FAE-B9E2-C94B81E920B5}" type="pres">
      <dgm:prSet presAssocID="{DC2BD728-4B9E-4628-90AA-AF7CE29C9579}" presName="sibTrans" presStyleLbl="sibTrans2D1" presStyleIdx="2" presStyleCnt="3"/>
      <dgm:spPr/>
    </dgm:pt>
    <dgm:pt modelId="{963B9839-FF32-4E63-AB39-18324B9AC258}" type="pres">
      <dgm:prSet presAssocID="{DC2BD728-4B9E-4628-90AA-AF7CE29C9579}" presName="connectorText" presStyleLbl="sibTrans2D1" presStyleIdx="2" presStyleCnt="3"/>
      <dgm:spPr/>
    </dgm:pt>
    <dgm:pt modelId="{C1B07657-B584-46BA-9995-E39C71A89A8E}" type="pres">
      <dgm:prSet presAssocID="{F32E7FCE-7D26-4DC4-BACD-E300C718F88B}" presName="node" presStyleLbl="node1" presStyleIdx="3" presStyleCnt="4" custScaleY="93386">
        <dgm:presLayoutVars>
          <dgm:bulletEnabled val="1"/>
        </dgm:presLayoutVars>
      </dgm:prSet>
      <dgm:spPr/>
    </dgm:pt>
  </dgm:ptLst>
  <dgm:cxnLst>
    <dgm:cxn modelId="{AE494E27-F0D8-4654-8310-CBF3304D86A6}" type="presOf" srcId="{13AF995B-DF61-4ABB-AD70-02B890356107}" destId="{AE05F69F-8D92-4E5A-9F4F-A0B5EB3466FA}" srcOrd="0" destOrd="0" presId="urn:microsoft.com/office/officeart/2005/8/layout/process1"/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F566306E-D703-4A71-A70E-1F990317EE3C}" type="presOf" srcId="{F32E7FCE-7D26-4DC4-BACD-E300C718F88B}" destId="{C1B07657-B584-46BA-9995-E39C71A89A8E}" srcOrd="0" destOrd="0" presId="urn:microsoft.com/office/officeart/2005/8/layout/process1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BA8F4689-DD28-424A-9AAB-02176768348A}" type="presOf" srcId="{DC2BD728-4B9E-4628-90AA-AF7CE29C9579}" destId="{6D473F2E-2772-4FAE-B9E2-C94B81E920B5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762FABB-A13E-482A-9F57-43AAD73164E4}" srcId="{7AD21DE3-6AA4-481E-833C-A7593AC152A0}" destId="{F32E7FCE-7D26-4DC4-BACD-E300C718F88B}" srcOrd="3" destOrd="0" parTransId="{1AD8D5FF-CAA4-4BB1-AEAD-B213F352CAFB}" sibTransId="{25175343-7CA1-49F0-8C53-98221B0ACFCA}"/>
    <dgm:cxn modelId="{B22C47BF-575E-4B53-8118-87D684794B12}" type="presOf" srcId="{DC2BD728-4B9E-4628-90AA-AF7CE29C9579}" destId="{963B9839-FF32-4E63-AB39-18324B9AC258}" srcOrd="1" destOrd="0" presId="urn:microsoft.com/office/officeart/2005/8/layout/process1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B90CFFDF-BF76-42D4-8525-21F247EE1FA6}" srcId="{7AD21DE3-6AA4-481E-833C-A7593AC152A0}" destId="{13AF995B-DF61-4ABB-AD70-02B890356107}" srcOrd="2" destOrd="0" parTransId="{235EA8D5-9F64-4FF0-BA62-50E9390CD40A}" sibTransId="{DC2BD728-4B9E-4628-90AA-AF7CE29C9579}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9268FB52-2C92-41DD-9B08-6054E080DB94}" type="presParOf" srcId="{7F76794F-3AD6-4F8D-8637-2E3669905C73}" destId="{AE05F69F-8D92-4E5A-9F4F-A0B5EB3466FA}" srcOrd="4" destOrd="0" presId="urn:microsoft.com/office/officeart/2005/8/layout/process1"/>
    <dgm:cxn modelId="{FCB62B7B-C36F-4B9F-A3D6-7BE78E17D35E}" type="presParOf" srcId="{7F76794F-3AD6-4F8D-8637-2E3669905C73}" destId="{6D473F2E-2772-4FAE-B9E2-C94B81E920B5}" srcOrd="5" destOrd="0" presId="urn:microsoft.com/office/officeart/2005/8/layout/process1"/>
    <dgm:cxn modelId="{46B40FEC-6560-41D0-BB4F-BBE87EE76AAF}" type="presParOf" srcId="{6D473F2E-2772-4FAE-B9E2-C94B81E920B5}" destId="{963B9839-FF32-4E63-AB39-18324B9AC258}" srcOrd="0" destOrd="0" presId="urn:microsoft.com/office/officeart/2005/8/layout/process1"/>
    <dgm:cxn modelId="{A3307546-A3D6-4669-AAFA-71A39A8C9748}" type="presParOf" srcId="{7F76794F-3AD6-4F8D-8637-2E3669905C73}" destId="{C1B07657-B584-46BA-9995-E39C71A89A8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4D128-8A71-4F06-AFCB-46BD12200EFA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C6707148-B6F5-413B-BDD9-2572EA456F85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</a:p>
      </dgm:t>
    </dgm:pt>
    <dgm:pt modelId="{003255ED-0BB7-47CF-9580-E7E4CD46B25D}" type="parTrans" cxnId="{CBB1BE5B-1B9E-4A54-8348-FB78D27F69B3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FF2A26D-5EE1-4D1B-89BE-BF402884B2F0}" type="sibTrans" cxnId="{CBB1BE5B-1B9E-4A54-8348-FB78D27F69B3}">
      <dgm:prSet custT="1"/>
      <dgm:spPr/>
      <dgm:t>
        <a:bodyPr/>
        <a:lstStyle/>
        <a:p>
          <a:endParaRPr kumimoji="1" lang="ja-JP" altLang="en-US" sz="1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32A6B4B-1416-4BFD-8B8C-660C88E05FD3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エッジ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C28F281-E8D0-4EB3-A6DC-E32AB34442F1}" type="parTrans" cxnId="{D06DE62B-AFA1-417E-8D7C-45AE7356803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C56565-382D-4056-B6E4-717027DE8468}" type="sibTrans" cxnId="{D06DE62B-AFA1-417E-8D7C-45AE73568038}">
      <dgm:prSet custT="1"/>
      <dgm:spPr/>
      <dgm:t>
        <a:bodyPr/>
        <a:lstStyle/>
        <a:p>
          <a:endParaRPr kumimoji="1" lang="ja-JP" altLang="en-US" sz="1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68B9E71-1485-4B9C-A3F5-68D3D7F49369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デジタルデータを処理</a:t>
          </a:r>
        </a:p>
      </dgm:t>
    </dgm:pt>
    <dgm:pt modelId="{211E3814-F22A-4CB8-A7A4-07D5206C26F3}" type="parTrans" cxnId="{A8D1F566-1BB4-4615-9001-CDE2A78EC0C9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9338864-20FE-4299-9E28-0B8C8E628970}" type="sibTrans" cxnId="{A8D1F566-1BB4-4615-9001-CDE2A78EC0C9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350A96A-07EA-440D-95C6-A71625063F46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ネットワーク</a:t>
          </a:r>
        </a:p>
      </dgm:t>
    </dgm:pt>
    <dgm:pt modelId="{73E930D8-E675-4C4B-BAEA-F198631E0107}" type="parTrans" cxnId="{C285F081-241B-45E1-94F2-B2D68D26F535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C20004C-3E1A-43EF-A209-47B4FBBE7216}" type="sibTrans" cxnId="{C285F081-241B-45E1-94F2-B2D68D26F535}">
      <dgm:prSet custT="1"/>
      <dgm:spPr/>
      <dgm:t>
        <a:bodyPr/>
        <a:lstStyle/>
        <a:p>
          <a:endParaRPr kumimoji="1" lang="ja-JP" altLang="en-US" sz="1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D46679A-BADE-478A-99B3-ECBAADA7D0DB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データを送る</a:t>
          </a:r>
        </a:p>
      </dgm:t>
    </dgm:pt>
    <dgm:pt modelId="{D8B5B4F9-D1F8-4DC7-AFC2-424E8FAD60C8}" type="parTrans" cxnId="{F7ED1828-3CDD-45B0-995A-D5A4AF3152F6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0E1E4D-4F80-4F08-8DE2-474FD6B5A77E}" type="sibTrans" cxnId="{F7ED1828-3CDD-45B0-995A-D5A4AF3152F6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BD6E02F-7219-4E99-8A9F-72CF0186C215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物理量を数値に変換</a:t>
          </a:r>
        </a:p>
      </dgm:t>
    </dgm:pt>
    <dgm:pt modelId="{1458DEE8-7A98-4852-A7BA-9F22DFAEC4B4}" type="parTrans" cxnId="{36300739-17DF-45EE-904A-5D3E7E769A7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98DAD7E-20DF-4006-A3C2-1D2A0C16F3E8}" type="sibTrans" cxnId="{36300739-17DF-45EE-904A-5D3E7E769A7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48F03B7-C633-4592-8BA7-5805196B1E4E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サーバ</a:t>
          </a:r>
        </a:p>
      </dgm:t>
    </dgm:pt>
    <dgm:pt modelId="{C841BA7D-A245-4F2D-8C15-A1A8D5A98F99}" type="parTrans" cxnId="{5A44C514-156C-4CB6-A3C7-D346B5902064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E37FCAA-259F-4963-A3F5-7895CB6C3992}" type="sibTrans" cxnId="{5A44C514-156C-4CB6-A3C7-D346B5902064}">
      <dgm:prSet custT="1"/>
      <dgm:spPr/>
      <dgm:t>
        <a:bodyPr/>
        <a:lstStyle/>
        <a:p>
          <a:endParaRPr kumimoji="1" lang="ja-JP" altLang="en-US" sz="1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EFCCF64-F4F9-48DA-AC46-88F26635E17F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アプリ</a:t>
          </a:r>
        </a:p>
      </dgm:t>
    </dgm:pt>
    <dgm:pt modelId="{35B0A8D1-6842-4041-B4CF-BF5FFA9DE7C3}" type="parTrans" cxnId="{C55202A0-8324-46BB-A9E0-E1E9C3E08DF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0B9A263-98A8-4510-9A37-6E398FD2E9F1}" type="sibTrans" cxnId="{C55202A0-8324-46BB-A9E0-E1E9C3E08DF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B4C5454-4D0F-47E3-A5B6-C2288ED4D4D1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データベースが基本</a:t>
          </a:r>
        </a:p>
      </dgm:t>
    </dgm:pt>
    <dgm:pt modelId="{9EA170A9-8206-4188-8D79-85EDA57537F0}" type="parTrans" cxnId="{FE822D04-1AE0-4CA0-832E-CD6077551344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6378B31-F8B8-428C-BDCE-B102EC982D9C}" type="sibTrans" cxnId="{FE822D04-1AE0-4CA0-832E-CD6077551344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3EC521-9683-438C-AE28-1FDA441A4786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データ活用の仕組み</a:t>
          </a:r>
        </a:p>
      </dgm:t>
    </dgm:pt>
    <dgm:pt modelId="{DE8A09A6-3903-4701-B663-EDA0831E73C6}" type="parTrans" cxnId="{9DF82404-A3CB-4E46-8052-752770970A32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02AED4D-A880-401C-A891-BB7CA6E89BFC}" type="sibTrans" cxnId="{9DF82404-A3CB-4E46-8052-752770970A32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8EC9FC7-6C76-4CA7-B9A1-A3D423F29DA8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市販品～専用品まで</a:t>
          </a:r>
        </a:p>
      </dgm:t>
    </dgm:pt>
    <dgm:pt modelId="{FE289CD0-ECAA-48FD-8D7D-2B3107CA4E52}" type="parTrans" cxnId="{365B0102-F329-4E02-A8ED-F015AE3A14DB}">
      <dgm:prSet/>
      <dgm:spPr/>
      <dgm:t>
        <a:bodyPr/>
        <a:lstStyle/>
        <a:p>
          <a:endParaRPr kumimoji="1" lang="ja-JP" altLang="en-US"/>
        </a:p>
      </dgm:t>
    </dgm:pt>
    <dgm:pt modelId="{CA9E5974-2A94-4B04-98E1-A01757BF1E29}" type="sibTrans" cxnId="{365B0102-F329-4E02-A8ED-F015AE3A14DB}">
      <dgm:prSet/>
      <dgm:spPr/>
      <dgm:t>
        <a:bodyPr/>
        <a:lstStyle/>
        <a:p>
          <a:endParaRPr kumimoji="1" lang="ja-JP" altLang="en-US"/>
        </a:p>
      </dgm:t>
    </dgm:pt>
    <dgm:pt modelId="{6D004F0E-E24C-4B90-A831-C144C79491FB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最近は安い</a:t>
          </a:r>
          <a:r>
            <a: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も有り</a:t>
          </a:r>
        </a:p>
      </dgm:t>
    </dgm:pt>
    <dgm:pt modelId="{65D5C16A-5A27-42AE-A6D3-E82FE4ECED8E}" type="parTrans" cxnId="{E67400A9-3508-4C94-9787-8D2511B62EB5}">
      <dgm:prSet/>
      <dgm:spPr/>
      <dgm:t>
        <a:bodyPr/>
        <a:lstStyle/>
        <a:p>
          <a:endParaRPr kumimoji="1" lang="ja-JP" altLang="en-US"/>
        </a:p>
      </dgm:t>
    </dgm:pt>
    <dgm:pt modelId="{994C45BA-372A-4851-8E88-AEDC7F0A9149}" type="sibTrans" cxnId="{E67400A9-3508-4C94-9787-8D2511B62EB5}">
      <dgm:prSet/>
      <dgm:spPr/>
      <dgm:t>
        <a:bodyPr/>
        <a:lstStyle/>
        <a:p>
          <a:endParaRPr kumimoji="1" lang="ja-JP" altLang="en-US"/>
        </a:p>
      </dgm:t>
    </dgm:pt>
    <dgm:pt modelId="{CE26E2ED-6C94-43A4-A8F1-9AD435F7C42B}">
      <dgm:prSet phldrT="[テキスト]" custT="1"/>
      <dgm:spPr/>
      <dgm:t>
        <a:bodyPr/>
        <a:lstStyle/>
        <a:p>
          <a:r>
            <a: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rPr>
            <a:t>Wi-Fi / LTE / LPWA</a:t>
          </a:r>
          <a:endParaRPr kumimoji="1" lang="ja-JP" altLang="en-US" sz="12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934D8B5-FAB4-41CF-B170-F0EEE22F9770}" type="parTrans" cxnId="{39A78CA7-F049-40C2-AF7A-26C84B52A3BD}">
      <dgm:prSet/>
      <dgm:spPr/>
      <dgm:t>
        <a:bodyPr/>
        <a:lstStyle/>
        <a:p>
          <a:endParaRPr kumimoji="1" lang="ja-JP" altLang="en-US"/>
        </a:p>
      </dgm:t>
    </dgm:pt>
    <dgm:pt modelId="{8E753225-3AE1-4F6F-B497-A1F56E992A5B}" type="sibTrans" cxnId="{39A78CA7-F049-40C2-AF7A-26C84B52A3BD}">
      <dgm:prSet/>
      <dgm:spPr/>
      <dgm:t>
        <a:bodyPr/>
        <a:lstStyle/>
        <a:p>
          <a:endParaRPr kumimoji="1" lang="ja-JP" altLang="en-US"/>
        </a:p>
      </dgm:t>
    </dgm:pt>
    <dgm:pt modelId="{37915BDD-AB0D-492A-A0C7-893F7793E500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社内は有線が安定</a:t>
          </a:r>
        </a:p>
      </dgm:t>
    </dgm:pt>
    <dgm:pt modelId="{86DC4474-CCA2-44B3-845F-AE9761DDAE1B}" type="parTrans" cxnId="{9E2E85C5-7C2D-4909-B60F-B6C22FB19967}">
      <dgm:prSet/>
      <dgm:spPr/>
      <dgm:t>
        <a:bodyPr/>
        <a:lstStyle/>
        <a:p>
          <a:endParaRPr kumimoji="1" lang="ja-JP" altLang="en-US"/>
        </a:p>
      </dgm:t>
    </dgm:pt>
    <dgm:pt modelId="{ED261BFA-3842-43A5-A14D-2B73CCD74AA9}" type="sibTrans" cxnId="{9E2E85C5-7C2D-4909-B60F-B6C22FB19967}">
      <dgm:prSet/>
      <dgm:spPr/>
      <dgm:t>
        <a:bodyPr/>
        <a:lstStyle/>
        <a:p>
          <a:endParaRPr kumimoji="1" lang="ja-JP" altLang="en-US"/>
        </a:p>
      </dgm:t>
    </dgm:pt>
    <dgm:pt modelId="{1031ED97-9FFD-4238-B26A-BF74C453A213}">
      <dgm:prSet phldrT="[テキスト]" custT="1"/>
      <dgm:spPr/>
      <dgm:t>
        <a:bodyPr/>
        <a:lstStyle/>
        <a:p>
          <a:r>
            <a: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がオススメだが社内専用も有り</a:t>
          </a:r>
        </a:p>
      </dgm:t>
    </dgm:pt>
    <dgm:pt modelId="{824B6EC8-5B13-4B92-BDB9-C9C4FF19F351}" type="parTrans" cxnId="{F01A1C68-9DA3-4D4B-8AB7-F876381BC6CA}">
      <dgm:prSet/>
      <dgm:spPr/>
      <dgm:t>
        <a:bodyPr/>
        <a:lstStyle/>
        <a:p>
          <a:endParaRPr kumimoji="1" lang="ja-JP" altLang="en-US"/>
        </a:p>
      </dgm:t>
    </dgm:pt>
    <dgm:pt modelId="{2C640D56-3B2A-4D22-80B8-3EA51F247B56}" type="sibTrans" cxnId="{F01A1C68-9DA3-4D4B-8AB7-F876381BC6CA}">
      <dgm:prSet/>
      <dgm:spPr/>
      <dgm:t>
        <a:bodyPr/>
        <a:lstStyle/>
        <a:p>
          <a:endParaRPr kumimoji="1" lang="ja-JP" altLang="en-US"/>
        </a:p>
      </dgm:t>
    </dgm:pt>
    <dgm:pt modelId="{EC7AF189-C746-4A3D-9FE1-698F04D87929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エクセル～専用アプリまで</a:t>
          </a:r>
        </a:p>
      </dgm:t>
    </dgm:pt>
    <dgm:pt modelId="{2B187CC5-9F76-4A02-BDA2-BD4490B96F23}" type="parTrans" cxnId="{B8823204-9326-4491-AF27-FC39B4ADAB20}">
      <dgm:prSet/>
      <dgm:spPr/>
      <dgm:t>
        <a:bodyPr/>
        <a:lstStyle/>
        <a:p>
          <a:endParaRPr kumimoji="1" lang="ja-JP" altLang="en-US"/>
        </a:p>
      </dgm:t>
    </dgm:pt>
    <dgm:pt modelId="{D8D747D7-D38E-4B9D-A3BD-E87B93A9F44C}" type="sibTrans" cxnId="{B8823204-9326-4491-AF27-FC39B4ADAB20}">
      <dgm:prSet/>
      <dgm:spPr/>
      <dgm:t>
        <a:bodyPr/>
        <a:lstStyle/>
        <a:p>
          <a:endParaRPr kumimoji="1" lang="ja-JP" altLang="en-US"/>
        </a:p>
      </dgm:t>
    </dgm:pt>
    <dgm:pt modelId="{BBD611C8-68DE-4A0E-801B-5FFA22DA3862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無料～数億</a:t>
          </a:r>
        </a:p>
      </dgm:t>
    </dgm:pt>
    <dgm:pt modelId="{723CB888-10B2-4D1B-B8D7-0E8C2FEA1CE7}" type="parTrans" cxnId="{93EF2983-51DC-4940-A972-AAB5931B46C5}">
      <dgm:prSet/>
      <dgm:spPr/>
      <dgm:t>
        <a:bodyPr/>
        <a:lstStyle/>
        <a:p>
          <a:endParaRPr kumimoji="1" lang="ja-JP" altLang="en-US"/>
        </a:p>
      </dgm:t>
    </dgm:pt>
    <dgm:pt modelId="{6C008552-F788-47D7-B25B-7180C3BBAFC1}" type="sibTrans" cxnId="{93EF2983-51DC-4940-A972-AAB5931B46C5}">
      <dgm:prSet/>
      <dgm:spPr/>
      <dgm:t>
        <a:bodyPr/>
        <a:lstStyle/>
        <a:p>
          <a:endParaRPr kumimoji="1" lang="ja-JP" altLang="en-US"/>
        </a:p>
      </dgm:t>
    </dgm:pt>
    <dgm:pt modelId="{2D07A2C2-3A76-471A-9441-FE79ACEE38FC}" type="pres">
      <dgm:prSet presAssocID="{86F4D128-8A71-4F06-AFCB-46BD12200EFA}" presName="linearFlow" presStyleCnt="0">
        <dgm:presLayoutVars>
          <dgm:dir/>
          <dgm:animLvl val="lvl"/>
          <dgm:resizeHandles val="exact"/>
        </dgm:presLayoutVars>
      </dgm:prSet>
      <dgm:spPr/>
    </dgm:pt>
    <dgm:pt modelId="{9F6947A1-5389-484A-A198-ED97E61B051D}" type="pres">
      <dgm:prSet presAssocID="{C6707148-B6F5-413B-BDD9-2572EA456F85}" presName="composite" presStyleCnt="0"/>
      <dgm:spPr/>
    </dgm:pt>
    <dgm:pt modelId="{FD4353D9-5A42-4FE2-8D73-2F6BDC7F42C3}" type="pres">
      <dgm:prSet presAssocID="{C6707148-B6F5-413B-BDD9-2572EA456F85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F877C56-CB60-4F3F-B6F8-51D4A20CB79E}" type="pres">
      <dgm:prSet presAssocID="{C6707148-B6F5-413B-BDD9-2572EA456F85}" presName="parSh" presStyleLbl="node1" presStyleIdx="0" presStyleCnt="5"/>
      <dgm:spPr/>
    </dgm:pt>
    <dgm:pt modelId="{73922A19-B5EF-4068-8AEC-4482E05CB9EC}" type="pres">
      <dgm:prSet presAssocID="{C6707148-B6F5-413B-BDD9-2572EA456F85}" presName="desTx" presStyleLbl="fgAcc1" presStyleIdx="0" presStyleCnt="5">
        <dgm:presLayoutVars>
          <dgm:bulletEnabled val="1"/>
        </dgm:presLayoutVars>
      </dgm:prSet>
      <dgm:spPr/>
    </dgm:pt>
    <dgm:pt modelId="{1E03C295-AC7C-4AE4-AAB5-C081D2A696E7}" type="pres">
      <dgm:prSet presAssocID="{AFF2A26D-5EE1-4D1B-89BE-BF402884B2F0}" presName="sibTrans" presStyleLbl="sibTrans2D1" presStyleIdx="0" presStyleCnt="4"/>
      <dgm:spPr/>
    </dgm:pt>
    <dgm:pt modelId="{340483A8-DC75-4ADF-9526-95977AB7F93F}" type="pres">
      <dgm:prSet presAssocID="{AFF2A26D-5EE1-4D1B-89BE-BF402884B2F0}" presName="connTx" presStyleLbl="sibTrans2D1" presStyleIdx="0" presStyleCnt="4"/>
      <dgm:spPr/>
    </dgm:pt>
    <dgm:pt modelId="{2AA700E1-E710-40FF-878F-AFAED52D5C2A}" type="pres">
      <dgm:prSet presAssocID="{332A6B4B-1416-4BFD-8B8C-660C88E05FD3}" presName="composite" presStyleCnt="0"/>
      <dgm:spPr/>
    </dgm:pt>
    <dgm:pt modelId="{73087388-35C0-4E7C-A020-342E251C2B95}" type="pres">
      <dgm:prSet presAssocID="{332A6B4B-1416-4BFD-8B8C-660C88E05FD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ADF8624-C13C-40A6-ADC8-8A690421D9EA}" type="pres">
      <dgm:prSet presAssocID="{332A6B4B-1416-4BFD-8B8C-660C88E05FD3}" presName="parSh" presStyleLbl="node1" presStyleIdx="1" presStyleCnt="5"/>
      <dgm:spPr/>
    </dgm:pt>
    <dgm:pt modelId="{CA9FADF7-354A-4522-BF6B-FC8834AB5025}" type="pres">
      <dgm:prSet presAssocID="{332A6B4B-1416-4BFD-8B8C-660C88E05FD3}" presName="desTx" presStyleLbl="fgAcc1" presStyleIdx="1" presStyleCnt="5">
        <dgm:presLayoutVars>
          <dgm:bulletEnabled val="1"/>
        </dgm:presLayoutVars>
      </dgm:prSet>
      <dgm:spPr/>
    </dgm:pt>
    <dgm:pt modelId="{33AE76D7-2691-4B2A-9E1F-7982404D5ED7}" type="pres">
      <dgm:prSet presAssocID="{37C56565-382D-4056-B6E4-717027DE8468}" presName="sibTrans" presStyleLbl="sibTrans2D1" presStyleIdx="1" presStyleCnt="4"/>
      <dgm:spPr/>
    </dgm:pt>
    <dgm:pt modelId="{CBE8FC46-F3E3-4374-B579-A479204ABC81}" type="pres">
      <dgm:prSet presAssocID="{37C56565-382D-4056-B6E4-717027DE8468}" presName="connTx" presStyleLbl="sibTrans2D1" presStyleIdx="1" presStyleCnt="4"/>
      <dgm:spPr/>
    </dgm:pt>
    <dgm:pt modelId="{00953E38-A7BD-4714-BDB3-B8EDE87BC42A}" type="pres">
      <dgm:prSet presAssocID="{6350A96A-07EA-440D-95C6-A71625063F46}" presName="composite" presStyleCnt="0"/>
      <dgm:spPr/>
    </dgm:pt>
    <dgm:pt modelId="{64AB1D9A-881D-480D-A1E8-6D838B60BBFD}" type="pres">
      <dgm:prSet presAssocID="{6350A96A-07EA-440D-95C6-A71625063F4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9FF21B3-2F35-465A-8C12-563218CCF8E2}" type="pres">
      <dgm:prSet presAssocID="{6350A96A-07EA-440D-95C6-A71625063F46}" presName="parSh" presStyleLbl="node1" presStyleIdx="2" presStyleCnt="5"/>
      <dgm:spPr/>
    </dgm:pt>
    <dgm:pt modelId="{4C691054-49F7-48E6-92B5-F43BC2F15AC5}" type="pres">
      <dgm:prSet presAssocID="{6350A96A-07EA-440D-95C6-A71625063F46}" presName="desTx" presStyleLbl="fgAcc1" presStyleIdx="2" presStyleCnt="5">
        <dgm:presLayoutVars>
          <dgm:bulletEnabled val="1"/>
        </dgm:presLayoutVars>
      </dgm:prSet>
      <dgm:spPr/>
    </dgm:pt>
    <dgm:pt modelId="{6086B191-BFC7-442B-A4CE-0B04597B0BE0}" type="pres">
      <dgm:prSet presAssocID="{8C20004C-3E1A-43EF-A209-47B4FBBE7216}" presName="sibTrans" presStyleLbl="sibTrans2D1" presStyleIdx="2" presStyleCnt="4"/>
      <dgm:spPr/>
    </dgm:pt>
    <dgm:pt modelId="{B0E51BBA-D671-466C-B11B-41F4F2F5B22E}" type="pres">
      <dgm:prSet presAssocID="{8C20004C-3E1A-43EF-A209-47B4FBBE7216}" presName="connTx" presStyleLbl="sibTrans2D1" presStyleIdx="2" presStyleCnt="4"/>
      <dgm:spPr/>
    </dgm:pt>
    <dgm:pt modelId="{C6B31541-E610-4EB8-9330-978882EB2D13}" type="pres">
      <dgm:prSet presAssocID="{C48F03B7-C633-4592-8BA7-5805196B1E4E}" presName="composite" presStyleCnt="0"/>
      <dgm:spPr/>
    </dgm:pt>
    <dgm:pt modelId="{40C56B00-0BAA-43DF-9F73-E086C9E47919}" type="pres">
      <dgm:prSet presAssocID="{C48F03B7-C633-4592-8BA7-5805196B1E4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B329989-F277-475E-AA17-2E0F23F894DC}" type="pres">
      <dgm:prSet presAssocID="{C48F03B7-C633-4592-8BA7-5805196B1E4E}" presName="parSh" presStyleLbl="node1" presStyleIdx="3" presStyleCnt="5"/>
      <dgm:spPr/>
    </dgm:pt>
    <dgm:pt modelId="{1FF9E7C0-1057-4150-984A-0684F5258B6E}" type="pres">
      <dgm:prSet presAssocID="{C48F03B7-C633-4592-8BA7-5805196B1E4E}" presName="desTx" presStyleLbl="fgAcc1" presStyleIdx="3" presStyleCnt="5">
        <dgm:presLayoutVars>
          <dgm:bulletEnabled val="1"/>
        </dgm:presLayoutVars>
      </dgm:prSet>
      <dgm:spPr/>
    </dgm:pt>
    <dgm:pt modelId="{B8D1901C-8B41-4C27-BAFB-1601E16B8D2F}" type="pres">
      <dgm:prSet presAssocID="{5E37FCAA-259F-4963-A3F5-7895CB6C3992}" presName="sibTrans" presStyleLbl="sibTrans2D1" presStyleIdx="3" presStyleCnt="4"/>
      <dgm:spPr/>
    </dgm:pt>
    <dgm:pt modelId="{14BFC61B-8801-421F-BC8F-C04EA45F4AA7}" type="pres">
      <dgm:prSet presAssocID="{5E37FCAA-259F-4963-A3F5-7895CB6C3992}" presName="connTx" presStyleLbl="sibTrans2D1" presStyleIdx="3" presStyleCnt="4"/>
      <dgm:spPr/>
    </dgm:pt>
    <dgm:pt modelId="{8D2F7FFD-7DA4-4580-B4F1-550DF6D28FE6}" type="pres">
      <dgm:prSet presAssocID="{7EFCCF64-F4F9-48DA-AC46-88F26635E17F}" presName="composite" presStyleCnt="0"/>
      <dgm:spPr/>
    </dgm:pt>
    <dgm:pt modelId="{FDB27C28-B2F1-403E-A5EC-01236E3BA4A9}" type="pres">
      <dgm:prSet presAssocID="{7EFCCF64-F4F9-48DA-AC46-88F26635E17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F5A193A-059B-4739-8A53-E210260AF3D0}" type="pres">
      <dgm:prSet presAssocID="{7EFCCF64-F4F9-48DA-AC46-88F26635E17F}" presName="parSh" presStyleLbl="node1" presStyleIdx="4" presStyleCnt="5"/>
      <dgm:spPr/>
    </dgm:pt>
    <dgm:pt modelId="{042C0512-9C35-43C9-A6EA-CCBB6DEDD697}" type="pres">
      <dgm:prSet presAssocID="{7EFCCF64-F4F9-48DA-AC46-88F26635E17F}" presName="desTx" presStyleLbl="fgAcc1" presStyleIdx="4" presStyleCnt="5">
        <dgm:presLayoutVars>
          <dgm:bulletEnabled val="1"/>
        </dgm:presLayoutVars>
      </dgm:prSet>
      <dgm:spPr/>
    </dgm:pt>
  </dgm:ptLst>
  <dgm:cxnLst>
    <dgm:cxn modelId="{365B0102-F329-4E02-A8ED-F015AE3A14DB}" srcId="{C6707148-B6F5-413B-BDD9-2572EA456F85}" destId="{A8EC9FC7-6C76-4CA7-B9A1-A3D423F29DA8}" srcOrd="1" destOrd="0" parTransId="{FE289CD0-ECAA-48FD-8D7D-2B3107CA4E52}" sibTransId="{CA9E5974-2A94-4B04-98E1-A01757BF1E29}"/>
    <dgm:cxn modelId="{9DF82404-A3CB-4E46-8052-752770970A32}" srcId="{7EFCCF64-F4F9-48DA-AC46-88F26635E17F}" destId="{2A3EC521-9683-438C-AE28-1FDA441A4786}" srcOrd="0" destOrd="0" parTransId="{DE8A09A6-3903-4701-B663-EDA0831E73C6}" sibTransId="{C02AED4D-A880-401C-A891-BB7CA6E89BFC}"/>
    <dgm:cxn modelId="{FE822D04-1AE0-4CA0-832E-CD6077551344}" srcId="{C48F03B7-C633-4592-8BA7-5805196B1E4E}" destId="{2B4C5454-4D0F-47E3-A5B6-C2288ED4D4D1}" srcOrd="0" destOrd="0" parTransId="{9EA170A9-8206-4188-8D79-85EDA57537F0}" sibTransId="{36378B31-F8B8-428C-BDCE-B102EC982D9C}"/>
    <dgm:cxn modelId="{B8823204-9326-4491-AF27-FC39B4ADAB20}" srcId="{7EFCCF64-F4F9-48DA-AC46-88F26635E17F}" destId="{EC7AF189-C746-4A3D-9FE1-698F04D87929}" srcOrd="1" destOrd="0" parTransId="{2B187CC5-9F76-4A02-BDA2-BD4490B96F23}" sibTransId="{D8D747D7-D38E-4B9D-A3BD-E87B93A9F44C}"/>
    <dgm:cxn modelId="{8EB62A0A-9DBD-4365-8528-FCD7A6269DEE}" type="presOf" srcId="{EBD6E02F-7219-4E99-8A9F-72CF0186C215}" destId="{73922A19-B5EF-4068-8AEC-4482E05CB9EC}" srcOrd="0" destOrd="0" presId="urn:microsoft.com/office/officeart/2005/8/layout/process3"/>
    <dgm:cxn modelId="{E50E8A0F-E704-44CF-987F-E1BE07FBA443}" type="presOf" srcId="{7EFCCF64-F4F9-48DA-AC46-88F26635E17F}" destId="{FDB27C28-B2F1-403E-A5EC-01236E3BA4A9}" srcOrd="0" destOrd="0" presId="urn:microsoft.com/office/officeart/2005/8/layout/process3"/>
    <dgm:cxn modelId="{EC765812-F792-4835-AA53-1C26737CC8F7}" type="presOf" srcId="{C48F03B7-C633-4592-8BA7-5805196B1E4E}" destId="{40C56B00-0BAA-43DF-9F73-E086C9E47919}" srcOrd="0" destOrd="0" presId="urn:microsoft.com/office/officeart/2005/8/layout/process3"/>
    <dgm:cxn modelId="{5A44C514-156C-4CB6-A3C7-D346B5902064}" srcId="{86F4D128-8A71-4F06-AFCB-46BD12200EFA}" destId="{C48F03B7-C633-4592-8BA7-5805196B1E4E}" srcOrd="3" destOrd="0" parTransId="{C841BA7D-A245-4F2D-8C15-A1A8D5A98F99}" sibTransId="{5E37FCAA-259F-4963-A3F5-7895CB6C3992}"/>
    <dgm:cxn modelId="{99D70917-BE35-4C1D-81E5-63D7751875E9}" type="presOf" srcId="{7EFCCF64-F4F9-48DA-AC46-88F26635E17F}" destId="{2F5A193A-059B-4739-8A53-E210260AF3D0}" srcOrd="1" destOrd="0" presId="urn:microsoft.com/office/officeart/2005/8/layout/process3"/>
    <dgm:cxn modelId="{1E3E251A-AD6C-4209-A045-F6D6BB55297F}" type="presOf" srcId="{BBD611C8-68DE-4A0E-801B-5FFA22DA3862}" destId="{042C0512-9C35-43C9-A6EA-CCBB6DEDD697}" srcOrd="0" destOrd="2" presId="urn:microsoft.com/office/officeart/2005/8/layout/process3"/>
    <dgm:cxn modelId="{9031DD21-8865-4A77-A6E3-6015131A93C2}" type="presOf" srcId="{37C56565-382D-4056-B6E4-717027DE8468}" destId="{33AE76D7-2691-4B2A-9E1F-7982404D5ED7}" srcOrd="0" destOrd="0" presId="urn:microsoft.com/office/officeart/2005/8/layout/process3"/>
    <dgm:cxn modelId="{930D6C26-A50C-431B-9E43-1BBE2D9ED5D8}" type="presOf" srcId="{2B4C5454-4D0F-47E3-A5B6-C2288ED4D4D1}" destId="{1FF9E7C0-1057-4150-984A-0684F5258B6E}" srcOrd="0" destOrd="0" presId="urn:microsoft.com/office/officeart/2005/8/layout/process3"/>
    <dgm:cxn modelId="{F7ED1828-3CDD-45B0-995A-D5A4AF3152F6}" srcId="{6350A96A-07EA-440D-95C6-A71625063F46}" destId="{BD46679A-BADE-478A-99B3-ECBAADA7D0DB}" srcOrd="0" destOrd="0" parTransId="{D8B5B4F9-D1F8-4DC7-AFC2-424E8FAD60C8}" sibTransId="{2A0E1E4D-4F80-4F08-8DE2-474FD6B5A77E}"/>
    <dgm:cxn modelId="{D06DE62B-AFA1-417E-8D7C-45AE73568038}" srcId="{86F4D128-8A71-4F06-AFCB-46BD12200EFA}" destId="{332A6B4B-1416-4BFD-8B8C-660C88E05FD3}" srcOrd="1" destOrd="0" parTransId="{FC28F281-E8D0-4EB3-A6DC-E32AB34442F1}" sibTransId="{37C56565-382D-4056-B6E4-717027DE8468}"/>
    <dgm:cxn modelId="{92644C31-8FA8-4245-BD84-B31247BB5949}" type="presOf" srcId="{C6707148-B6F5-413B-BDD9-2572EA456F85}" destId="{FD4353D9-5A42-4FE2-8D73-2F6BDC7F42C3}" srcOrd="0" destOrd="0" presId="urn:microsoft.com/office/officeart/2005/8/layout/process3"/>
    <dgm:cxn modelId="{36300739-17DF-45EE-904A-5D3E7E769A78}" srcId="{C6707148-B6F5-413B-BDD9-2572EA456F85}" destId="{EBD6E02F-7219-4E99-8A9F-72CF0186C215}" srcOrd="0" destOrd="0" parTransId="{1458DEE8-7A98-4852-A7BA-9F22DFAEC4B4}" sibTransId="{E98DAD7E-20DF-4006-A3C2-1D2A0C16F3E8}"/>
    <dgm:cxn modelId="{CBB1BE5B-1B9E-4A54-8348-FB78D27F69B3}" srcId="{86F4D128-8A71-4F06-AFCB-46BD12200EFA}" destId="{C6707148-B6F5-413B-BDD9-2572EA456F85}" srcOrd="0" destOrd="0" parTransId="{003255ED-0BB7-47CF-9580-E7E4CD46B25D}" sibTransId="{AFF2A26D-5EE1-4D1B-89BE-BF402884B2F0}"/>
    <dgm:cxn modelId="{B396A944-F803-4B16-BE23-642BD06CD75D}" type="presOf" srcId="{CE26E2ED-6C94-43A4-A8F1-9AD435F7C42B}" destId="{4C691054-49F7-48E6-92B5-F43BC2F15AC5}" srcOrd="0" destOrd="1" presId="urn:microsoft.com/office/officeart/2005/8/layout/process3"/>
    <dgm:cxn modelId="{9FEDFD45-2C53-4AD1-A779-DC14976650C3}" type="presOf" srcId="{C6707148-B6F5-413B-BDD9-2572EA456F85}" destId="{5F877C56-CB60-4F3F-B6F8-51D4A20CB79E}" srcOrd="1" destOrd="0" presId="urn:microsoft.com/office/officeart/2005/8/layout/process3"/>
    <dgm:cxn modelId="{A8D1F566-1BB4-4615-9001-CDE2A78EC0C9}" srcId="{332A6B4B-1416-4BFD-8B8C-660C88E05FD3}" destId="{E68B9E71-1485-4B9C-A3F5-68D3D7F49369}" srcOrd="0" destOrd="0" parTransId="{211E3814-F22A-4CB8-A7A4-07D5206C26F3}" sibTransId="{29338864-20FE-4299-9E28-0B8C8E628970}"/>
    <dgm:cxn modelId="{F01A1C68-9DA3-4D4B-8AB7-F876381BC6CA}" srcId="{C48F03B7-C633-4592-8BA7-5805196B1E4E}" destId="{1031ED97-9FFD-4238-B26A-BF74C453A213}" srcOrd="1" destOrd="0" parTransId="{824B6EC8-5B13-4B92-BDB9-C9C4FF19F351}" sibTransId="{2C640D56-3B2A-4D22-80B8-3EA51F247B56}"/>
    <dgm:cxn modelId="{6E08284C-491F-4606-B0F1-0052A9D78EFB}" type="presOf" srcId="{6350A96A-07EA-440D-95C6-A71625063F46}" destId="{E9FF21B3-2F35-465A-8C12-563218CCF8E2}" srcOrd="1" destOrd="0" presId="urn:microsoft.com/office/officeart/2005/8/layout/process3"/>
    <dgm:cxn modelId="{2F665153-A6D6-4CB5-A43C-791625F80661}" type="presOf" srcId="{AFF2A26D-5EE1-4D1B-89BE-BF402884B2F0}" destId="{340483A8-DC75-4ADF-9526-95977AB7F93F}" srcOrd="1" destOrd="0" presId="urn:microsoft.com/office/officeart/2005/8/layout/process3"/>
    <dgm:cxn modelId="{4D53337A-0E23-4214-831D-C3F0AD256D1F}" type="presOf" srcId="{6350A96A-07EA-440D-95C6-A71625063F46}" destId="{64AB1D9A-881D-480D-A1E8-6D838B60BBFD}" srcOrd="0" destOrd="0" presId="urn:microsoft.com/office/officeart/2005/8/layout/process3"/>
    <dgm:cxn modelId="{C285F081-241B-45E1-94F2-B2D68D26F535}" srcId="{86F4D128-8A71-4F06-AFCB-46BD12200EFA}" destId="{6350A96A-07EA-440D-95C6-A71625063F46}" srcOrd="2" destOrd="0" parTransId="{73E930D8-E675-4C4B-BAEA-F198631E0107}" sibTransId="{8C20004C-3E1A-43EF-A209-47B4FBBE7216}"/>
    <dgm:cxn modelId="{93EF2983-51DC-4940-A972-AAB5931B46C5}" srcId="{7EFCCF64-F4F9-48DA-AC46-88F26635E17F}" destId="{BBD611C8-68DE-4A0E-801B-5FFA22DA3862}" srcOrd="2" destOrd="0" parTransId="{723CB888-10B2-4D1B-B8D7-0E8C2FEA1CE7}" sibTransId="{6C008552-F788-47D7-B25B-7180C3BBAFC1}"/>
    <dgm:cxn modelId="{01571396-2098-4CBB-99AA-3D95140581E9}" type="presOf" srcId="{2A3EC521-9683-438C-AE28-1FDA441A4786}" destId="{042C0512-9C35-43C9-A6EA-CCBB6DEDD697}" srcOrd="0" destOrd="0" presId="urn:microsoft.com/office/officeart/2005/8/layout/process3"/>
    <dgm:cxn modelId="{4F65439B-03FF-4ADF-926F-50102D5A75B8}" type="presOf" srcId="{37915BDD-AB0D-492A-A0C7-893F7793E500}" destId="{4C691054-49F7-48E6-92B5-F43BC2F15AC5}" srcOrd="0" destOrd="2" presId="urn:microsoft.com/office/officeart/2005/8/layout/process3"/>
    <dgm:cxn modelId="{C55202A0-8324-46BB-A9E0-E1E9C3E08DF8}" srcId="{86F4D128-8A71-4F06-AFCB-46BD12200EFA}" destId="{7EFCCF64-F4F9-48DA-AC46-88F26635E17F}" srcOrd="4" destOrd="0" parTransId="{35B0A8D1-6842-4041-B4CF-BF5FFA9DE7C3}" sibTransId="{80B9A263-98A8-4510-9A37-6E398FD2E9F1}"/>
    <dgm:cxn modelId="{BB20CCA2-7EC1-4423-96D8-D8FCC18962BE}" type="presOf" srcId="{A8EC9FC7-6C76-4CA7-B9A1-A3D423F29DA8}" destId="{73922A19-B5EF-4068-8AEC-4482E05CB9EC}" srcOrd="0" destOrd="1" presId="urn:microsoft.com/office/officeart/2005/8/layout/process3"/>
    <dgm:cxn modelId="{ED41EEA3-5ACD-421F-A3E0-DAB0CDA128FA}" type="presOf" srcId="{8C20004C-3E1A-43EF-A209-47B4FBBE7216}" destId="{6086B191-BFC7-442B-A4CE-0B04597B0BE0}" srcOrd="0" destOrd="0" presId="urn:microsoft.com/office/officeart/2005/8/layout/process3"/>
    <dgm:cxn modelId="{39A78CA7-F049-40C2-AF7A-26C84B52A3BD}" srcId="{6350A96A-07EA-440D-95C6-A71625063F46}" destId="{CE26E2ED-6C94-43A4-A8F1-9AD435F7C42B}" srcOrd="1" destOrd="0" parTransId="{2934D8B5-FAB4-41CF-B170-F0EEE22F9770}" sibTransId="{8E753225-3AE1-4F6F-B497-A1F56E992A5B}"/>
    <dgm:cxn modelId="{E67400A9-3508-4C94-9787-8D2511B62EB5}" srcId="{332A6B4B-1416-4BFD-8B8C-660C88E05FD3}" destId="{6D004F0E-E24C-4B90-A831-C144C79491FB}" srcOrd="1" destOrd="0" parTransId="{65D5C16A-5A27-42AE-A6D3-E82FE4ECED8E}" sibTransId="{994C45BA-372A-4851-8E88-AEDC7F0A9149}"/>
    <dgm:cxn modelId="{BA3708B2-1586-49B0-AB67-5DDDC83F38F5}" type="presOf" srcId="{86F4D128-8A71-4F06-AFCB-46BD12200EFA}" destId="{2D07A2C2-3A76-471A-9441-FE79ACEE38FC}" srcOrd="0" destOrd="0" presId="urn:microsoft.com/office/officeart/2005/8/layout/process3"/>
    <dgm:cxn modelId="{F75DABBF-02FE-47E6-A2A0-4DCAE5A757BB}" type="presOf" srcId="{AFF2A26D-5EE1-4D1B-89BE-BF402884B2F0}" destId="{1E03C295-AC7C-4AE4-AAB5-C081D2A696E7}" srcOrd="0" destOrd="0" presId="urn:microsoft.com/office/officeart/2005/8/layout/process3"/>
    <dgm:cxn modelId="{C5B795C3-C931-4A40-84D0-166C739DA8F3}" type="presOf" srcId="{5E37FCAA-259F-4963-A3F5-7895CB6C3992}" destId="{14BFC61B-8801-421F-BC8F-C04EA45F4AA7}" srcOrd="1" destOrd="0" presId="urn:microsoft.com/office/officeart/2005/8/layout/process3"/>
    <dgm:cxn modelId="{9E2E85C5-7C2D-4909-B60F-B6C22FB19967}" srcId="{6350A96A-07EA-440D-95C6-A71625063F46}" destId="{37915BDD-AB0D-492A-A0C7-893F7793E500}" srcOrd="2" destOrd="0" parTransId="{86DC4474-CCA2-44B3-845F-AE9761DDAE1B}" sibTransId="{ED261BFA-3842-43A5-A14D-2B73CCD74AA9}"/>
    <dgm:cxn modelId="{E16986C9-19A4-4F3D-894E-C95DA7E16375}" type="presOf" srcId="{8C20004C-3E1A-43EF-A209-47B4FBBE7216}" destId="{B0E51BBA-D671-466C-B11B-41F4F2F5B22E}" srcOrd="1" destOrd="0" presId="urn:microsoft.com/office/officeart/2005/8/layout/process3"/>
    <dgm:cxn modelId="{05034AD2-F4D6-4CB8-9979-DFFFC75ABB82}" type="presOf" srcId="{37C56565-382D-4056-B6E4-717027DE8468}" destId="{CBE8FC46-F3E3-4374-B579-A479204ABC81}" srcOrd="1" destOrd="0" presId="urn:microsoft.com/office/officeart/2005/8/layout/process3"/>
    <dgm:cxn modelId="{F1CF0BD5-4185-4B7C-81F8-AF5AC7DDE9F2}" type="presOf" srcId="{332A6B4B-1416-4BFD-8B8C-660C88E05FD3}" destId="{5ADF8624-C13C-40A6-ADC8-8A690421D9EA}" srcOrd="1" destOrd="0" presId="urn:microsoft.com/office/officeart/2005/8/layout/process3"/>
    <dgm:cxn modelId="{7D2562D5-10B7-461E-9BE6-C6BC081210F0}" type="presOf" srcId="{C48F03B7-C633-4592-8BA7-5805196B1E4E}" destId="{DB329989-F277-475E-AA17-2E0F23F894DC}" srcOrd="1" destOrd="0" presId="urn:microsoft.com/office/officeart/2005/8/layout/process3"/>
    <dgm:cxn modelId="{2D032AD9-8A76-4C59-AFDE-7802482CA307}" type="presOf" srcId="{EC7AF189-C746-4A3D-9FE1-698F04D87929}" destId="{042C0512-9C35-43C9-A6EA-CCBB6DEDD697}" srcOrd="0" destOrd="1" presId="urn:microsoft.com/office/officeart/2005/8/layout/process3"/>
    <dgm:cxn modelId="{21F9BAD9-C15F-48AA-9F73-C8F109FE0ED9}" type="presOf" srcId="{1031ED97-9FFD-4238-B26A-BF74C453A213}" destId="{1FF9E7C0-1057-4150-984A-0684F5258B6E}" srcOrd="0" destOrd="1" presId="urn:microsoft.com/office/officeart/2005/8/layout/process3"/>
    <dgm:cxn modelId="{FB0A07DE-956B-469F-AB00-03D5757E001D}" type="presOf" srcId="{6D004F0E-E24C-4B90-A831-C144C79491FB}" destId="{CA9FADF7-354A-4522-BF6B-FC8834AB5025}" srcOrd="0" destOrd="1" presId="urn:microsoft.com/office/officeart/2005/8/layout/process3"/>
    <dgm:cxn modelId="{9D9C4FE6-B1F4-41B4-97F5-1761E6347639}" type="presOf" srcId="{E68B9E71-1485-4B9C-A3F5-68D3D7F49369}" destId="{CA9FADF7-354A-4522-BF6B-FC8834AB5025}" srcOrd="0" destOrd="0" presId="urn:microsoft.com/office/officeart/2005/8/layout/process3"/>
    <dgm:cxn modelId="{1799C7E6-3A58-4932-A2DC-08525BF4C02A}" type="presOf" srcId="{5E37FCAA-259F-4963-A3F5-7895CB6C3992}" destId="{B8D1901C-8B41-4C27-BAFB-1601E16B8D2F}" srcOrd="0" destOrd="0" presId="urn:microsoft.com/office/officeart/2005/8/layout/process3"/>
    <dgm:cxn modelId="{47CE56E9-A486-40D7-8D18-2973A7BF7AB4}" type="presOf" srcId="{BD46679A-BADE-478A-99B3-ECBAADA7D0DB}" destId="{4C691054-49F7-48E6-92B5-F43BC2F15AC5}" srcOrd="0" destOrd="0" presId="urn:microsoft.com/office/officeart/2005/8/layout/process3"/>
    <dgm:cxn modelId="{4CF56FF4-5D52-405B-B074-71D45E66FDBC}" type="presOf" srcId="{332A6B4B-1416-4BFD-8B8C-660C88E05FD3}" destId="{73087388-35C0-4E7C-A020-342E251C2B95}" srcOrd="0" destOrd="0" presId="urn:microsoft.com/office/officeart/2005/8/layout/process3"/>
    <dgm:cxn modelId="{3AE94114-7BDC-4442-84E2-2EB3A2FA77DB}" type="presParOf" srcId="{2D07A2C2-3A76-471A-9441-FE79ACEE38FC}" destId="{9F6947A1-5389-484A-A198-ED97E61B051D}" srcOrd="0" destOrd="0" presId="urn:microsoft.com/office/officeart/2005/8/layout/process3"/>
    <dgm:cxn modelId="{27D73730-D585-4166-890E-9EA4DB913FBB}" type="presParOf" srcId="{9F6947A1-5389-484A-A198-ED97E61B051D}" destId="{FD4353D9-5A42-4FE2-8D73-2F6BDC7F42C3}" srcOrd="0" destOrd="0" presId="urn:microsoft.com/office/officeart/2005/8/layout/process3"/>
    <dgm:cxn modelId="{C4443186-13B2-4E3D-81F8-CF3773147255}" type="presParOf" srcId="{9F6947A1-5389-484A-A198-ED97E61B051D}" destId="{5F877C56-CB60-4F3F-B6F8-51D4A20CB79E}" srcOrd="1" destOrd="0" presId="urn:microsoft.com/office/officeart/2005/8/layout/process3"/>
    <dgm:cxn modelId="{262FCF9A-DE06-4D8D-8EF6-4727B45ADEBE}" type="presParOf" srcId="{9F6947A1-5389-484A-A198-ED97E61B051D}" destId="{73922A19-B5EF-4068-8AEC-4482E05CB9EC}" srcOrd="2" destOrd="0" presId="urn:microsoft.com/office/officeart/2005/8/layout/process3"/>
    <dgm:cxn modelId="{1922CE38-47A5-454F-AAD1-0758F7B71846}" type="presParOf" srcId="{2D07A2C2-3A76-471A-9441-FE79ACEE38FC}" destId="{1E03C295-AC7C-4AE4-AAB5-C081D2A696E7}" srcOrd="1" destOrd="0" presId="urn:microsoft.com/office/officeart/2005/8/layout/process3"/>
    <dgm:cxn modelId="{88290822-5036-432D-BDD3-1602732F6C65}" type="presParOf" srcId="{1E03C295-AC7C-4AE4-AAB5-C081D2A696E7}" destId="{340483A8-DC75-4ADF-9526-95977AB7F93F}" srcOrd="0" destOrd="0" presId="urn:microsoft.com/office/officeart/2005/8/layout/process3"/>
    <dgm:cxn modelId="{27770FA9-D44B-4264-958A-4DF89D575A19}" type="presParOf" srcId="{2D07A2C2-3A76-471A-9441-FE79ACEE38FC}" destId="{2AA700E1-E710-40FF-878F-AFAED52D5C2A}" srcOrd="2" destOrd="0" presId="urn:microsoft.com/office/officeart/2005/8/layout/process3"/>
    <dgm:cxn modelId="{30CCE5CF-C1B0-4F35-B9B1-821D8D991BC5}" type="presParOf" srcId="{2AA700E1-E710-40FF-878F-AFAED52D5C2A}" destId="{73087388-35C0-4E7C-A020-342E251C2B95}" srcOrd="0" destOrd="0" presId="urn:microsoft.com/office/officeart/2005/8/layout/process3"/>
    <dgm:cxn modelId="{CFC09A9D-5E51-4B45-8DCB-6E4071A93EB2}" type="presParOf" srcId="{2AA700E1-E710-40FF-878F-AFAED52D5C2A}" destId="{5ADF8624-C13C-40A6-ADC8-8A690421D9EA}" srcOrd="1" destOrd="0" presId="urn:microsoft.com/office/officeart/2005/8/layout/process3"/>
    <dgm:cxn modelId="{0E471C64-454D-4E19-BD20-B11676CA9AD8}" type="presParOf" srcId="{2AA700E1-E710-40FF-878F-AFAED52D5C2A}" destId="{CA9FADF7-354A-4522-BF6B-FC8834AB5025}" srcOrd="2" destOrd="0" presId="urn:microsoft.com/office/officeart/2005/8/layout/process3"/>
    <dgm:cxn modelId="{8441B494-6906-44D4-A036-BA33B3FFE7C7}" type="presParOf" srcId="{2D07A2C2-3A76-471A-9441-FE79ACEE38FC}" destId="{33AE76D7-2691-4B2A-9E1F-7982404D5ED7}" srcOrd="3" destOrd="0" presId="urn:microsoft.com/office/officeart/2005/8/layout/process3"/>
    <dgm:cxn modelId="{21A79406-2EFD-4B61-8B50-926A3A3B7A43}" type="presParOf" srcId="{33AE76D7-2691-4B2A-9E1F-7982404D5ED7}" destId="{CBE8FC46-F3E3-4374-B579-A479204ABC81}" srcOrd="0" destOrd="0" presId="urn:microsoft.com/office/officeart/2005/8/layout/process3"/>
    <dgm:cxn modelId="{CBB53350-6FDF-40E2-A855-CA830600FEE0}" type="presParOf" srcId="{2D07A2C2-3A76-471A-9441-FE79ACEE38FC}" destId="{00953E38-A7BD-4714-BDB3-B8EDE87BC42A}" srcOrd="4" destOrd="0" presId="urn:microsoft.com/office/officeart/2005/8/layout/process3"/>
    <dgm:cxn modelId="{375288B9-7552-4740-9600-98CFE8F28055}" type="presParOf" srcId="{00953E38-A7BD-4714-BDB3-B8EDE87BC42A}" destId="{64AB1D9A-881D-480D-A1E8-6D838B60BBFD}" srcOrd="0" destOrd="0" presId="urn:microsoft.com/office/officeart/2005/8/layout/process3"/>
    <dgm:cxn modelId="{EF2A4A6F-0062-4BFA-BAFB-7ABC9E620211}" type="presParOf" srcId="{00953E38-A7BD-4714-BDB3-B8EDE87BC42A}" destId="{E9FF21B3-2F35-465A-8C12-563218CCF8E2}" srcOrd="1" destOrd="0" presId="urn:microsoft.com/office/officeart/2005/8/layout/process3"/>
    <dgm:cxn modelId="{3976033A-2331-46F0-AF19-270FCE5B1359}" type="presParOf" srcId="{00953E38-A7BD-4714-BDB3-B8EDE87BC42A}" destId="{4C691054-49F7-48E6-92B5-F43BC2F15AC5}" srcOrd="2" destOrd="0" presId="urn:microsoft.com/office/officeart/2005/8/layout/process3"/>
    <dgm:cxn modelId="{D5C22412-0E11-4021-8CF6-10A5ACE53159}" type="presParOf" srcId="{2D07A2C2-3A76-471A-9441-FE79ACEE38FC}" destId="{6086B191-BFC7-442B-A4CE-0B04597B0BE0}" srcOrd="5" destOrd="0" presId="urn:microsoft.com/office/officeart/2005/8/layout/process3"/>
    <dgm:cxn modelId="{3DDEEB0F-9009-454B-9B5A-F715FC62510C}" type="presParOf" srcId="{6086B191-BFC7-442B-A4CE-0B04597B0BE0}" destId="{B0E51BBA-D671-466C-B11B-41F4F2F5B22E}" srcOrd="0" destOrd="0" presId="urn:microsoft.com/office/officeart/2005/8/layout/process3"/>
    <dgm:cxn modelId="{31D0F8AA-46F5-4B73-957F-5622AD0683D7}" type="presParOf" srcId="{2D07A2C2-3A76-471A-9441-FE79ACEE38FC}" destId="{C6B31541-E610-4EB8-9330-978882EB2D13}" srcOrd="6" destOrd="0" presId="urn:microsoft.com/office/officeart/2005/8/layout/process3"/>
    <dgm:cxn modelId="{43B254F5-E7D2-4C0B-84E6-A54230721EF2}" type="presParOf" srcId="{C6B31541-E610-4EB8-9330-978882EB2D13}" destId="{40C56B00-0BAA-43DF-9F73-E086C9E47919}" srcOrd="0" destOrd="0" presId="urn:microsoft.com/office/officeart/2005/8/layout/process3"/>
    <dgm:cxn modelId="{C4306B6F-8D90-4F74-9998-0938A1315E00}" type="presParOf" srcId="{C6B31541-E610-4EB8-9330-978882EB2D13}" destId="{DB329989-F277-475E-AA17-2E0F23F894DC}" srcOrd="1" destOrd="0" presId="urn:microsoft.com/office/officeart/2005/8/layout/process3"/>
    <dgm:cxn modelId="{040CE665-EE62-4ED9-9F4F-A6E3C78EAA34}" type="presParOf" srcId="{C6B31541-E610-4EB8-9330-978882EB2D13}" destId="{1FF9E7C0-1057-4150-984A-0684F5258B6E}" srcOrd="2" destOrd="0" presId="urn:microsoft.com/office/officeart/2005/8/layout/process3"/>
    <dgm:cxn modelId="{0CCA51C5-46E8-4EDF-B7BB-1256C154EAAA}" type="presParOf" srcId="{2D07A2C2-3A76-471A-9441-FE79ACEE38FC}" destId="{B8D1901C-8B41-4C27-BAFB-1601E16B8D2F}" srcOrd="7" destOrd="0" presId="urn:microsoft.com/office/officeart/2005/8/layout/process3"/>
    <dgm:cxn modelId="{A539A8CF-D3E6-479F-A4BC-2A517EC8D5CB}" type="presParOf" srcId="{B8D1901C-8B41-4C27-BAFB-1601E16B8D2F}" destId="{14BFC61B-8801-421F-BC8F-C04EA45F4AA7}" srcOrd="0" destOrd="0" presId="urn:microsoft.com/office/officeart/2005/8/layout/process3"/>
    <dgm:cxn modelId="{29B29164-326E-4C7C-90DB-2A1D465AB263}" type="presParOf" srcId="{2D07A2C2-3A76-471A-9441-FE79ACEE38FC}" destId="{8D2F7FFD-7DA4-4580-B4F1-550DF6D28FE6}" srcOrd="8" destOrd="0" presId="urn:microsoft.com/office/officeart/2005/8/layout/process3"/>
    <dgm:cxn modelId="{8F1FE76B-F100-49B5-BCC4-16674F7C76EC}" type="presParOf" srcId="{8D2F7FFD-7DA4-4580-B4F1-550DF6D28FE6}" destId="{FDB27C28-B2F1-403E-A5EC-01236E3BA4A9}" srcOrd="0" destOrd="0" presId="urn:microsoft.com/office/officeart/2005/8/layout/process3"/>
    <dgm:cxn modelId="{CDCD5662-BC94-4101-943D-C3D8CE816AAD}" type="presParOf" srcId="{8D2F7FFD-7DA4-4580-B4F1-550DF6D28FE6}" destId="{2F5A193A-059B-4739-8A53-E210260AF3D0}" srcOrd="1" destOrd="0" presId="urn:microsoft.com/office/officeart/2005/8/layout/process3"/>
    <dgm:cxn modelId="{D2AB68E8-1F68-43E4-9C37-68468B0CB8D9}" type="presParOf" srcId="{8D2F7FFD-7DA4-4580-B4F1-550DF6D28FE6}" destId="{042C0512-9C35-43C9-A6EA-CCBB6DEDD69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電源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ノイズ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物理配線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2E7FCE-7D26-4DC4-BACD-E300C718F88B}">
      <dgm:prSet phldrT="[テキスト]" custT="1"/>
      <dgm:spPr/>
      <dgm:t>
        <a:bodyPr/>
        <a:lstStyle/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コスト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開発力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分析力</a:t>
          </a:r>
        </a:p>
      </dgm:t>
    </dgm:pt>
    <dgm:pt modelId="{1AD8D5FF-CAA4-4BB1-AEAD-B213F352CAFB}" type="parTrans" cxnId="{F762FABB-A13E-482A-9F57-43AAD73164E4}">
      <dgm:prSet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175343-7CA1-49F0-8C53-98221B0ACFCA}" type="sibTrans" cxnId="{F762FABB-A13E-482A-9F57-43AAD73164E4}">
      <dgm:prSet custT="1"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3AF995B-DF61-4ABB-AD70-02B890356107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安定性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コスト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セキュリティ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35EA8D5-9F64-4FF0-BA62-50E9390CD40A}" type="parTrans" cxnId="{B90CFFDF-BF76-42D4-8525-21F247EE1FA6}">
      <dgm:prSet/>
      <dgm:spPr/>
      <dgm:t>
        <a:bodyPr/>
        <a:lstStyle/>
        <a:p>
          <a:endParaRPr kumimoji="1" lang="ja-JP" altLang="en-US" sz="1600"/>
        </a:p>
      </dgm:t>
    </dgm:pt>
    <dgm:pt modelId="{DC2BD728-4B9E-4628-90AA-AF7CE29C9579}" type="sibTrans" cxnId="{B90CFFDF-BF76-42D4-8525-21F247EE1FA6}">
      <dgm:prSet custT="1"/>
      <dgm:spPr/>
      <dgm:t>
        <a:bodyPr/>
        <a:lstStyle/>
        <a:p>
          <a:endParaRPr kumimoji="1" lang="ja-JP" altLang="en-US" sz="1600"/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安定性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電源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エッジソフト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16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1600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4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3"/>
      <dgm:spPr/>
    </dgm:pt>
    <dgm:pt modelId="{4DC87DF3-6B0B-4D78-8FBC-4506B1C453F9}" type="pres">
      <dgm:prSet presAssocID="{9E7F1121-D85A-4C93-B60F-372A9D0E6022}" presName="connectorText" presStyleLbl="sibTrans2D1" presStyleIdx="0" presStyleCnt="3"/>
      <dgm:spPr/>
    </dgm:pt>
    <dgm:pt modelId="{D867A343-128B-45C9-9E98-239773FC990A}" type="pres">
      <dgm:prSet presAssocID="{0EFF4BCE-E953-41F8-9EFF-2ED0DF35709B}" presName="node" presStyleLbl="node1" presStyleIdx="1" presStyleCnt="4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3"/>
      <dgm:spPr/>
    </dgm:pt>
    <dgm:pt modelId="{9476CD43-92CD-4143-9FD4-E7BC7F2F5F66}" type="pres">
      <dgm:prSet presAssocID="{8DAC3347-6D42-4CA5-ABC7-15DA7F3325D4}" presName="connectorText" presStyleLbl="sibTrans2D1" presStyleIdx="1" presStyleCnt="3"/>
      <dgm:spPr/>
    </dgm:pt>
    <dgm:pt modelId="{AE05F69F-8D92-4E5A-9F4F-A0B5EB3466FA}" type="pres">
      <dgm:prSet presAssocID="{13AF995B-DF61-4ABB-AD70-02B890356107}" presName="node" presStyleLbl="node1" presStyleIdx="2" presStyleCnt="4">
        <dgm:presLayoutVars>
          <dgm:bulletEnabled val="1"/>
        </dgm:presLayoutVars>
      </dgm:prSet>
      <dgm:spPr/>
    </dgm:pt>
    <dgm:pt modelId="{6D473F2E-2772-4FAE-B9E2-C94B81E920B5}" type="pres">
      <dgm:prSet presAssocID="{DC2BD728-4B9E-4628-90AA-AF7CE29C9579}" presName="sibTrans" presStyleLbl="sibTrans2D1" presStyleIdx="2" presStyleCnt="3"/>
      <dgm:spPr/>
    </dgm:pt>
    <dgm:pt modelId="{963B9839-FF32-4E63-AB39-18324B9AC258}" type="pres">
      <dgm:prSet presAssocID="{DC2BD728-4B9E-4628-90AA-AF7CE29C9579}" presName="connectorText" presStyleLbl="sibTrans2D1" presStyleIdx="2" presStyleCnt="3"/>
      <dgm:spPr/>
    </dgm:pt>
    <dgm:pt modelId="{C1B07657-B584-46BA-9995-E39C71A89A8E}" type="pres">
      <dgm:prSet presAssocID="{F32E7FCE-7D26-4DC4-BACD-E300C718F88B}" presName="node" presStyleLbl="node1" presStyleIdx="3" presStyleCnt="4" custScaleY="93386">
        <dgm:presLayoutVars>
          <dgm:bulletEnabled val="1"/>
        </dgm:presLayoutVars>
      </dgm:prSet>
      <dgm:spPr/>
    </dgm:pt>
  </dgm:ptLst>
  <dgm:cxnLst>
    <dgm:cxn modelId="{AE494E27-F0D8-4654-8310-CBF3304D86A6}" type="presOf" srcId="{13AF995B-DF61-4ABB-AD70-02B890356107}" destId="{AE05F69F-8D92-4E5A-9F4F-A0B5EB3466FA}" srcOrd="0" destOrd="0" presId="urn:microsoft.com/office/officeart/2005/8/layout/process1"/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F566306E-D703-4A71-A70E-1F990317EE3C}" type="presOf" srcId="{F32E7FCE-7D26-4DC4-BACD-E300C718F88B}" destId="{C1B07657-B584-46BA-9995-E39C71A89A8E}" srcOrd="0" destOrd="0" presId="urn:microsoft.com/office/officeart/2005/8/layout/process1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BA8F4689-DD28-424A-9AAB-02176768348A}" type="presOf" srcId="{DC2BD728-4B9E-4628-90AA-AF7CE29C9579}" destId="{6D473F2E-2772-4FAE-B9E2-C94B81E920B5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762FABB-A13E-482A-9F57-43AAD73164E4}" srcId="{7AD21DE3-6AA4-481E-833C-A7593AC152A0}" destId="{F32E7FCE-7D26-4DC4-BACD-E300C718F88B}" srcOrd="3" destOrd="0" parTransId="{1AD8D5FF-CAA4-4BB1-AEAD-B213F352CAFB}" sibTransId="{25175343-7CA1-49F0-8C53-98221B0ACFCA}"/>
    <dgm:cxn modelId="{B22C47BF-575E-4B53-8118-87D684794B12}" type="presOf" srcId="{DC2BD728-4B9E-4628-90AA-AF7CE29C9579}" destId="{963B9839-FF32-4E63-AB39-18324B9AC258}" srcOrd="1" destOrd="0" presId="urn:microsoft.com/office/officeart/2005/8/layout/process1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B90CFFDF-BF76-42D4-8525-21F247EE1FA6}" srcId="{7AD21DE3-6AA4-481E-833C-A7593AC152A0}" destId="{13AF995B-DF61-4ABB-AD70-02B890356107}" srcOrd="2" destOrd="0" parTransId="{235EA8D5-9F64-4FF0-BA62-50E9390CD40A}" sibTransId="{DC2BD728-4B9E-4628-90AA-AF7CE29C9579}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9268FB52-2C92-41DD-9B08-6054E080DB94}" type="presParOf" srcId="{7F76794F-3AD6-4F8D-8637-2E3669905C73}" destId="{AE05F69F-8D92-4E5A-9F4F-A0B5EB3466FA}" srcOrd="4" destOrd="0" presId="urn:microsoft.com/office/officeart/2005/8/layout/process1"/>
    <dgm:cxn modelId="{FCB62B7B-C36F-4B9F-A3D6-7BE78E17D35E}" type="presParOf" srcId="{7F76794F-3AD6-4F8D-8637-2E3669905C73}" destId="{6D473F2E-2772-4FAE-B9E2-C94B81E920B5}" srcOrd="5" destOrd="0" presId="urn:microsoft.com/office/officeart/2005/8/layout/process1"/>
    <dgm:cxn modelId="{46B40FEC-6560-41D0-BB4F-BBE87EE76AAF}" type="presParOf" srcId="{6D473F2E-2772-4FAE-B9E2-C94B81E920B5}" destId="{963B9839-FF32-4E63-AB39-18324B9AC258}" srcOrd="0" destOrd="0" presId="urn:microsoft.com/office/officeart/2005/8/layout/process1"/>
    <dgm:cxn modelId="{A3307546-A3D6-4669-AAFA-71A39A8C9748}" type="presParOf" srcId="{7F76794F-3AD6-4F8D-8637-2E3669905C73}" destId="{C1B07657-B584-46BA-9995-E39C71A89A8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2E7FCE-7D26-4DC4-BACD-E300C718F88B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Wi-Fi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AD8D5FF-CAA4-4BB1-AEAD-B213F352CAFB}" type="parTrans" cxnId="{F762FABB-A13E-482A-9F57-43AAD73164E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175343-7CA1-49F0-8C53-98221B0ACFCA}" type="sibTrans" cxnId="{F762FABB-A13E-482A-9F57-43AAD73164E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4C940F7-031D-4764-B19A-0C35E2F15156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4D4E33A-FCF0-4B7C-B79E-D03732BA3EB1}" type="parTrans" cxnId="{2DDCFF4E-0400-4A74-9E24-DEF7A0271A1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AE854AE-161F-490B-B9E0-9167B0DCB012}" type="sibTrans" cxnId="{2DDCFF4E-0400-4A74-9E24-DEF7A0271A1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3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2"/>
      <dgm:spPr/>
    </dgm:pt>
    <dgm:pt modelId="{4DC87DF3-6B0B-4D78-8FBC-4506B1C453F9}" type="pres">
      <dgm:prSet presAssocID="{9E7F1121-D85A-4C93-B60F-372A9D0E6022}" presName="connectorText" presStyleLbl="sibTrans2D1" presStyleIdx="0" presStyleCnt="2"/>
      <dgm:spPr/>
    </dgm:pt>
    <dgm:pt modelId="{C1B07657-B584-46BA-9995-E39C71A89A8E}" type="pres">
      <dgm:prSet presAssocID="{F32E7FCE-7D26-4DC4-BACD-E300C718F88B}" presName="node" presStyleLbl="node1" presStyleIdx="1" presStyleCnt="3" custScaleY="93386">
        <dgm:presLayoutVars>
          <dgm:bulletEnabled val="1"/>
        </dgm:presLayoutVars>
      </dgm:prSet>
      <dgm:spPr/>
    </dgm:pt>
    <dgm:pt modelId="{F0D8C1AF-C1CC-44A6-8074-1B63F213DF23}" type="pres">
      <dgm:prSet presAssocID="{25175343-7CA1-49F0-8C53-98221B0ACFCA}" presName="sibTrans" presStyleLbl="sibTrans2D1" presStyleIdx="1" presStyleCnt="2"/>
      <dgm:spPr/>
    </dgm:pt>
    <dgm:pt modelId="{043CDAF8-92F4-4836-9876-1575EF9BBB7B}" type="pres">
      <dgm:prSet presAssocID="{25175343-7CA1-49F0-8C53-98221B0ACFCA}" presName="connectorText" presStyleLbl="sibTrans2D1" presStyleIdx="1" presStyleCnt="2"/>
      <dgm:spPr/>
    </dgm:pt>
    <dgm:pt modelId="{462936B3-CF98-4216-A4D7-DE532C09BF30}" type="pres">
      <dgm:prSet presAssocID="{34C940F7-031D-4764-B19A-0C35E2F15156}" presName="node" presStyleLbl="node1" presStyleIdx="2" presStyleCnt="3" custScaleY="93386">
        <dgm:presLayoutVars>
          <dgm:bulletEnabled val="1"/>
        </dgm:presLayoutVars>
      </dgm:prSet>
      <dgm:spPr/>
    </dgm:pt>
  </dgm:ptLst>
  <dgm:cxnLst>
    <dgm:cxn modelId="{5F88416A-16CB-4B68-A85A-4DC768900411}" type="presOf" srcId="{34C940F7-031D-4764-B19A-0C35E2F15156}" destId="{462936B3-CF98-4216-A4D7-DE532C09BF30}" srcOrd="0" destOrd="0" presId="urn:microsoft.com/office/officeart/2005/8/layout/process1"/>
    <dgm:cxn modelId="{F566306E-D703-4A71-A70E-1F990317EE3C}" type="presOf" srcId="{F32E7FCE-7D26-4DC4-BACD-E300C718F88B}" destId="{C1B07657-B584-46BA-9995-E39C71A89A8E}" srcOrd="0" destOrd="0" presId="urn:microsoft.com/office/officeart/2005/8/layout/process1"/>
    <dgm:cxn modelId="{2DDCFF4E-0400-4A74-9E24-DEF7A0271A1F}" srcId="{7AD21DE3-6AA4-481E-833C-A7593AC152A0}" destId="{34C940F7-031D-4764-B19A-0C35E2F15156}" srcOrd="2" destOrd="0" parTransId="{E4D4E33A-FCF0-4B7C-B79E-D03732BA3EB1}" sibTransId="{8AE854AE-161F-490B-B9E0-9167B0DCB012}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7A767281-9808-46C9-9CAB-8FB421B487E7}" type="presOf" srcId="{25175343-7CA1-49F0-8C53-98221B0ACFCA}" destId="{043CDAF8-92F4-4836-9876-1575EF9BBB7B}" srcOrd="1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762FABB-A13E-482A-9F57-43AAD73164E4}" srcId="{7AD21DE3-6AA4-481E-833C-A7593AC152A0}" destId="{F32E7FCE-7D26-4DC4-BACD-E300C718F88B}" srcOrd="1" destOrd="0" parTransId="{1AD8D5FF-CAA4-4BB1-AEAD-B213F352CAFB}" sibTransId="{25175343-7CA1-49F0-8C53-98221B0ACFCA}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B31076EA-EB99-4180-A9D8-5C06C5BC0BD4}" type="presOf" srcId="{25175343-7CA1-49F0-8C53-98221B0ACFCA}" destId="{F0D8C1AF-C1CC-44A6-8074-1B63F213DF23}" srcOrd="0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A3307546-A3D6-4669-AAFA-71A39A8C9748}" type="presParOf" srcId="{7F76794F-3AD6-4F8D-8637-2E3669905C73}" destId="{C1B07657-B584-46BA-9995-E39C71A89A8E}" srcOrd="2" destOrd="0" presId="urn:microsoft.com/office/officeart/2005/8/layout/process1"/>
    <dgm:cxn modelId="{3BB04A7F-FBCC-4D69-AFEA-13D2E6478969}" type="presParOf" srcId="{7F76794F-3AD6-4F8D-8637-2E3669905C73}" destId="{F0D8C1AF-C1CC-44A6-8074-1B63F213DF23}" srcOrd="3" destOrd="0" presId="urn:microsoft.com/office/officeart/2005/8/layout/process1"/>
    <dgm:cxn modelId="{B70EC78C-CBAC-4E80-BE76-ACFFD2D1097E}" type="presParOf" srcId="{F0D8C1AF-C1CC-44A6-8074-1B63F213DF23}" destId="{043CDAF8-92F4-4836-9876-1575EF9BBB7B}" srcOrd="0" destOrd="0" presId="urn:microsoft.com/office/officeart/2005/8/layout/process1"/>
    <dgm:cxn modelId="{1DCB6C06-CBC8-46C3-9DE2-E5AEF36F9C87}" type="presParOf" srcId="{7F76794F-3AD6-4F8D-8637-2E3669905C73}" destId="{462936B3-CF98-4216-A4D7-DE532C09BF3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20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2000"/>
        </a:p>
      </dgm:t>
    </dgm:pt>
    <dgm:pt modelId="{4713D555-B61F-47D1-9B08-72B1B6D227A7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Ambient</a:t>
          </a:r>
        </a:p>
      </dgm:t>
    </dgm:pt>
    <dgm:pt modelId="{0BA92B71-70E1-43E4-A862-C17F25E58FB4}" type="parTrans" cxnId="{E73C944C-2023-4965-B869-1F47C74A6456}">
      <dgm:prSet/>
      <dgm:spPr/>
      <dgm:t>
        <a:bodyPr/>
        <a:lstStyle/>
        <a:p>
          <a:endParaRPr kumimoji="1" lang="ja-JP" altLang="en-US" sz="2400"/>
        </a:p>
      </dgm:t>
    </dgm:pt>
    <dgm:pt modelId="{BC8C7F57-D0FF-4EEA-83B2-336AA0D5CC93}" type="sibTrans" cxnId="{E73C944C-2023-4965-B869-1F47C74A6456}">
      <dgm:prSet/>
      <dgm:spPr/>
      <dgm:t>
        <a:bodyPr/>
        <a:lstStyle/>
        <a:p>
          <a:endParaRPr kumimoji="1" lang="ja-JP" altLang="en-US" sz="2400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3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2"/>
      <dgm:spPr/>
    </dgm:pt>
    <dgm:pt modelId="{4DC87DF3-6B0B-4D78-8FBC-4506B1C453F9}" type="pres">
      <dgm:prSet presAssocID="{9E7F1121-D85A-4C93-B60F-372A9D0E6022}" presName="connectorText" presStyleLbl="sibTrans2D1" presStyleIdx="0" presStyleCnt="2"/>
      <dgm:spPr/>
    </dgm:pt>
    <dgm:pt modelId="{D867A343-128B-45C9-9E98-239773FC990A}" type="pres">
      <dgm:prSet presAssocID="{0EFF4BCE-E953-41F8-9EFF-2ED0DF35709B}" presName="node" presStyleLbl="node1" presStyleIdx="1" presStyleCnt="3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2"/>
      <dgm:spPr/>
    </dgm:pt>
    <dgm:pt modelId="{9476CD43-92CD-4143-9FD4-E7BC7F2F5F66}" type="pres">
      <dgm:prSet presAssocID="{8DAC3347-6D42-4CA5-ABC7-15DA7F3325D4}" presName="connectorText" presStyleLbl="sibTrans2D1" presStyleIdx="1" presStyleCnt="2"/>
      <dgm:spPr/>
    </dgm:pt>
    <dgm:pt modelId="{B0D3B911-0463-4BF2-9971-2640B91C3764}" type="pres">
      <dgm:prSet presAssocID="{4713D555-B61F-47D1-9B08-72B1B6D227A7}" presName="node" presStyleLbl="node1" presStyleIdx="2" presStyleCnt="3">
        <dgm:presLayoutVars>
          <dgm:bulletEnabled val="1"/>
        </dgm:presLayoutVars>
      </dgm:prSet>
      <dgm:spPr/>
    </dgm:pt>
  </dgm:ptLst>
  <dgm:cxnLst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E73C944C-2023-4965-B869-1F47C74A6456}" srcId="{7AD21DE3-6AA4-481E-833C-A7593AC152A0}" destId="{4713D555-B61F-47D1-9B08-72B1B6D227A7}" srcOrd="2" destOrd="0" parTransId="{0BA92B71-70E1-43E4-A862-C17F25E58FB4}" sibTransId="{BC8C7F57-D0FF-4EEA-83B2-336AA0D5CC93}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FA8CFF79-4876-4C33-8E1F-7A5265722871}" type="presOf" srcId="{4713D555-B61F-47D1-9B08-72B1B6D227A7}" destId="{B0D3B911-0463-4BF2-9971-2640B91C3764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5A5BD01F-FDBF-4F1D-AB29-47E2516F92BF}" type="presParOf" srcId="{7F76794F-3AD6-4F8D-8637-2E3669905C73}" destId="{B0D3B911-0463-4BF2-9971-2640B91C376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20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2000"/>
        </a:p>
      </dgm:t>
    </dgm:pt>
    <dgm:pt modelId="{BC494D9F-D1AA-4998-856C-9E8D01DE7FF4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Google sheet</a:t>
          </a:r>
        </a:p>
      </dgm:t>
    </dgm:pt>
    <dgm:pt modelId="{F74D917B-5942-4285-A5DE-2783EDFF8F60}" type="parTrans" cxnId="{EB77EA4E-2A22-4DE9-A969-2B75D54859D9}">
      <dgm:prSet/>
      <dgm:spPr/>
      <dgm:t>
        <a:bodyPr/>
        <a:lstStyle/>
        <a:p>
          <a:endParaRPr kumimoji="1" lang="ja-JP" altLang="en-US"/>
        </a:p>
      </dgm:t>
    </dgm:pt>
    <dgm:pt modelId="{E5DFD8D3-0DEE-4DB0-9D1B-A1ECED3EC47D}" type="sibTrans" cxnId="{EB77EA4E-2A22-4DE9-A969-2B75D54859D9}">
      <dgm:prSet/>
      <dgm:spPr/>
      <dgm:t>
        <a:bodyPr/>
        <a:lstStyle/>
        <a:p>
          <a:endParaRPr kumimoji="1" lang="ja-JP" altLang="en-US"/>
        </a:p>
      </dgm:t>
    </dgm:pt>
    <dgm:pt modelId="{DE30A089-9E2C-484B-B0BA-8C7BBE6E275E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Data portal</a:t>
          </a:r>
        </a:p>
      </dgm:t>
    </dgm:pt>
    <dgm:pt modelId="{88B5FDB3-2F19-49E8-9CE3-DA2D460BABBD}" type="parTrans" cxnId="{23542D0A-9B86-4E7E-A08B-54A41EA807C0}">
      <dgm:prSet/>
      <dgm:spPr/>
      <dgm:t>
        <a:bodyPr/>
        <a:lstStyle/>
        <a:p>
          <a:endParaRPr kumimoji="1" lang="ja-JP" altLang="en-US"/>
        </a:p>
      </dgm:t>
    </dgm:pt>
    <dgm:pt modelId="{C6D88654-405F-4AA7-990B-6FC9023081E7}" type="sibTrans" cxnId="{23542D0A-9B86-4E7E-A08B-54A41EA807C0}">
      <dgm:prSet/>
      <dgm:spPr/>
      <dgm:t>
        <a:bodyPr/>
        <a:lstStyle/>
        <a:p>
          <a:endParaRPr kumimoji="1" lang="ja-JP" altLang="en-US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4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3"/>
      <dgm:spPr/>
    </dgm:pt>
    <dgm:pt modelId="{4DC87DF3-6B0B-4D78-8FBC-4506B1C453F9}" type="pres">
      <dgm:prSet presAssocID="{9E7F1121-D85A-4C93-B60F-372A9D0E6022}" presName="connectorText" presStyleLbl="sibTrans2D1" presStyleIdx="0" presStyleCnt="3"/>
      <dgm:spPr/>
    </dgm:pt>
    <dgm:pt modelId="{D867A343-128B-45C9-9E98-239773FC990A}" type="pres">
      <dgm:prSet presAssocID="{0EFF4BCE-E953-41F8-9EFF-2ED0DF35709B}" presName="node" presStyleLbl="node1" presStyleIdx="1" presStyleCnt="4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3"/>
      <dgm:spPr/>
    </dgm:pt>
    <dgm:pt modelId="{9476CD43-92CD-4143-9FD4-E7BC7F2F5F66}" type="pres">
      <dgm:prSet presAssocID="{8DAC3347-6D42-4CA5-ABC7-15DA7F3325D4}" presName="connectorText" presStyleLbl="sibTrans2D1" presStyleIdx="1" presStyleCnt="3"/>
      <dgm:spPr/>
    </dgm:pt>
    <dgm:pt modelId="{5A273628-FEAC-485C-A76F-17FCC6CB767A}" type="pres">
      <dgm:prSet presAssocID="{BC494D9F-D1AA-4998-856C-9E8D01DE7FF4}" presName="node" presStyleLbl="node1" presStyleIdx="2" presStyleCnt="4">
        <dgm:presLayoutVars>
          <dgm:bulletEnabled val="1"/>
        </dgm:presLayoutVars>
      </dgm:prSet>
      <dgm:spPr/>
    </dgm:pt>
    <dgm:pt modelId="{B4A1F56F-4CFF-41A1-83C8-BC810E45E6A2}" type="pres">
      <dgm:prSet presAssocID="{E5DFD8D3-0DEE-4DB0-9D1B-A1ECED3EC47D}" presName="sibTrans" presStyleLbl="sibTrans2D1" presStyleIdx="2" presStyleCnt="3"/>
      <dgm:spPr/>
    </dgm:pt>
    <dgm:pt modelId="{053764AF-A4B1-4497-AB32-8AC5AD14822E}" type="pres">
      <dgm:prSet presAssocID="{E5DFD8D3-0DEE-4DB0-9D1B-A1ECED3EC47D}" presName="connectorText" presStyleLbl="sibTrans2D1" presStyleIdx="2" presStyleCnt="3"/>
      <dgm:spPr/>
    </dgm:pt>
    <dgm:pt modelId="{B3558E81-C688-4BAA-ACFB-03E319D6550C}" type="pres">
      <dgm:prSet presAssocID="{DE30A089-9E2C-484B-B0BA-8C7BBE6E275E}" presName="node" presStyleLbl="node1" presStyleIdx="3" presStyleCnt="4">
        <dgm:presLayoutVars>
          <dgm:bulletEnabled val="1"/>
        </dgm:presLayoutVars>
      </dgm:prSet>
      <dgm:spPr/>
    </dgm:pt>
  </dgm:ptLst>
  <dgm:cxnLst>
    <dgm:cxn modelId="{23542D0A-9B86-4E7E-A08B-54A41EA807C0}" srcId="{7AD21DE3-6AA4-481E-833C-A7593AC152A0}" destId="{DE30A089-9E2C-484B-B0BA-8C7BBE6E275E}" srcOrd="3" destOrd="0" parTransId="{88B5FDB3-2F19-49E8-9CE3-DA2D460BABBD}" sibTransId="{C6D88654-405F-4AA7-990B-6FC9023081E7}"/>
    <dgm:cxn modelId="{0E80330B-5B3C-482B-8CAE-1045F9FCD034}" type="presOf" srcId="{E5DFD8D3-0DEE-4DB0-9D1B-A1ECED3EC47D}" destId="{B4A1F56F-4CFF-41A1-83C8-BC810E45E6A2}" srcOrd="0" destOrd="0" presId="urn:microsoft.com/office/officeart/2005/8/layout/process1"/>
    <dgm:cxn modelId="{F0634F1D-6204-441A-84A0-45F79C2A1216}" type="presOf" srcId="{DE30A089-9E2C-484B-B0BA-8C7BBE6E275E}" destId="{B3558E81-C688-4BAA-ACFB-03E319D6550C}" srcOrd="0" destOrd="0" presId="urn:microsoft.com/office/officeart/2005/8/layout/process1"/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B0A1812E-3D74-4A59-917F-432DEAB60D2E}" type="presOf" srcId="{E5DFD8D3-0DEE-4DB0-9D1B-A1ECED3EC47D}" destId="{053764AF-A4B1-4497-AB32-8AC5AD14822E}" srcOrd="1" destOrd="0" presId="urn:microsoft.com/office/officeart/2005/8/layout/process1"/>
    <dgm:cxn modelId="{EB77EA4E-2A22-4DE9-A969-2B75D54859D9}" srcId="{7AD21DE3-6AA4-481E-833C-A7593AC152A0}" destId="{BC494D9F-D1AA-4998-856C-9E8D01DE7FF4}" srcOrd="2" destOrd="0" parTransId="{F74D917B-5942-4285-A5DE-2783EDFF8F60}" sibTransId="{E5DFD8D3-0DEE-4DB0-9D1B-A1ECED3EC47D}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56D683F9-F79E-4E16-8CE8-0B7C62BDDECD}" type="presOf" srcId="{BC494D9F-D1AA-4998-856C-9E8D01DE7FF4}" destId="{5A273628-FEAC-485C-A76F-17FCC6CB767A}" srcOrd="0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B2ECA27E-E458-4D44-8DA2-A0CFA9F919B4}" type="presParOf" srcId="{7F76794F-3AD6-4F8D-8637-2E3669905C73}" destId="{5A273628-FEAC-485C-A76F-17FCC6CB767A}" srcOrd="4" destOrd="0" presId="urn:microsoft.com/office/officeart/2005/8/layout/process1"/>
    <dgm:cxn modelId="{E2F8C546-7EBA-44FA-8BDB-9A58679B8E10}" type="presParOf" srcId="{7F76794F-3AD6-4F8D-8637-2E3669905C73}" destId="{B4A1F56F-4CFF-41A1-83C8-BC810E45E6A2}" srcOrd="5" destOrd="0" presId="urn:microsoft.com/office/officeart/2005/8/layout/process1"/>
    <dgm:cxn modelId="{86D197F8-CD3E-43A5-AC4F-AED4E61C72A2}" type="presParOf" srcId="{B4A1F56F-4CFF-41A1-83C8-BC810E45E6A2}" destId="{053764AF-A4B1-4497-AB32-8AC5AD14822E}" srcOrd="0" destOrd="0" presId="urn:microsoft.com/office/officeart/2005/8/layout/process1"/>
    <dgm:cxn modelId="{D5B41B56-FDCB-45E9-8C22-2CCB8821C15C}" type="presParOf" srcId="{7F76794F-3AD6-4F8D-8637-2E3669905C73}" destId="{B3558E81-C688-4BAA-ACFB-03E319D655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20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2000"/>
        </a:p>
      </dgm:t>
    </dgm:pt>
    <dgm:pt modelId="{4713D555-B61F-47D1-9B08-72B1B6D227A7}">
      <dgm:prSet phldrT="[テキスト]" custT="1"/>
      <dgm:spPr/>
      <dgm:t>
        <a:bodyPr/>
        <a:lstStyle/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Raspberry PI</a:t>
          </a:r>
        </a:p>
      </dgm:t>
    </dgm:pt>
    <dgm:pt modelId="{0BA92B71-70E1-43E4-A862-C17F25E58FB4}" type="parTrans" cxnId="{E73C944C-2023-4965-B869-1F47C74A6456}">
      <dgm:prSet/>
      <dgm:spPr/>
      <dgm:t>
        <a:bodyPr/>
        <a:lstStyle/>
        <a:p>
          <a:endParaRPr kumimoji="1" lang="ja-JP" altLang="en-US" sz="2400"/>
        </a:p>
      </dgm:t>
    </dgm:pt>
    <dgm:pt modelId="{BC8C7F57-D0FF-4EEA-83B2-336AA0D5CC93}" type="sibTrans" cxnId="{E73C944C-2023-4965-B869-1F47C74A6456}">
      <dgm:prSet/>
      <dgm:spPr/>
      <dgm:t>
        <a:bodyPr/>
        <a:lstStyle/>
        <a:p>
          <a:endParaRPr kumimoji="1" lang="ja-JP" altLang="en-US" sz="2400"/>
        </a:p>
      </dgm:t>
    </dgm:pt>
    <dgm:pt modelId="{3F8B7332-2504-4BFE-B4F9-5991286F0B47}">
      <dgm:prSet phldrT="[テキスト]" custT="1"/>
      <dgm:spPr/>
      <dgm:t>
        <a:bodyPr/>
        <a:lstStyle/>
        <a:p>
          <a:r>
            <a:rPr kumimoji="1" lang="en-US" altLang="ja-JP" sz="2000" dirty="0" err="1">
              <a:latin typeface="Meiryo UI" panose="020B0604030504040204" pitchFamily="50" charset="-128"/>
              <a:ea typeface="Meiryo UI" panose="020B0604030504040204" pitchFamily="50" charset="-128"/>
            </a:rPr>
            <a:t>influxDB</a:t>
          </a:r>
          <a:endParaRPr kumimoji="1" lang="en-US" altLang="ja-JP" sz="20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50C639E-CF05-4238-8CEA-2855CD9C4219}" type="parTrans" cxnId="{5A01A3F6-AC5B-435C-ABA3-3AB5F7934A16}">
      <dgm:prSet/>
      <dgm:spPr/>
      <dgm:t>
        <a:bodyPr/>
        <a:lstStyle/>
        <a:p>
          <a:endParaRPr kumimoji="1" lang="ja-JP" altLang="en-US"/>
        </a:p>
      </dgm:t>
    </dgm:pt>
    <dgm:pt modelId="{FD762192-D11D-4F59-B93D-ADF51F7BA095}" type="sibTrans" cxnId="{5A01A3F6-AC5B-435C-ABA3-3AB5F7934A16}">
      <dgm:prSet/>
      <dgm:spPr/>
      <dgm:t>
        <a:bodyPr/>
        <a:lstStyle/>
        <a:p>
          <a:endParaRPr kumimoji="1" lang="ja-JP" altLang="en-US"/>
        </a:p>
      </dgm:t>
    </dgm:pt>
    <dgm:pt modelId="{784D88DA-922C-4D7C-AB27-EEE8351C04C0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Grafana</a:t>
          </a:r>
        </a:p>
      </dgm:t>
    </dgm:pt>
    <dgm:pt modelId="{09DF380B-48ED-40B9-8324-74DB49671F34}" type="parTrans" cxnId="{38B0CEAD-47C7-4FBA-8027-BA3EAA8FA069}">
      <dgm:prSet/>
      <dgm:spPr/>
      <dgm:t>
        <a:bodyPr/>
        <a:lstStyle/>
        <a:p>
          <a:endParaRPr kumimoji="1" lang="ja-JP" altLang="en-US"/>
        </a:p>
      </dgm:t>
    </dgm:pt>
    <dgm:pt modelId="{09F9ED87-1D01-45C1-AD89-A72D4F1093B3}" type="sibTrans" cxnId="{38B0CEAD-47C7-4FBA-8027-BA3EAA8FA069}">
      <dgm:prSet/>
      <dgm:spPr/>
      <dgm:t>
        <a:bodyPr/>
        <a:lstStyle/>
        <a:p>
          <a:endParaRPr kumimoji="1" lang="ja-JP" altLang="en-US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5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4"/>
      <dgm:spPr/>
    </dgm:pt>
    <dgm:pt modelId="{4DC87DF3-6B0B-4D78-8FBC-4506B1C453F9}" type="pres">
      <dgm:prSet presAssocID="{9E7F1121-D85A-4C93-B60F-372A9D0E6022}" presName="connectorText" presStyleLbl="sibTrans2D1" presStyleIdx="0" presStyleCnt="4"/>
      <dgm:spPr/>
    </dgm:pt>
    <dgm:pt modelId="{D867A343-128B-45C9-9E98-239773FC990A}" type="pres">
      <dgm:prSet presAssocID="{0EFF4BCE-E953-41F8-9EFF-2ED0DF35709B}" presName="node" presStyleLbl="node1" presStyleIdx="1" presStyleCnt="5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4"/>
      <dgm:spPr/>
    </dgm:pt>
    <dgm:pt modelId="{9476CD43-92CD-4143-9FD4-E7BC7F2F5F66}" type="pres">
      <dgm:prSet presAssocID="{8DAC3347-6D42-4CA5-ABC7-15DA7F3325D4}" presName="connectorText" presStyleLbl="sibTrans2D1" presStyleIdx="1" presStyleCnt="4"/>
      <dgm:spPr/>
    </dgm:pt>
    <dgm:pt modelId="{B0D3B911-0463-4BF2-9971-2640B91C3764}" type="pres">
      <dgm:prSet presAssocID="{4713D555-B61F-47D1-9B08-72B1B6D227A7}" presName="node" presStyleLbl="node1" presStyleIdx="2" presStyleCnt="5">
        <dgm:presLayoutVars>
          <dgm:bulletEnabled val="1"/>
        </dgm:presLayoutVars>
      </dgm:prSet>
      <dgm:spPr/>
    </dgm:pt>
    <dgm:pt modelId="{45E06726-0F62-480A-8C94-C05B70D91101}" type="pres">
      <dgm:prSet presAssocID="{BC8C7F57-D0FF-4EEA-83B2-336AA0D5CC93}" presName="sibTrans" presStyleLbl="sibTrans2D1" presStyleIdx="2" presStyleCnt="4"/>
      <dgm:spPr/>
    </dgm:pt>
    <dgm:pt modelId="{73D52F89-E613-4BC1-8FB5-D59A99FF8B02}" type="pres">
      <dgm:prSet presAssocID="{BC8C7F57-D0FF-4EEA-83B2-336AA0D5CC93}" presName="connectorText" presStyleLbl="sibTrans2D1" presStyleIdx="2" presStyleCnt="4"/>
      <dgm:spPr/>
    </dgm:pt>
    <dgm:pt modelId="{B39527C6-DDAD-45EF-A146-6188A8E10C46}" type="pres">
      <dgm:prSet presAssocID="{3F8B7332-2504-4BFE-B4F9-5991286F0B47}" presName="node" presStyleLbl="node1" presStyleIdx="3" presStyleCnt="5">
        <dgm:presLayoutVars>
          <dgm:bulletEnabled val="1"/>
        </dgm:presLayoutVars>
      </dgm:prSet>
      <dgm:spPr/>
    </dgm:pt>
    <dgm:pt modelId="{7C65D8A3-7D2A-476F-8C26-2DDEF73688CD}" type="pres">
      <dgm:prSet presAssocID="{FD762192-D11D-4F59-B93D-ADF51F7BA095}" presName="sibTrans" presStyleLbl="sibTrans2D1" presStyleIdx="3" presStyleCnt="4"/>
      <dgm:spPr/>
    </dgm:pt>
    <dgm:pt modelId="{0660BA26-81CC-4E6C-A22C-81411F1A5BF9}" type="pres">
      <dgm:prSet presAssocID="{FD762192-D11D-4F59-B93D-ADF51F7BA095}" presName="connectorText" presStyleLbl="sibTrans2D1" presStyleIdx="3" presStyleCnt="4"/>
      <dgm:spPr/>
    </dgm:pt>
    <dgm:pt modelId="{5940745B-443D-41A4-92BD-777A07E00489}" type="pres">
      <dgm:prSet presAssocID="{784D88DA-922C-4D7C-AB27-EEE8351C04C0}" presName="node" presStyleLbl="node1" presStyleIdx="4" presStyleCnt="5">
        <dgm:presLayoutVars>
          <dgm:bulletEnabled val="1"/>
        </dgm:presLayoutVars>
      </dgm:prSet>
      <dgm:spPr/>
    </dgm:pt>
  </dgm:ptLst>
  <dgm:cxnLst>
    <dgm:cxn modelId="{53154124-DC3D-4735-B500-65672C8842DC}" type="presOf" srcId="{3F8B7332-2504-4BFE-B4F9-5991286F0B47}" destId="{B39527C6-DDAD-45EF-A146-6188A8E10C46}" srcOrd="0" destOrd="0" presId="urn:microsoft.com/office/officeart/2005/8/layout/process1"/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FE337038-E0FC-43F3-BA70-1C9E9728E4AF}" type="presOf" srcId="{BC8C7F57-D0FF-4EEA-83B2-336AA0D5CC93}" destId="{45E06726-0F62-480A-8C94-C05B70D91101}" srcOrd="0" destOrd="0" presId="urn:microsoft.com/office/officeart/2005/8/layout/process1"/>
    <dgm:cxn modelId="{35112361-D3CC-4E5B-A787-29C2BD9B4F82}" type="presOf" srcId="{FD762192-D11D-4F59-B93D-ADF51F7BA095}" destId="{0660BA26-81CC-4E6C-A22C-81411F1A5BF9}" srcOrd="1" destOrd="0" presId="urn:microsoft.com/office/officeart/2005/8/layout/process1"/>
    <dgm:cxn modelId="{E73C944C-2023-4965-B869-1F47C74A6456}" srcId="{7AD21DE3-6AA4-481E-833C-A7593AC152A0}" destId="{4713D555-B61F-47D1-9B08-72B1B6D227A7}" srcOrd="2" destOrd="0" parTransId="{0BA92B71-70E1-43E4-A862-C17F25E58FB4}" sibTransId="{BC8C7F57-D0FF-4EEA-83B2-336AA0D5CC93}"/>
    <dgm:cxn modelId="{373CF24D-28BA-4214-969E-D289D436BDFD}" type="presOf" srcId="{BC8C7F57-D0FF-4EEA-83B2-336AA0D5CC93}" destId="{73D52F89-E613-4BC1-8FB5-D59A99FF8B02}" srcOrd="1" destOrd="0" presId="urn:microsoft.com/office/officeart/2005/8/layout/process1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FA8CFF79-4876-4C33-8E1F-7A5265722871}" type="presOf" srcId="{4713D555-B61F-47D1-9B08-72B1B6D227A7}" destId="{B0D3B911-0463-4BF2-9971-2640B91C3764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7F11B59B-2876-4BFE-9C1D-12CF5F79F02F}" type="presOf" srcId="{784D88DA-922C-4D7C-AB27-EEE8351C04C0}" destId="{5940745B-443D-41A4-92BD-777A07E00489}" srcOrd="0" destOrd="0" presId="urn:microsoft.com/office/officeart/2005/8/layout/process1"/>
    <dgm:cxn modelId="{38B0CEAD-47C7-4FBA-8027-BA3EAA8FA069}" srcId="{7AD21DE3-6AA4-481E-833C-A7593AC152A0}" destId="{784D88DA-922C-4D7C-AB27-EEE8351C04C0}" srcOrd="4" destOrd="0" parTransId="{09DF380B-48ED-40B9-8324-74DB49671F34}" sibTransId="{09F9ED87-1D01-45C1-AD89-A72D4F1093B3}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5A01A3F6-AC5B-435C-ABA3-3AB5F7934A16}" srcId="{7AD21DE3-6AA4-481E-833C-A7593AC152A0}" destId="{3F8B7332-2504-4BFE-B4F9-5991286F0B47}" srcOrd="3" destOrd="0" parTransId="{C50C639E-CF05-4238-8CEA-2855CD9C4219}" sibTransId="{FD762192-D11D-4F59-B93D-ADF51F7BA095}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4F5825FC-143D-4521-A2A3-697B20EC0D13}" type="presOf" srcId="{FD762192-D11D-4F59-B93D-ADF51F7BA095}" destId="{7C65D8A3-7D2A-476F-8C26-2DDEF73688CD}" srcOrd="0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5A5BD01F-FDBF-4F1D-AB29-47E2516F92BF}" type="presParOf" srcId="{7F76794F-3AD6-4F8D-8637-2E3669905C73}" destId="{B0D3B911-0463-4BF2-9971-2640B91C3764}" srcOrd="4" destOrd="0" presId="urn:microsoft.com/office/officeart/2005/8/layout/process1"/>
    <dgm:cxn modelId="{1171815C-6CE4-475B-9C9A-17C3C20041EF}" type="presParOf" srcId="{7F76794F-3AD6-4F8D-8637-2E3669905C73}" destId="{45E06726-0F62-480A-8C94-C05B70D91101}" srcOrd="5" destOrd="0" presId="urn:microsoft.com/office/officeart/2005/8/layout/process1"/>
    <dgm:cxn modelId="{9BC16F12-3302-470D-98FE-B7FB7AABFC3E}" type="presParOf" srcId="{45E06726-0F62-480A-8C94-C05B70D91101}" destId="{73D52F89-E613-4BC1-8FB5-D59A99FF8B02}" srcOrd="0" destOrd="0" presId="urn:microsoft.com/office/officeart/2005/8/layout/process1"/>
    <dgm:cxn modelId="{20769B8F-296C-4639-8F39-E0D25AB8D79B}" type="presParOf" srcId="{7F76794F-3AD6-4F8D-8637-2E3669905C73}" destId="{B39527C6-DDAD-45EF-A146-6188A8E10C46}" srcOrd="6" destOrd="0" presId="urn:microsoft.com/office/officeart/2005/8/layout/process1"/>
    <dgm:cxn modelId="{CE95B9B0-9ABE-4320-B8D4-1E134A907FF7}" type="presParOf" srcId="{7F76794F-3AD6-4F8D-8637-2E3669905C73}" destId="{7C65D8A3-7D2A-476F-8C26-2DDEF73688CD}" srcOrd="7" destOrd="0" presId="urn:microsoft.com/office/officeart/2005/8/layout/process1"/>
    <dgm:cxn modelId="{47D29C16-56A7-4F81-9762-E4B073450690}" type="presParOf" srcId="{7C65D8A3-7D2A-476F-8C26-2DDEF73688CD}" destId="{0660BA26-81CC-4E6C-A22C-81411F1A5BF9}" srcOrd="0" destOrd="0" presId="urn:microsoft.com/office/officeart/2005/8/layout/process1"/>
    <dgm:cxn modelId="{E2F2A29F-108D-4127-9E3B-E2443F9A45F2}" type="presParOf" srcId="{7F76794F-3AD6-4F8D-8637-2E3669905C73}" destId="{5940745B-443D-41A4-92BD-777A07E0048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C1FCA2-7C22-4A7F-9BD3-8E4A6748DAA9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8B062DCA-72B6-4B7A-8DCE-74C0F9DD90AC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ESP32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07F6803-E71E-47ED-A18A-D8EE95E32B53}" type="parTrans" cxnId="{19AE410B-5C9E-4F36-87F9-202167427CC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50760AE-609B-4958-B4DA-274A17A9503C}" type="sibTrans" cxnId="{19AE410B-5C9E-4F36-87F9-202167427CC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5DEA908-CAF3-4D96-8D09-696FABFDA028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Sheet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6CD7C1C-2C71-41FC-BD89-6BB33540DCDC}" type="parTrans" cxnId="{46101B65-52FE-4B42-9E89-8E4CFF0119B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EEBAC7-7C81-4970-BC33-6091C95798C1}" type="sibTrans" cxnId="{46101B65-52FE-4B42-9E89-8E4CFF0119B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35A9B70-DB4D-4DBF-ADA1-F3FAF77042F7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Data Portal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89B58FD-6FA9-4D46-AD00-C2745A505D75}" type="parTrans" cxnId="{16A622F1-AE2C-450C-AE50-49AF8F281B0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408F1E2-81FA-4323-ACB8-23742BC88590}" type="sibTrans" cxnId="{16A622F1-AE2C-450C-AE50-49AF8F281B0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1BA2084-AFD6-480D-817C-D4FFC32D6513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GAS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E392059-335B-44CD-B727-8A4638EC5006}" type="parTrans" cxnId="{5E0B96B9-5396-4BA1-9751-F7F37E820AC5}">
      <dgm:prSet/>
      <dgm:spPr/>
      <dgm:t>
        <a:bodyPr/>
        <a:lstStyle/>
        <a:p>
          <a:endParaRPr kumimoji="1" lang="ja-JP" altLang="en-US"/>
        </a:p>
      </dgm:t>
    </dgm:pt>
    <dgm:pt modelId="{13155B16-CDAC-4D36-A279-953315114E24}" type="sibTrans" cxnId="{5E0B96B9-5396-4BA1-9751-F7F37E820AC5}">
      <dgm:prSet/>
      <dgm:spPr/>
      <dgm:t>
        <a:bodyPr/>
        <a:lstStyle/>
        <a:p>
          <a:endParaRPr kumimoji="1" lang="ja-JP" altLang="en-US"/>
        </a:p>
      </dgm:t>
    </dgm:pt>
    <dgm:pt modelId="{BB7CC028-C22F-4A76-815E-A65D5596C7FF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Sigfox / https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94A0F5D-3DBC-49B7-89AF-F873AD66B949}" type="parTrans" cxnId="{BC25DD39-A19C-4644-BD18-B4A3662A5FF5}">
      <dgm:prSet/>
      <dgm:spPr/>
      <dgm:t>
        <a:bodyPr/>
        <a:lstStyle/>
        <a:p>
          <a:endParaRPr kumimoji="1" lang="ja-JP" altLang="en-US"/>
        </a:p>
      </dgm:t>
    </dgm:pt>
    <dgm:pt modelId="{5AF2D1E2-9561-4375-AA22-1AAC80690EB5}" type="sibTrans" cxnId="{BC25DD39-A19C-4644-BD18-B4A3662A5FF5}">
      <dgm:prSet/>
      <dgm:spPr/>
      <dgm:t>
        <a:bodyPr/>
        <a:lstStyle/>
        <a:p>
          <a:endParaRPr kumimoji="1" lang="ja-JP" altLang="en-US"/>
        </a:p>
      </dgm:t>
    </dgm:pt>
    <dgm:pt modelId="{41C512BD-120D-4A51-B6D6-16DCD2AF7D1B}" type="pres">
      <dgm:prSet presAssocID="{5FC1FCA2-7C22-4A7F-9BD3-8E4A6748DAA9}" presName="linearFlow" presStyleCnt="0">
        <dgm:presLayoutVars>
          <dgm:resizeHandles val="exact"/>
        </dgm:presLayoutVars>
      </dgm:prSet>
      <dgm:spPr/>
    </dgm:pt>
    <dgm:pt modelId="{B767F7EB-0D8B-4B38-B875-2F846B13E2A5}" type="pres">
      <dgm:prSet presAssocID="{8B062DCA-72B6-4B7A-8DCE-74C0F9DD90AC}" presName="node" presStyleLbl="node1" presStyleIdx="0" presStyleCnt="5" custScaleX="246187">
        <dgm:presLayoutVars>
          <dgm:bulletEnabled val="1"/>
        </dgm:presLayoutVars>
      </dgm:prSet>
      <dgm:spPr/>
    </dgm:pt>
    <dgm:pt modelId="{931B7122-C7B8-40F7-A966-B6BFDF26381A}" type="pres">
      <dgm:prSet presAssocID="{D50760AE-609B-4958-B4DA-274A17A9503C}" presName="sibTrans" presStyleLbl="sibTrans2D1" presStyleIdx="0" presStyleCnt="4"/>
      <dgm:spPr/>
    </dgm:pt>
    <dgm:pt modelId="{B59EC6D5-ECCC-4E0E-8A2B-8FC6A9793569}" type="pres">
      <dgm:prSet presAssocID="{D50760AE-609B-4958-B4DA-274A17A9503C}" presName="connectorText" presStyleLbl="sibTrans2D1" presStyleIdx="0" presStyleCnt="4"/>
      <dgm:spPr/>
    </dgm:pt>
    <dgm:pt modelId="{A3E61122-5FA0-46D7-B634-EC41B589B636}" type="pres">
      <dgm:prSet presAssocID="{BB7CC028-C22F-4A76-815E-A65D5596C7FF}" presName="node" presStyleLbl="node1" presStyleIdx="1" presStyleCnt="5" custScaleX="246187">
        <dgm:presLayoutVars>
          <dgm:bulletEnabled val="1"/>
        </dgm:presLayoutVars>
      </dgm:prSet>
      <dgm:spPr/>
    </dgm:pt>
    <dgm:pt modelId="{0D0080B5-BC05-4D12-9033-5935285BB90E}" type="pres">
      <dgm:prSet presAssocID="{5AF2D1E2-9561-4375-AA22-1AAC80690EB5}" presName="sibTrans" presStyleLbl="sibTrans2D1" presStyleIdx="1" presStyleCnt="4"/>
      <dgm:spPr/>
    </dgm:pt>
    <dgm:pt modelId="{4BBA6169-C124-400C-9650-51BC0B38E269}" type="pres">
      <dgm:prSet presAssocID="{5AF2D1E2-9561-4375-AA22-1AAC80690EB5}" presName="connectorText" presStyleLbl="sibTrans2D1" presStyleIdx="1" presStyleCnt="4"/>
      <dgm:spPr/>
    </dgm:pt>
    <dgm:pt modelId="{67D8D82D-B854-450F-B4E0-F9EBEF8686E0}" type="pres">
      <dgm:prSet presAssocID="{B1BA2084-AFD6-480D-817C-D4FFC32D6513}" presName="node" presStyleLbl="node1" presStyleIdx="2" presStyleCnt="5" custScaleX="246187">
        <dgm:presLayoutVars>
          <dgm:bulletEnabled val="1"/>
        </dgm:presLayoutVars>
      </dgm:prSet>
      <dgm:spPr/>
    </dgm:pt>
    <dgm:pt modelId="{CEE30935-8DC1-4A88-B63F-3A178EA6B126}" type="pres">
      <dgm:prSet presAssocID="{13155B16-CDAC-4D36-A279-953315114E24}" presName="sibTrans" presStyleLbl="sibTrans2D1" presStyleIdx="2" presStyleCnt="4"/>
      <dgm:spPr/>
    </dgm:pt>
    <dgm:pt modelId="{45F159A5-8127-4AEC-99E3-B11FB8DC3D32}" type="pres">
      <dgm:prSet presAssocID="{13155B16-CDAC-4D36-A279-953315114E24}" presName="connectorText" presStyleLbl="sibTrans2D1" presStyleIdx="2" presStyleCnt="4"/>
      <dgm:spPr/>
    </dgm:pt>
    <dgm:pt modelId="{8163971A-46AC-47DC-B6B9-7B43768AD902}" type="pres">
      <dgm:prSet presAssocID="{A5DEA908-CAF3-4D96-8D09-696FABFDA028}" presName="node" presStyleLbl="node1" presStyleIdx="3" presStyleCnt="5" custScaleX="246187">
        <dgm:presLayoutVars>
          <dgm:bulletEnabled val="1"/>
        </dgm:presLayoutVars>
      </dgm:prSet>
      <dgm:spPr/>
    </dgm:pt>
    <dgm:pt modelId="{B7E69AFE-7ED5-44AF-A555-32CDF3126E77}" type="pres">
      <dgm:prSet presAssocID="{7AEEBAC7-7C81-4970-BC33-6091C95798C1}" presName="sibTrans" presStyleLbl="sibTrans2D1" presStyleIdx="3" presStyleCnt="4"/>
      <dgm:spPr/>
    </dgm:pt>
    <dgm:pt modelId="{D2F50D99-431A-4904-A0EA-4DE7D74E61BC}" type="pres">
      <dgm:prSet presAssocID="{7AEEBAC7-7C81-4970-BC33-6091C95798C1}" presName="connectorText" presStyleLbl="sibTrans2D1" presStyleIdx="3" presStyleCnt="4"/>
      <dgm:spPr/>
    </dgm:pt>
    <dgm:pt modelId="{FEEE0FA3-12A3-49A2-A2C3-955EB52A4BF9}" type="pres">
      <dgm:prSet presAssocID="{E35A9B70-DB4D-4DBF-ADA1-F3FAF77042F7}" presName="node" presStyleLbl="node1" presStyleIdx="4" presStyleCnt="5" custScaleX="246187">
        <dgm:presLayoutVars>
          <dgm:bulletEnabled val="1"/>
        </dgm:presLayoutVars>
      </dgm:prSet>
      <dgm:spPr/>
    </dgm:pt>
  </dgm:ptLst>
  <dgm:cxnLst>
    <dgm:cxn modelId="{66EAF507-3827-4E99-817D-214B17D96B1C}" type="presOf" srcId="{B1BA2084-AFD6-480D-817C-D4FFC32D6513}" destId="{67D8D82D-B854-450F-B4E0-F9EBEF8686E0}" srcOrd="0" destOrd="0" presId="urn:microsoft.com/office/officeart/2005/8/layout/process2"/>
    <dgm:cxn modelId="{19AE410B-5C9E-4F36-87F9-202167427CC5}" srcId="{5FC1FCA2-7C22-4A7F-9BD3-8E4A6748DAA9}" destId="{8B062DCA-72B6-4B7A-8DCE-74C0F9DD90AC}" srcOrd="0" destOrd="0" parTransId="{F07F6803-E71E-47ED-A18A-D8EE95E32B53}" sibTransId="{D50760AE-609B-4958-B4DA-274A17A9503C}"/>
    <dgm:cxn modelId="{7F867F0B-6094-49DC-8A34-853D0A57CD05}" type="presOf" srcId="{13155B16-CDAC-4D36-A279-953315114E24}" destId="{45F159A5-8127-4AEC-99E3-B11FB8DC3D32}" srcOrd="1" destOrd="0" presId="urn:microsoft.com/office/officeart/2005/8/layout/process2"/>
    <dgm:cxn modelId="{E6D77123-E37A-424C-A649-A09772642E38}" type="presOf" srcId="{D50760AE-609B-4958-B4DA-274A17A9503C}" destId="{931B7122-C7B8-40F7-A966-B6BFDF26381A}" srcOrd="0" destOrd="0" presId="urn:microsoft.com/office/officeart/2005/8/layout/process2"/>
    <dgm:cxn modelId="{5EB30724-4BD2-44B6-B237-71AAF6F3F35F}" type="presOf" srcId="{7AEEBAC7-7C81-4970-BC33-6091C95798C1}" destId="{D2F50D99-431A-4904-A0EA-4DE7D74E61BC}" srcOrd="1" destOrd="0" presId="urn:microsoft.com/office/officeart/2005/8/layout/process2"/>
    <dgm:cxn modelId="{A74FD130-BA16-4CA3-8A5B-2920A48D18CA}" type="presOf" srcId="{A5DEA908-CAF3-4D96-8D09-696FABFDA028}" destId="{8163971A-46AC-47DC-B6B9-7B43768AD902}" srcOrd="0" destOrd="0" presId="urn:microsoft.com/office/officeart/2005/8/layout/process2"/>
    <dgm:cxn modelId="{BC25DD39-A19C-4644-BD18-B4A3662A5FF5}" srcId="{5FC1FCA2-7C22-4A7F-9BD3-8E4A6748DAA9}" destId="{BB7CC028-C22F-4A76-815E-A65D5596C7FF}" srcOrd="1" destOrd="0" parTransId="{B94A0F5D-3DBC-49B7-89AF-F873AD66B949}" sibTransId="{5AF2D1E2-9561-4375-AA22-1AAC80690EB5}"/>
    <dgm:cxn modelId="{46101B65-52FE-4B42-9E89-8E4CFF0119BD}" srcId="{5FC1FCA2-7C22-4A7F-9BD3-8E4A6748DAA9}" destId="{A5DEA908-CAF3-4D96-8D09-696FABFDA028}" srcOrd="3" destOrd="0" parTransId="{16CD7C1C-2C71-41FC-BD89-6BB33540DCDC}" sibTransId="{7AEEBAC7-7C81-4970-BC33-6091C95798C1}"/>
    <dgm:cxn modelId="{29ACBF68-3C24-4BB8-9B21-392BB917517E}" type="presOf" srcId="{7AEEBAC7-7C81-4970-BC33-6091C95798C1}" destId="{B7E69AFE-7ED5-44AF-A555-32CDF3126E77}" srcOrd="0" destOrd="0" presId="urn:microsoft.com/office/officeart/2005/8/layout/process2"/>
    <dgm:cxn modelId="{4C29207C-6E0C-4F2F-859D-FA24AA574C08}" type="presOf" srcId="{BB7CC028-C22F-4A76-815E-A65D5596C7FF}" destId="{A3E61122-5FA0-46D7-B634-EC41B589B636}" srcOrd="0" destOrd="0" presId="urn:microsoft.com/office/officeart/2005/8/layout/process2"/>
    <dgm:cxn modelId="{FA894989-6F6E-48C1-A7ED-7F7BD0CFA84F}" type="presOf" srcId="{5AF2D1E2-9561-4375-AA22-1AAC80690EB5}" destId="{4BBA6169-C124-400C-9650-51BC0B38E269}" srcOrd="1" destOrd="0" presId="urn:microsoft.com/office/officeart/2005/8/layout/process2"/>
    <dgm:cxn modelId="{10E7A18E-2ADF-4269-BA1A-568362C3C76F}" type="presOf" srcId="{5AF2D1E2-9561-4375-AA22-1AAC80690EB5}" destId="{0D0080B5-BC05-4D12-9033-5935285BB90E}" srcOrd="0" destOrd="0" presId="urn:microsoft.com/office/officeart/2005/8/layout/process2"/>
    <dgm:cxn modelId="{5FE03EA1-D007-4281-8B38-A92A848D14EA}" type="presOf" srcId="{8B062DCA-72B6-4B7A-8DCE-74C0F9DD90AC}" destId="{B767F7EB-0D8B-4B38-B875-2F846B13E2A5}" srcOrd="0" destOrd="0" presId="urn:microsoft.com/office/officeart/2005/8/layout/process2"/>
    <dgm:cxn modelId="{559C6CAE-BF7C-463F-934D-127562C51156}" type="presOf" srcId="{D50760AE-609B-4958-B4DA-274A17A9503C}" destId="{B59EC6D5-ECCC-4E0E-8A2B-8FC6A9793569}" srcOrd="1" destOrd="0" presId="urn:microsoft.com/office/officeart/2005/8/layout/process2"/>
    <dgm:cxn modelId="{817361B0-C4CA-4A66-AB8B-F878D5067600}" type="presOf" srcId="{5FC1FCA2-7C22-4A7F-9BD3-8E4A6748DAA9}" destId="{41C512BD-120D-4A51-B6D6-16DCD2AF7D1B}" srcOrd="0" destOrd="0" presId="urn:microsoft.com/office/officeart/2005/8/layout/process2"/>
    <dgm:cxn modelId="{5E0B96B9-5396-4BA1-9751-F7F37E820AC5}" srcId="{5FC1FCA2-7C22-4A7F-9BD3-8E4A6748DAA9}" destId="{B1BA2084-AFD6-480D-817C-D4FFC32D6513}" srcOrd="2" destOrd="0" parTransId="{2E392059-335B-44CD-B727-8A4638EC5006}" sibTransId="{13155B16-CDAC-4D36-A279-953315114E24}"/>
    <dgm:cxn modelId="{657527C3-378A-49AE-B4BD-5352C0AF0C11}" type="presOf" srcId="{E35A9B70-DB4D-4DBF-ADA1-F3FAF77042F7}" destId="{FEEE0FA3-12A3-49A2-A2C3-955EB52A4BF9}" srcOrd="0" destOrd="0" presId="urn:microsoft.com/office/officeart/2005/8/layout/process2"/>
    <dgm:cxn modelId="{16A622F1-AE2C-450C-AE50-49AF8F281B0A}" srcId="{5FC1FCA2-7C22-4A7F-9BD3-8E4A6748DAA9}" destId="{E35A9B70-DB4D-4DBF-ADA1-F3FAF77042F7}" srcOrd="4" destOrd="0" parTransId="{D89B58FD-6FA9-4D46-AD00-C2745A505D75}" sibTransId="{C408F1E2-81FA-4323-ACB8-23742BC88590}"/>
    <dgm:cxn modelId="{71BEC6F7-F091-4973-9145-21B59809D44D}" type="presOf" srcId="{13155B16-CDAC-4D36-A279-953315114E24}" destId="{CEE30935-8DC1-4A88-B63F-3A178EA6B126}" srcOrd="0" destOrd="0" presId="urn:microsoft.com/office/officeart/2005/8/layout/process2"/>
    <dgm:cxn modelId="{F2317675-92B3-4638-90DF-FF2AFCFB874C}" type="presParOf" srcId="{41C512BD-120D-4A51-B6D6-16DCD2AF7D1B}" destId="{B767F7EB-0D8B-4B38-B875-2F846B13E2A5}" srcOrd="0" destOrd="0" presId="urn:microsoft.com/office/officeart/2005/8/layout/process2"/>
    <dgm:cxn modelId="{5D464F9D-C46F-4995-8C77-3FA50D0240ED}" type="presParOf" srcId="{41C512BD-120D-4A51-B6D6-16DCD2AF7D1B}" destId="{931B7122-C7B8-40F7-A966-B6BFDF26381A}" srcOrd="1" destOrd="0" presId="urn:microsoft.com/office/officeart/2005/8/layout/process2"/>
    <dgm:cxn modelId="{CC35833C-B01C-4CA9-B623-1E48DFFC6C01}" type="presParOf" srcId="{931B7122-C7B8-40F7-A966-B6BFDF26381A}" destId="{B59EC6D5-ECCC-4E0E-8A2B-8FC6A9793569}" srcOrd="0" destOrd="0" presId="urn:microsoft.com/office/officeart/2005/8/layout/process2"/>
    <dgm:cxn modelId="{78660DD5-0761-4AD4-A713-ED04594FCB61}" type="presParOf" srcId="{41C512BD-120D-4A51-B6D6-16DCD2AF7D1B}" destId="{A3E61122-5FA0-46D7-B634-EC41B589B636}" srcOrd="2" destOrd="0" presId="urn:microsoft.com/office/officeart/2005/8/layout/process2"/>
    <dgm:cxn modelId="{5808C267-DEB8-410C-B13B-A37C73832DE9}" type="presParOf" srcId="{41C512BD-120D-4A51-B6D6-16DCD2AF7D1B}" destId="{0D0080B5-BC05-4D12-9033-5935285BB90E}" srcOrd="3" destOrd="0" presId="urn:microsoft.com/office/officeart/2005/8/layout/process2"/>
    <dgm:cxn modelId="{E150A4FC-3EEC-40AE-8A8E-CE6980665BBC}" type="presParOf" srcId="{0D0080B5-BC05-4D12-9033-5935285BB90E}" destId="{4BBA6169-C124-400C-9650-51BC0B38E269}" srcOrd="0" destOrd="0" presId="urn:microsoft.com/office/officeart/2005/8/layout/process2"/>
    <dgm:cxn modelId="{7BF6A070-BEF1-4EA1-8138-7EF75D15A228}" type="presParOf" srcId="{41C512BD-120D-4A51-B6D6-16DCD2AF7D1B}" destId="{67D8D82D-B854-450F-B4E0-F9EBEF8686E0}" srcOrd="4" destOrd="0" presId="urn:microsoft.com/office/officeart/2005/8/layout/process2"/>
    <dgm:cxn modelId="{7D4BB58E-326F-4C13-A162-E4CF60360936}" type="presParOf" srcId="{41C512BD-120D-4A51-B6D6-16DCD2AF7D1B}" destId="{CEE30935-8DC1-4A88-B63F-3A178EA6B126}" srcOrd="5" destOrd="0" presId="urn:microsoft.com/office/officeart/2005/8/layout/process2"/>
    <dgm:cxn modelId="{9025CBB0-BBF3-4332-91B3-E57AB66E1975}" type="presParOf" srcId="{CEE30935-8DC1-4A88-B63F-3A178EA6B126}" destId="{45F159A5-8127-4AEC-99E3-B11FB8DC3D32}" srcOrd="0" destOrd="0" presId="urn:microsoft.com/office/officeart/2005/8/layout/process2"/>
    <dgm:cxn modelId="{C8C0C698-483F-4A9F-8940-8C3F882B2709}" type="presParOf" srcId="{41C512BD-120D-4A51-B6D6-16DCD2AF7D1B}" destId="{8163971A-46AC-47DC-B6B9-7B43768AD902}" srcOrd="6" destOrd="0" presId="urn:microsoft.com/office/officeart/2005/8/layout/process2"/>
    <dgm:cxn modelId="{16C3E363-4CB0-4742-8110-41177999D984}" type="presParOf" srcId="{41C512BD-120D-4A51-B6D6-16DCD2AF7D1B}" destId="{B7E69AFE-7ED5-44AF-A555-32CDF3126E77}" srcOrd="7" destOrd="0" presId="urn:microsoft.com/office/officeart/2005/8/layout/process2"/>
    <dgm:cxn modelId="{F4AD537D-C371-4EF5-A5F4-9FCDB23703F2}" type="presParOf" srcId="{B7E69AFE-7ED5-44AF-A555-32CDF3126E77}" destId="{D2F50D99-431A-4904-A0EA-4DE7D74E61BC}" srcOrd="0" destOrd="0" presId="urn:microsoft.com/office/officeart/2005/8/layout/process2"/>
    <dgm:cxn modelId="{DC1D30C1-851A-4560-A480-6E201AA7575D}" type="presParOf" srcId="{41C512BD-120D-4A51-B6D6-16DCD2AF7D1B}" destId="{FEEE0FA3-12A3-49A2-A2C3-955EB52A4BF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448-4E86-4AB6-A4C1-9F3D2EBBFDC7}">
      <dsp:nvSpPr>
        <dsp:cNvPr id="0" name=""/>
        <dsp:cNvSpPr/>
      </dsp:nvSpPr>
      <dsp:spPr>
        <a:xfrm>
          <a:off x="258102" y="615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sp:txBody>
      <dsp:txXfrm>
        <a:off x="279187" y="21700"/>
        <a:ext cx="1961905" cy="677734"/>
      </dsp:txXfrm>
    </dsp:sp>
    <dsp:sp modelId="{8916A327-0492-49BB-9479-AAA21A1CAC4C}">
      <dsp:nvSpPr>
        <dsp:cNvPr id="0" name=""/>
        <dsp:cNvSpPr/>
      </dsp:nvSpPr>
      <dsp:spPr>
        <a:xfrm rot="5400000">
          <a:off x="1125158" y="738517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765513"/>
        <a:ext cx="194374" cy="188975"/>
      </dsp:txXfrm>
    </dsp:sp>
    <dsp:sp modelId="{6B1D2194-BE0A-46B0-9E8A-FF8061A9F6E1}">
      <dsp:nvSpPr>
        <dsp:cNvPr id="0" name=""/>
        <dsp:cNvSpPr/>
      </dsp:nvSpPr>
      <dsp:spPr>
        <a:xfrm>
          <a:off x="258102" y="1080471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sp:txBody>
      <dsp:txXfrm>
        <a:off x="279187" y="1101556"/>
        <a:ext cx="1961905" cy="677734"/>
      </dsp:txXfrm>
    </dsp:sp>
    <dsp:sp modelId="{2ACAF3FC-12B2-4828-90EF-5FF8D8F9499A}">
      <dsp:nvSpPr>
        <dsp:cNvPr id="0" name=""/>
        <dsp:cNvSpPr/>
      </dsp:nvSpPr>
      <dsp:spPr>
        <a:xfrm rot="5400000">
          <a:off x="1125158" y="1818373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1845369"/>
        <a:ext cx="194374" cy="188975"/>
      </dsp:txXfrm>
    </dsp:sp>
    <dsp:sp modelId="{C3A3007D-49C8-47E0-93DA-5A48D2B94C53}">
      <dsp:nvSpPr>
        <dsp:cNvPr id="0" name=""/>
        <dsp:cNvSpPr/>
      </dsp:nvSpPr>
      <dsp:spPr>
        <a:xfrm>
          <a:off x="258102" y="2160327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sp:txBody>
      <dsp:txXfrm>
        <a:off x="279187" y="2181412"/>
        <a:ext cx="1961905" cy="677734"/>
      </dsp:txXfrm>
    </dsp:sp>
    <dsp:sp modelId="{A4866981-4CE7-4040-92EF-8EC173430440}">
      <dsp:nvSpPr>
        <dsp:cNvPr id="0" name=""/>
        <dsp:cNvSpPr/>
      </dsp:nvSpPr>
      <dsp:spPr>
        <a:xfrm rot="5400000">
          <a:off x="1125158" y="2898229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2925225"/>
        <a:ext cx="194374" cy="188975"/>
      </dsp:txXfrm>
    </dsp:sp>
    <dsp:sp modelId="{DF61A37E-400E-4F45-99FC-30C8C38550B4}">
      <dsp:nvSpPr>
        <dsp:cNvPr id="0" name=""/>
        <dsp:cNvSpPr/>
      </dsp:nvSpPr>
      <dsp:spPr>
        <a:xfrm>
          <a:off x="258102" y="3240184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sp:txBody>
      <dsp:txXfrm>
        <a:off x="279187" y="3261269"/>
        <a:ext cx="1961905" cy="677734"/>
      </dsp:txXfrm>
    </dsp:sp>
    <dsp:sp modelId="{A4D7F0E4-2DDF-4692-983B-461B515F3BFB}">
      <dsp:nvSpPr>
        <dsp:cNvPr id="0" name=""/>
        <dsp:cNvSpPr/>
      </dsp:nvSpPr>
      <dsp:spPr>
        <a:xfrm rot="5400000">
          <a:off x="1125158" y="3978086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4005082"/>
        <a:ext cx="194374" cy="188975"/>
      </dsp:txXfrm>
    </dsp:sp>
    <dsp:sp modelId="{E3477E1B-D83A-4035-B89D-A86846E04EFE}">
      <dsp:nvSpPr>
        <dsp:cNvPr id="0" name=""/>
        <dsp:cNvSpPr/>
      </dsp:nvSpPr>
      <dsp:spPr>
        <a:xfrm>
          <a:off x="258102" y="4320040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sp:txBody>
      <dsp:txXfrm>
        <a:off x="279187" y="4341125"/>
        <a:ext cx="1961905" cy="677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3670" y="44102"/>
          <a:ext cx="1604920" cy="10639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アナログ・通信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電圧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 / I2C</a:t>
          </a:r>
        </a:p>
      </dsp:txBody>
      <dsp:txXfrm>
        <a:off x="34831" y="75263"/>
        <a:ext cx="1542598" cy="1001600"/>
      </dsp:txXfrm>
    </dsp:sp>
    <dsp:sp modelId="{9EAF4C02-C4CA-4548-AE6B-AD893906D93A}">
      <dsp:nvSpPr>
        <dsp:cNvPr id="0" name=""/>
        <dsp:cNvSpPr/>
      </dsp:nvSpPr>
      <dsp:spPr>
        <a:xfrm>
          <a:off x="1769083" y="377053"/>
          <a:ext cx="340243" cy="39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769083" y="456657"/>
        <a:ext cx="238170" cy="238812"/>
      </dsp:txXfrm>
    </dsp:sp>
    <dsp:sp modelId="{D867A343-128B-45C9-9E98-239773FC990A}">
      <dsp:nvSpPr>
        <dsp:cNvPr id="0" name=""/>
        <dsp:cNvSpPr/>
      </dsp:nvSpPr>
      <dsp:spPr>
        <a:xfrm>
          <a:off x="2250559" y="6426"/>
          <a:ext cx="1604920" cy="1139274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LAN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Wi-Fi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LPWA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BT</a:t>
          </a:r>
        </a:p>
      </dsp:txBody>
      <dsp:txXfrm>
        <a:off x="2283927" y="39794"/>
        <a:ext cx="1538184" cy="1072538"/>
      </dsp:txXfrm>
    </dsp:sp>
    <dsp:sp modelId="{E25026C9-D287-45A0-800E-12841D7FFB06}">
      <dsp:nvSpPr>
        <dsp:cNvPr id="0" name=""/>
        <dsp:cNvSpPr/>
      </dsp:nvSpPr>
      <dsp:spPr>
        <a:xfrm>
          <a:off x="4015971" y="377053"/>
          <a:ext cx="340243" cy="39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>
        <a:off x="4015971" y="456657"/>
        <a:ext cx="238170" cy="238812"/>
      </dsp:txXfrm>
    </dsp:sp>
    <dsp:sp modelId="{AE05F69F-8D92-4E5A-9F4F-A0B5EB3466FA}">
      <dsp:nvSpPr>
        <dsp:cNvPr id="0" name=""/>
        <dsp:cNvSpPr/>
      </dsp:nvSpPr>
      <dsp:spPr>
        <a:xfrm>
          <a:off x="4497448" y="6426"/>
          <a:ext cx="1604920" cy="1139274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Http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 err="1">
              <a:latin typeface="Meiryo UI" panose="020B0604030504040204" pitchFamily="50" charset="-128"/>
              <a:ea typeface="Meiryo UI" panose="020B0604030504040204" pitchFamily="50" charset="-128"/>
            </a:rPr>
            <a:t>Mqqt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UDP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UART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Modbus</a:t>
          </a:r>
        </a:p>
      </dsp:txBody>
      <dsp:txXfrm>
        <a:off x="4530816" y="39794"/>
        <a:ext cx="1538184" cy="1072538"/>
      </dsp:txXfrm>
    </dsp:sp>
    <dsp:sp modelId="{6D473F2E-2772-4FAE-B9E2-C94B81E920B5}">
      <dsp:nvSpPr>
        <dsp:cNvPr id="0" name=""/>
        <dsp:cNvSpPr/>
      </dsp:nvSpPr>
      <dsp:spPr>
        <a:xfrm>
          <a:off x="6262860" y="377053"/>
          <a:ext cx="340243" cy="39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>
        <a:off x="6262860" y="456657"/>
        <a:ext cx="238170" cy="238812"/>
      </dsp:txXfrm>
    </dsp:sp>
    <dsp:sp modelId="{C1B07657-B584-46BA-9995-E39C71A89A8E}">
      <dsp:nvSpPr>
        <dsp:cNvPr id="0" name=""/>
        <dsp:cNvSpPr/>
      </dsp:nvSpPr>
      <dsp:spPr>
        <a:xfrm>
          <a:off x="6744336" y="44102"/>
          <a:ext cx="1604920" cy="1063922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サービス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BI TOOL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6775497" y="75263"/>
        <a:ext cx="1542598" cy="1001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77C56-CB60-4F3F-B6F8-51D4A20CB79E}">
      <dsp:nvSpPr>
        <dsp:cNvPr id="0" name=""/>
        <dsp:cNvSpPr/>
      </dsp:nvSpPr>
      <dsp:spPr>
        <a:xfrm>
          <a:off x="5559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</a:p>
      </dsp:txBody>
      <dsp:txXfrm>
        <a:off x="5559" y="19475"/>
        <a:ext cx="1254472" cy="501789"/>
      </dsp:txXfrm>
    </dsp:sp>
    <dsp:sp modelId="{73922A19-B5EF-4068-8AEC-4482E05CB9EC}">
      <dsp:nvSpPr>
        <dsp:cNvPr id="0" name=""/>
        <dsp:cNvSpPr/>
      </dsp:nvSpPr>
      <dsp:spPr>
        <a:xfrm>
          <a:off x="262500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物理量を数値に変換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市販品～専用品まで</a:t>
          </a:r>
        </a:p>
      </dsp:txBody>
      <dsp:txXfrm>
        <a:off x="299242" y="558007"/>
        <a:ext cx="1180988" cy="1596916"/>
      </dsp:txXfrm>
    </dsp:sp>
    <dsp:sp modelId="{1E03C295-AC7C-4AE4-AAB5-C081D2A696E7}">
      <dsp:nvSpPr>
        <dsp:cNvPr id="0" name=""/>
        <dsp:cNvSpPr/>
      </dsp:nvSpPr>
      <dsp:spPr>
        <a:xfrm>
          <a:off x="1450206" y="114206"/>
          <a:ext cx="403167" cy="31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450206" y="176671"/>
        <a:ext cx="309469" cy="187397"/>
      </dsp:txXfrm>
    </dsp:sp>
    <dsp:sp modelId="{5ADF8624-C13C-40A6-ADC8-8A690421D9EA}">
      <dsp:nvSpPr>
        <dsp:cNvPr id="0" name=""/>
        <dsp:cNvSpPr/>
      </dsp:nvSpPr>
      <dsp:spPr>
        <a:xfrm>
          <a:off x="2020726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エッジ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020726" y="19475"/>
        <a:ext cx="1254472" cy="501789"/>
      </dsp:txXfrm>
    </dsp:sp>
    <dsp:sp modelId="{CA9FADF7-354A-4522-BF6B-FC8834AB5025}">
      <dsp:nvSpPr>
        <dsp:cNvPr id="0" name=""/>
        <dsp:cNvSpPr/>
      </dsp:nvSpPr>
      <dsp:spPr>
        <a:xfrm>
          <a:off x="2277666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デジタルデータを処理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最近は安い</a:t>
          </a:r>
          <a:r>
            <a:rPr kumimoji="1" lang="en-US" altLang="ja-JP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も有り</a:t>
          </a:r>
        </a:p>
      </dsp:txBody>
      <dsp:txXfrm>
        <a:off x="2314408" y="558007"/>
        <a:ext cx="1180988" cy="1596916"/>
      </dsp:txXfrm>
    </dsp:sp>
    <dsp:sp modelId="{33AE76D7-2691-4B2A-9E1F-7982404D5ED7}">
      <dsp:nvSpPr>
        <dsp:cNvPr id="0" name=""/>
        <dsp:cNvSpPr/>
      </dsp:nvSpPr>
      <dsp:spPr>
        <a:xfrm>
          <a:off x="3465372" y="114206"/>
          <a:ext cx="403167" cy="31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465372" y="176671"/>
        <a:ext cx="309469" cy="187397"/>
      </dsp:txXfrm>
    </dsp:sp>
    <dsp:sp modelId="{E9FF21B3-2F35-465A-8C12-563218CCF8E2}">
      <dsp:nvSpPr>
        <dsp:cNvPr id="0" name=""/>
        <dsp:cNvSpPr/>
      </dsp:nvSpPr>
      <dsp:spPr>
        <a:xfrm>
          <a:off x="4035893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ネットワーク</a:t>
          </a:r>
        </a:p>
      </dsp:txBody>
      <dsp:txXfrm>
        <a:off x="4035893" y="19475"/>
        <a:ext cx="1254472" cy="501789"/>
      </dsp:txXfrm>
    </dsp:sp>
    <dsp:sp modelId="{4C691054-49F7-48E6-92B5-F43BC2F15AC5}">
      <dsp:nvSpPr>
        <dsp:cNvPr id="0" name=""/>
        <dsp:cNvSpPr/>
      </dsp:nvSpPr>
      <dsp:spPr>
        <a:xfrm>
          <a:off x="4292833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データを送る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Wi-Fi / LTE / LPWA</a:t>
          </a:r>
          <a:endParaRPr kumimoji="1" lang="ja-JP" altLang="en-US" sz="1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社内は有線が安定</a:t>
          </a:r>
        </a:p>
      </dsp:txBody>
      <dsp:txXfrm>
        <a:off x="4329575" y="558007"/>
        <a:ext cx="1180988" cy="1596916"/>
      </dsp:txXfrm>
    </dsp:sp>
    <dsp:sp modelId="{6086B191-BFC7-442B-A4CE-0B04597B0BE0}">
      <dsp:nvSpPr>
        <dsp:cNvPr id="0" name=""/>
        <dsp:cNvSpPr/>
      </dsp:nvSpPr>
      <dsp:spPr>
        <a:xfrm>
          <a:off x="5480539" y="114206"/>
          <a:ext cx="403167" cy="31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480539" y="176671"/>
        <a:ext cx="309469" cy="187397"/>
      </dsp:txXfrm>
    </dsp:sp>
    <dsp:sp modelId="{DB329989-F277-475E-AA17-2E0F23F894DC}">
      <dsp:nvSpPr>
        <dsp:cNvPr id="0" name=""/>
        <dsp:cNvSpPr/>
      </dsp:nvSpPr>
      <dsp:spPr>
        <a:xfrm>
          <a:off x="6051059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サーバ</a:t>
          </a:r>
        </a:p>
      </dsp:txBody>
      <dsp:txXfrm>
        <a:off x="6051059" y="19475"/>
        <a:ext cx="1254472" cy="501789"/>
      </dsp:txXfrm>
    </dsp:sp>
    <dsp:sp modelId="{1FF9E7C0-1057-4150-984A-0684F5258B6E}">
      <dsp:nvSpPr>
        <dsp:cNvPr id="0" name=""/>
        <dsp:cNvSpPr/>
      </dsp:nvSpPr>
      <dsp:spPr>
        <a:xfrm>
          <a:off x="6307999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データベースが基本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がオススメだが社内専用も有り</a:t>
          </a:r>
        </a:p>
      </dsp:txBody>
      <dsp:txXfrm>
        <a:off x="6344741" y="558007"/>
        <a:ext cx="1180988" cy="1596916"/>
      </dsp:txXfrm>
    </dsp:sp>
    <dsp:sp modelId="{B8D1901C-8B41-4C27-BAFB-1601E16B8D2F}">
      <dsp:nvSpPr>
        <dsp:cNvPr id="0" name=""/>
        <dsp:cNvSpPr/>
      </dsp:nvSpPr>
      <dsp:spPr>
        <a:xfrm>
          <a:off x="7495705" y="114206"/>
          <a:ext cx="403167" cy="31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495705" y="176671"/>
        <a:ext cx="309469" cy="187397"/>
      </dsp:txXfrm>
    </dsp:sp>
    <dsp:sp modelId="{2F5A193A-059B-4739-8A53-E210260AF3D0}">
      <dsp:nvSpPr>
        <dsp:cNvPr id="0" name=""/>
        <dsp:cNvSpPr/>
      </dsp:nvSpPr>
      <dsp:spPr>
        <a:xfrm>
          <a:off x="8066226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アプリ</a:t>
          </a:r>
        </a:p>
      </dsp:txBody>
      <dsp:txXfrm>
        <a:off x="8066226" y="19475"/>
        <a:ext cx="1254472" cy="501789"/>
      </dsp:txXfrm>
    </dsp:sp>
    <dsp:sp modelId="{042C0512-9C35-43C9-A6EA-CCBB6DEDD697}">
      <dsp:nvSpPr>
        <dsp:cNvPr id="0" name=""/>
        <dsp:cNvSpPr/>
      </dsp:nvSpPr>
      <dsp:spPr>
        <a:xfrm>
          <a:off x="8323166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データ活用の仕組み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エクセル～専用アプリまで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無料～数億</a:t>
          </a:r>
        </a:p>
      </dsp:txBody>
      <dsp:txXfrm>
        <a:off x="8359908" y="558007"/>
        <a:ext cx="1180988" cy="1596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7745" y="55405"/>
          <a:ext cx="1603353" cy="12811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電源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ノイズ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物理配線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5269" y="92929"/>
        <a:ext cx="1528305" cy="1206129"/>
      </dsp:txXfrm>
    </dsp:sp>
    <dsp:sp modelId="{9EAF4C02-C4CA-4548-AE6B-AD893906D93A}">
      <dsp:nvSpPr>
        <dsp:cNvPr id="0" name=""/>
        <dsp:cNvSpPr/>
      </dsp:nvSpPr>
      <dsp:spPr>
        <a:xfrm>
          <a:off x="1771434" y="497178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771434" y="576704"/>
        <a:ext cx="237937" cy="238579"/>
      </dsp:txXfrm>
    </dsp:sp>
    <dsp:sp modelId="{D867A343-128B-45C9-9E98-239773FC990A}">
      <dsp:nvSpPr>
        <dsp:cNvPr id="0" name=""/>
        <dsp:cNvSpPr/>
      </dsp:nvSpPr>
      <dsp:spPr>
        <a:xfrm>
          <a:off x="2252440" y="10036"/>
          <a:ext cx="1603353" cy="1371915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安定性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電源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エッジソフト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292622" y="50218"/>
        <a:ext cx="1522989" cy="1291551"/>
      </dsp:txXfrm>
    </dsp:sp>
    <dsp:sp modelId="{E25026C9-D287-45A0-800E-12841D7FFB06}">
      <dsp:nvSpPr>
        <dsp:cNvPr id="0" name=""/>
        <dsp:cNvSpPr/>
      </dsp:nvSpPr>
      <dsp:spPr>
        <a:xfrm>
          <a:off x="4016128" y="497178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>
        <a:off x="4016128" y="576704"/>
        <a:ext cx="237937" cy="238579"/>
      </dsp:txXfrm>
    </dsp:sp>
    <dsp:sp modelId="{AE05F69F-8D92-4E5A-9F4F-A0B5EB3466FA}">
      <dsp:nvSpPr>
        <dsp:cNvPr id="0" name=""/>
        <dsp:cNvSpPr/>
      </dsp:nvSpPr>
      <dsp:spPr>
        <a:xfrm>
          <a:off x="4497134" y="10036"/>
          <a:ext cx="1603353" cy="1371915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安定性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コスト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セキュリティ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537316" y="50218"/>
        <a:ext cx="1522989" cy="1291551"/>
      </dsp:txXfrm>
    </dsp:sp>
    <dsp:sp modelId="{6D473F2E-2772-4FAE-B9E2-C94B81E920B5}">
      <dsp:nvSpPr>
        <dsp:cNvPr id="0" name=""/>
        <dsp:cNvSpPr/>
      </dsp:nvSpPr>
      <dsp:spPr>
        <a:xfrm>
          <a:off x="6260823" y="497178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>
        <a:off x="6260823" y="576704"/>
        <a:ext cx="237937" cy="238579"/>
      </dsp:txXfrm>
    </dsp:sp>
    <dsp:sp modelId="{C1B07657-B584-46BA-9995-E39C71A89A8E}">
      <dsp:nvSpPr>
        <dsp:cNvPr id="0" name=""/>
        <dsp:cNvSpPr/>
      </dsp:nvSpPr>
      <dsp:spPr>
        <a:xfrm>
          <a:off x="6741829" y="55405"/>
          <a:ext cx="1603353" cy="128117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コスト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開発力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分析力</a:t>
          </a:r>
        </a:p>
      </dsp:txBody>
      <dsp:txXfrm>
        <a:off x="6779353" y="92929"/>
        <a:ext cx="1528305" cy="12061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6446" y="144017"/>
          <a:ext cx="1926725" cy="1079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700" kern="12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endParaRPr kumimoji="1" lang="ja-JP" altLang="en-US" sz="3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8066" y="175637"/>
        <a:ext cx="1863485" cy="1016334"/>
      </dsp:txXfrm>
    </dsp:sp>
    <dsp:sp modelId="{9EAF4C02-C4CA-4548-AE6B-AD893906D93A}">
      <dsp:nvSpPr>
        <dsp:cNvPr id="0" name=""/>
        <dsp:cNvSpPr/>
      </dsp:nvSpPr>
      <dsp:spPr>
        <a:xfrm>
          <a:off x="2125843" y="444890"/>
          <a:ext cx="408465" cy="47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125843" y="540455"/>
        <a:ext cx="285926" cy="286697"/>
      </dsp:txXfrm>
    </dsp:sp>
    <dsp:sp modelId="{C1B07657-B584-46BA-9995-E39C71A89A8E}">
      <dsp:nvSpPr>
        <dsp:cNvPr id="0" name=""/>
        <dsp:cNvSpPr/>
      </dsp:nvSpPr>
      <dsp:spPr>
        <a:xfrm>
          <a:off x="2703861" y="144017"/>
          <a:ext cx="1926725" cy="107957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700" kern="1200" dirty="0">
              <a:latin typeface="Meiryo UI" panose="020B0604030504040204" pitchFamily="50" charset="-128"/>
              <a:ea typeface="Meiryo UI" panose="020B0604030504040204" pitchFamily="50" charset="-128"/>
            </a:rPr>
            <a:t>Wi-Fi</a:t>
          </a:r>
          <a:endParaRPr kumimoji="1" lang="ja-JP" altLang="en-US" sz="3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735481" y="175637"/>
        <a:ext cx="1863485" cy="1016334"/>
      </dsp:txXfrm>
    </dsp:sp>
    <dsp:sp modelId="{F0D8C1AF-C1CC-44A6-8074-1B63F213DF23}">
      <dsp:nvSpPr>
        <dsp:cNvPr id="0" name=""/>
        <dsp:cNvSpPr/>
      </dsp:nvSpPr>
      <dsp:spPr>
        <a:xfrm>
          <a:off x="4823259" y="444890"/>
          <a:ext cx="408465" cy="47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823259" y="540455"/>
        <a:ext cx="285926" cy="286697"/>
      </dsp:txXfrm>
    </dsp:sp>
    <dsp:sp modelId="{462936B3-CF98-4216-A4D7-DE532C09BF30}">
      <dsp:nvSpPr>
        <dsp:cNvPr id="0" name=""/>
        <dsp:cNvSpPr/>
      </dsp:nvSpPr>
      <dsp:spPr>
        <a:xfrm>
          <a:off x="5401276" y="144017"/>
          <a:ext cx="1926725" cy="107957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700" kern="1200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  <a:endParaRPr kumimoji="1" lang="ja-JP" altLang="en-US" sz="3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432896" y="175637"/>
        <a:ext cx="1863485" cy="1016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11412" y="0"/>
          <a:ext cx="2192132" cy="6705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1052" y="19640"/>
        <a:ext cx="2152852" cy="631263"/>
      </dsp:txXfrm>
    </dsp:sp>
    <dsp:sp modelId="{9EAF4C02-C4CA-4548-AE6B-AD893906D93A}">
      <dsp:nvSpPr>
        <dsp:cNvPr id="0" name=""/>
        <dsp:cNvSpPr/>
      </dsp:nvSpPr>
      <dsp:spPr>
        <a:xfrm>
          <a:off x="2422758" y="63447"/>
          <a:ext cx="464732" cy="543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422758" y="172177"/>
        <a:ext cx="325312" cy="326188"/>
      </dsp:txXfrm>
    </dsp:sp>
    <dsp:sp modelId="{D867A343-128B-45C9-9E98-239773FC990A}">
      <dsp:nvSpPr>
        <dsp:cNvPr id="0" name=""/>
        <dsp:cNvSpPr/>
      </dsp:nvSpPr>
      <dsp:spPr>
        <a:xfrm>
          <a:off x="3080397" y="-23745"/>
          <a:ext cx="2192132" cy="718033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sp:txBody>
      <dsp:txXfrm>
        <a:off x="3101427" y="-2715"/>
        <a:ext cx="2150072" cy="675973"/>
      </dsp:txXfrm>
    </dsp:sp>
    <dsp:sp modelId="{E25026C9-D287-45A0-800E-12841D7FFB06}">
      <dsp:nvSpPr>
        <dsp:cNvPr id="0" name=""/>
        <dsp:cNvSpPr/>
      </dsp:nvSpPr>
      <dsp:spPr>
        <a:xfrm>
          <a:off x="5491743" y="63447"/>
          <a:ext cx="464732" cy="543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5491743" y="172177"/>
        <a:ext cx="325312" cy="326188"/>
      </dsp:txXfrm>
    </dsp:sp>
    <dsp:sp modelId="{B0D3B911-0463-4BF2-9971-2640B91C3764}">
      <dsp:nvSpPr>
        <dsp:cNvPr id="0" name=""/>
        <dsp:cNvSpPr/>
      </dsp:nvSpPr>
      <dsp:spPr>
        <a:xfrm>
          <a:off x="6149382" y="-23745"/>
          <a:ext cx="2192132" cy="71803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Ambient</a:t>
          </a:r>
        </a:p>
      </dsp:txBody>
      <dsp:txXfrm>
        <a:off x="6170412" y="-2715"/>
        <a:ext cx="2150072" cy="675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7745" y="22174"/>
          <a:ext cx="1603353" cy="6261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6086" y="40515"/>
        <a:ext cx="1566671" cy="589511"/>
      </dsp:txXfrm>
    </dsp:sp>
    <dsp:sp modelId="{9EAF4C02-C4CA-4548-AE6B-AD893906D93A}">
      <dsp:nvSpPr>
        <dsp:cNvPr id="0" name=""/>
        <dsp:cNvSpPr/>
      </dsp:nvSpPr>
      <dsp:spPr>
        <a:xfrm>
          <a:off x="1771434" y="136455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771434" y="215981"/>
        <a:ext cx="237937" cy="238579"/>
      </dsp:txXfrm>
    </dsp:sp>
    <dsp:sp modelId="{D867A343-128B-45C9-9E98-239773FC990A}">
      <dsp:nvSpPr>
        <dsp:cNvPr id="0" name=""/>
        <dsp:cNvSpPr/>
      </dsp:nvSpPr>
      <dsp:spPr>
        <a:xfrm>
          <a:off x="2252440" y="0"/>
          <a:ext cx="1603353" cy="670543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sp:txBody>
      <dsp:txXfrm>
        <a:off x="2272080" y="19640"/>
        <a:ext cx="1564073" cy="631263"/>
      </dsp:txXfrm>
    </dsp:sp>
    <dsp:sp modelId="{E25026C9-D287-45A0-800E-12841D7FFB06}">
      <dsp:nvSpPr>
        <dsp:cNvPr id="0" name=""/>
        <dsp:cNvSpPr/>
      </dsp:nvSpPr>
      <dsp:spPr>
        <a:xfrm>
          <a:off x="4016128" y="136455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4016128" y="215981"/>
        <a:ext cx="237937" cy="238579"/>
      </dsp:txXfrm>
    </dsp:sp>
    <dsp:sp modelId="{5A273628-FEAC-485C-A76F-17FCC6CB767A}">
      <dsp:nvSpPr>
        <dsp:cNvPr id="0" name=""/>
        <dsp:cNvSpPr/>
      </dsp:nvSpPr>
      <dsp:spPr>
        <a:xfrm>
          <a:off x="4497134" y="0"/>
          <a:ext cx="1603353" cy="670543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Google sheet</a:t>
          </a:r>
        </a:p>
      </dsp:txBody>
      <dsp:txXfrm>
        <a:off x="4516774" y="19640"/>
        <a:ext cx="1564073" cy="631263"/>
      </dsp:txXfrm>
    </dsp:sp>
    <dsp:sp modelId="{B4A1F56F-4CFF-41A1-83C8-BC810E45E6A2}">
      <dsp:nvSpPr>
        <dsp:cNvPr id="0" name=""/>
        <dsp:cNvSpPr/>
      </dsp:nvSpPr>
      <dsp:spPr>
        <a:xfrm>
          <a:off x="6260823" y="136455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>
        <a:off x="6260823" y="215981"/>
        <a:ext cx="237937" cy="238579"/>
      </dsp:txXfrm>
    </dsp:sp>
    <dsp:sp modelId="{B3558E81-C688-4BAA-ACFB-03E319D6550C}">
      <dsp:nvSpPr>
        <dsp:cNvPr id="0" name=""/>
        <dsp:cNvSpPr/>
      </dsp:nvSpPr>
      <dsp:spPr>
        <a:xfrm>
          <a:off x="6741829" y="0"/>
          <a:ext cx="1603353" cy="67054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Data portal</a:t>
          </a:r>
        </a:p>
      </dsp:txBody>
      <dsp:txXfrm>
        <a:off x="6761469" y="19640"/>
        <a:ext cx="1564073" cy="6312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8153" y="22174"/>
          <a:ext cx="1263124" cy="6261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6494" y="40515"/>
        <a:ext cx="1226442" cy="589511"/>
      </dsp:txXfrm>
    </dsp:sp>
    <dsp:sp modelId="{9EAF4C02-C4CA-4548-AE6B-AD893906D93A}">
      <dsp:nvSpPr>
        <dsp:cNvPr id="0" name=""/>
        <dsp:cNvSpPr/>
      </dsp:nvSpPr>
      <dsp:spPr>
        <a:xfrm>
          <a:off x="1397590" y="178644"/>
          <a:ext cx="267782" cy="31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397590" y="241295"/>
        <a:ext cx="187447" cy="187952"/>
      </dsp:txXfrm>
    </dsp:sp>
    <dsp:sp modelId="{D867A343-128B-45C9-9E98-239773FC990A}">
      <dsp:nvSpPr>
        <dsp:cNvPr id="0" name=""/>
        <dsp:cNvSpPr/>
      </dsp:nvSpPr>
      <dsp:spPr>
        <a:xfrm>
          <a:off x="1776527" y="0"/>
          <a:ext cx="1263124" cy="670543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sp:txBody>
      <dsp:txXfrm>
        <a:off x="1796167" y="19640"/>
        <a:ext cx="1223844" cy="631263"/>
      </dsp:txXfrm>
    </dsp:sp>
    <dsp:sp modelId="{E25026C9-D287-45A0-800E-12841D7FFB06}">
      <dsp:nvSpPr>
        <dsp:cNvPr id="0" name=""/>
        <dsp:cNvSpPr/>
      </dsp:nvSpPr>
      <dsp:spPr>
        <a:xfrm>
          <a:off x="3165964" y="178644"/>
          <a:ext cx="267782" cy="31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3165964" y="241295"/>
        <a:ext cx="187447" cy="187952"/>
      </dsp:txXfrm>
    </dsp:sp>
    <dsp:sp modelId="{B0D3B911-0463-4BF2-9971-2640B91C3764}">
      <dsp:nvSpPr>
        <dsp:cNvPr id="0" name=""/>
        <dsp:cNvSpPr/>
      </dsp:nvSpPr>
      <dsp:spPr>
        <a:xfrm>
          <a:off x="3544901" y="0"/>
          <a:ext cx="1263124" cy="670543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Raspberry PI</a:t>
          </a:r>
        </a:p>
      </dsp:txBody>
      <dsp:txXfrm>
        <a:off x="3564541" y="19640"/>
        <a:ext cx="1223844" cy="631263"/>
      </dsp:txXfrm>
    </dsp:sp>
    <dsp:sp modelId="{45E06726-0F62-480A-8C94-C05B70D91101}">
      <dsp:nvSpPr>
        <dsp:cNvPr id="0" name=""/>
        <dsp:cNvSpPr/>
      </dsp:nvSpPr>
      <dsp:spPr>
        <a:xfrm>
          <a:off x="4934338" y="178644"/>
          <a:ext cx="267782" cy="31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>
        <a:off x="4934338" y="241295"/>
        <a:ext cx="187447" cy="187952"/>
      </dsp:txXfrm>
    </dsp:sp>
    <dsp:sp modelId="{B39527C6-DDAD-45EF-A146-6188A8E10C46}">
      <dsp:nvSpPr>
        <dsp:cNvPr id="0" name=""/>
        <dsp:cNvSpPr/>
      </dsp:nvSpPr>
      <dsp:spPr>
        <a:xfrm>
          <a:off x="5313276" y="0"/>
          <a:ext cx="1263124" cy="670543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 err="1">
              <a:latin typeface="Meiryo UI" panose="020B0604030504040204" pitchFamily="50" charset="-128"/>
              <a:ea typeface="Meiryo UI" panose="020B0604030504040204" pitchFamily="50" charset="-128"/>
            </a:rPr>
            <a:t>influxDB</a:t>
          </a:r>
          <a:endParaRPr kumimoji="1" lang="en-US" altLang="ja-JP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332916" y="19640"/>
        <a:ext cx="1223844" cy="631263"/>
      </dsp:txXfrm>
    </dsp:sp>
    <dsp:sp modelId="{7C65D8A3-7D2A-476F-8C26-2DDEF73688CD}">
      <dsp:nvSpPr>
        <dsp:cNvPr id="0" name=""/>
        <dsp:cNvSpPr/>
      </dsp:nvSpPr>
      <dsp:spPr>
        <a:xfrm>
          <a:off x="6702712" y="178644"/>
          <a:ext cx="267782" cy="31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>
        <a:off x="6702712" y="241295"/>
        <a:ext cx="187447" cy="187952"/>
      </dsp:txXfrm>
    </dsp:sp>
    <dsp:sp modelId="{5940745B-443D-41A4-92BD-777A07E00489}">
      <dsp:nvSpPr>
        <dsp:cNvPr id="0" name=""/>
        <dsp:cNvSpPr/>
      </dsp:nvSpPr>
      <dsp:spPr>
        <a:xfrm>
          <a:off x="7081650" y="0"/>
          <a:ext cx="1263124" cy="67054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Grafana</a:t>
          </a:r>
        </a:p>
      </dsp:txBody>
      <dsp:txXfrm>
        <a:off x="7101290" y="19640"/>
        <a:ext cx="1223844" cy="6312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7F7EB-0D8B-4B38-B875-2F846B13E2A5}">
      <dsp:nvSpPr>
        <dsp:cNvPr id="0" name=""/>
        <dsp:cNvSpPr/>
      </dsp:nvSpPr>
      <dsp:spPr>
        <a:xfrm>
          <a:off x="97510" y="471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ESP32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16618"/>
        <a:ext cx="2410705" cy="519003"/>
      </dsp:txXfrm>
    </dsp:sp>
    <dsp:sp modelId="{931B7122-C7B8-40F7-A966-B6BFDF26381A}">
      <dsp:nvSpPr>
        <dsp:cNvPr id="0" name=""/>
        <dsp:cNvSpPr/>
      </dsp:nvSpPr>
      <dsp:spPr>
        <a:xfrm rot="5400000">
          <a:off x="1215642" y="565550"/>
          <a:ext cx="206736" cy="248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7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244586" y="586224"/>
        <a:ext cx="148849" cy="144715"/>
      </dsp:txXfrm>
    </dsp:sp>
    <dsp:sp modelId="{A3E61122-5FA0-46D7-B634-EC41B589B636}">
      <dsp:nvSpPr>
        <dsp:cNvPr id="0" name=""/>
        <dsp:cNvSpPr/>
      </dsp:nvSpPr>
      <dsp:spPr>
        <a:xfrm>
          <a:off x="97510" y="827417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Sigfox / https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843564"/>
        <a:ext cx="2410705" cy="519003"/>
      </dsp:txXfrm>
    </dsp:sp>
    <dsp:sp modelId="{0D0080B5-BC05-4D12-9033-5935285BB90E}">
      <dsp:nvSpPr>
        <dsp:cNvPr id="0" name=""/>
        <dsp:cNvSpPr/>
      </dsp:nvSpPr>
      <dsp:spPr>
        <a:xfrm rot="5400000">
          <a:off x="1215642" y="1392496"/>
          <a:ext cx="206736" cy="248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-5400000">
        <a:off x="1244586" y="1413170"/>
        <a:ext cx="148849" cy="144715"/>
      </dsp:txXfrm>
    </dsp:sp>
    <dsp:sp modelId="{67D8D82D-B854-450F-B4E0-F9EBEF8686E0}">
      <dsp:nvSpPr>
        <dsp:cNvPr id="0" name=""/>
        <dsp:cNvSpPr/>
      </dsp:nvSpPr>
      <dsp:spPr>
        <a:xfrm>
          <a:off x="97510" y="1654362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GAS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1670509"/>
        <a:ext cx="2410705" cy="519003"/>
      </dsp:txXfrm>
    </dsp:sp>
    <dsp:sp modelId="{CEE30935-8DC1-4A88-B63F-3A178EA6B126}">
      <dsp:nvSpPr>
        <dsp:cNvPr id="0" name=""/>
        <dsp:cNvSpPr/>
      </dsp:nvSpPr>
      <dsp:spPr>
        <a:xfrm rot="5400000">
          <a:off x="1215642" y="2219442"/>
          <a:ext cx="206736" cy="248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-5400000">
        <a:off x="1244586" y="2240116"/>
        <a:ext cx="148849" cy="144715"/>
      </dsp:txXfrm>
    </dsp:sp>
    <dsp:sp modelId="{8163971A-46AC-47DC-B6B9-7B43768AD902}">
      <dsp:nvSpPr>
        <dsp:cNvPr id="0" name=""/>
        <dsp:cNvSpPr/>
      </dsp:nvSpPr>
      <dsp:spPr>
        <a:xfrm>
          <a:off x="97510" y="2481308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Sheet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2497455"/>
        <a:ext cx="2410705" cy="519003"/>
      </dsp:txXfrm>
    </dsp:sp>
    <dsp:sp modelId="{B7E69AFE-7ED5-44AF-A555-32CDF3126E77}">
      <dsp:nvSpPr>
        <dsp:cNvPr id="0" name=""/>
        <dsp:cNvSpPr/>
      </dsp:nvSpPr>
      <dsp:spPr>
        <a:xfrm rot="5400000">
          <a:off x="1215642" y="3046388"/>
          <a:ext cx="206736" cy="248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7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244586" y="3067062"/>
        <a:ext cx="148849" cy="144715"/>
      </dsp:txXfrm>
    </dsp:sp>
    <dsp:sp modelId="{FEEE0FA3-12A3-49A2-A2C3-955EB52A4BF9}">
      <dsp:nvSpPr>
        <dsp:cNvPr id="0" name=""/>
        <dsp:cNvSpPr/>
      </dsp:nvSpPr>
      <dsp:spPr>
        <a:xfrm>
          <a:off x="97510" y="3308254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Data Portal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3324401"/>
        <a:ext cx="2410705" cy="519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294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422" y="4758892"/>
            <a:ext cx="5051320" cy="45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294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41A5CA3-1B0F-4624-BF45-4E0C55A54AD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7715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 flipV="1">
            <a:off x="0" y="692700"/>
            <a:ext cx="9906000" cy="65087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6896" y="3886200"/>
            <a:ext cx="514857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7D24D47F-D595-4596-9F0C-941D205B27A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79E41-7725-49CC-A1BE-4567C2B8F7F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0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6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51" y="609600"/>
            <a:ext cx="61499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ECC0-1275-4B92-8451-D9875D20E90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2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259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9129464" y="6553200"/>
            <a:ext cx="776536" cy="260176"/>
          </a:xfrm>
        </p:spPr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9BAC0C-4122-4142-B01E-A491D271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03" y="163491"/>
            <a:ext cx="460209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7" indent="0">
              <a:buNone/>
              <a:defRPr sz="1800"/>
            </a:lvl2pPr>
            <a:lvl3pPr marL="914395" indent="0">
              <a:buNone/>
              <a:defRPr sz="1600"/>
            </a:lvl3pPr>
            <a:lvl4pPr marL="1371592" indent="0">
              <a:buNone/>
              <a:defRPr sz="1400"/>
            </a:lvl4pPr>
            <a:lvl5pPr marL="1828789" indent="0">
              <a:buNone/>
              <a:defRPr sz="1400"/>
            </a:lvl5pPr>
            <a:lvl6pPr marL="2285987" indent="0">
              <a:buNone/>
              <a:defRPr sz="1400"/>
            </a:lvl6pPr>
            <a:lvl7pPr marL="2743184" indent="0">
              <a:buNone/>
              <a:defRPr sz="1400"/>
            </a:lvl7pPr>
            <a:lvl8pPr marL="3200381" indent="0">
              <a:buNone/>
              <a:defRPr sz="1400"/>
            </a:lvl8pPr>
            <a:lvl9pPr marL="3657579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B9EA-978C-49DA-9D17-239D5D72139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76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41C2-026E-4BB7-B4A7-CAF49FC5E13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45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93A58-9885-47E3-90F1-335EFE8F98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68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973F-7EF3-421D-B9D1-74BD45062F4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2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8000-A34C-4675-99B3-FE1BE908091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01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3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5139-F60A-4616-A537-88E01992FEC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98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pPr lvl="0"/>
            <a:r>
              <a:rPr lang="ja-JP" altLang="en-US" noProof="0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C800-32D2-4080-BC3F-49718B39CA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61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37" y="188916"/>
            <a:ext cx="686540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2155"/>
            <a:ext cx="9906000" cy="73025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3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 flipH="1">
            <a:off x="9080500" y="6553200"/>
            <a:ext cx="8255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dirty="0"/>
          </a:p>
        </p:txBody>
      </p:sp>
      <p:sp>
        <p:nvSpPr>
          <p:cNvPr id="1033" name="テキスト ボックス 11"/>
          <p:cNvSpPr txBox="1">
            <a:spLocks noChangeArrowheads="1"/>
          </p:cNvSpPr>
          <p:nvPr/>
        </p:nvSpPr>
        <p:spPr bwMode="auto">
          <a:xfrm>
            <a:off x="7410585" y="327026"/>
            <a:ext cx="249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Mii system Co.,Ltd.</a:t>
            </a:r>
            <a:endParaRPr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19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6pPr>
      <a:lvl7pPr marL="914395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7pPr>
      <a:lvl8pPr marL="1371592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8pPr>
      <a:lvl9pPr marL="18287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9pPr>
    </p:titleStyle>
    <p:bodyStyle>
      <a:lvl1pPr marL="342898" indent="-342898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47673" indent="-28574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53816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631822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712784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585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783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898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177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smiley.co.jp/ai_news/chatgpt-tsukattemita/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bing.com/images/creat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s_yosh1d/items/0ac1e5c941ecda52b13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ablemachine.withgoogle.com/" TargetMode="External"/><Relationship Id="rId2" Type="http://schemas.openxmlformats.org/officeDocument/2006/relationships/hyperlink" Target="https://andmedia.co.jp/programming/programming-necess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28.jpeg"/><Relationship Id="rId7" Type="http://schemas.openxmlformats.org/officeDocument/2006/relationships/diagramLayout" Target="../diagrams/layout9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microsoft.com/office/2007/relationships/diagramDrawing" Target="../diagrams/drawing9.xml"/><Relationship Id="rId4" Type="http://schemas.openxmlformats.org/officeDocument/2006/relationships/image" Target="../media/image29.jpeg"/><Relationship Id="rId9" Type="http://schemas.openxmlformats.org/officeDocument/2006/relationships/diagramColors" Target="../diagrams/colors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k.com/brand/omniedge/jp/useful/sensor_omniedg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EDFCEC5-5AD9-4BF3-A74F-68F4FD16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2"/>
            <a:ext cx="8420100" cy="1791073"/>
          </a:xfrm>
        </p:spPr>
        <p:txBody>
          <a:bodyPr/>
          <a:lstStyle/>
          <a:p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【IoT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導入セミナー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】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  <a:t>Vol.2</a:t>
            </a:r>
            <a:b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3600" dirty="0">
                <a:solidFill>
                  <a:schemeClr val="tx1">
                    <a:lumMod val="50000"/>
                  </a:schemeClr>
                </a:solidFill>
              </a:rPr>
              <a:t>IoT</a:t>
            </a:r>
            <a:r>
              <a:rPr lang="ja-JP" altLang="en-US" sz="3600" dirty="0">
                <a:solidFill>
                  <a:schemeClr val="tx1">
                    <a:lumMod val="50000"/>
                  </a:schemeClr>
                </a:solidFill>
              </a:rPr>
              <a:t> を広く知る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C9A7E5F-9B78-4CF9-81AB-F4BEAC6B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928" y="4653137"/>
            <a:ext cx="5148572" cy="1008112"/>
          </a:xfrm>
        </p:spPr>
        <p:txBody>
          <a:bodyPr/>
          <a:lstStyle/>
          <a:p>
            <a:pPr algn="r"/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ミイシステム株式会社）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稲玉　繁樹</a:t>
            </a:r>
            <a:endParaRPr lang="en-US" altLang="ja-JP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A59971-88B3-4812-B019-014A4A9124A2}"/>
              </a:ext>
            </a:extLst>
          </p:cNvPr>
          <p:cNvSpPr txBox="1"/>
          <p:nvPr/>
        </p:nvSpPr>
        <p:spPr>
          <a:xfrm>
            <a:off x="8121353" y="4448149"/>
            <a:ext cx="13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50000"/>
                  </a:schemeClr>
                </a:solidFill>
              </a:rPr>
              <a:t>いなたま　しげき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406A00B-79D3-48E3-B2FD-DBF9832CD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14" y="5727098"/>
            <a:ext cx="928474" cy="9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B84902E-CB5E-47A1-B688-DFCDE4E6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23" y="799356"/>
            <a:ext cx="9205023" cy="5259288"/>
          </a:xfrm>
        </p:spPr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システムの登場人物を紹介しました</a:t>
            </a:r>
            <a:endParaRPr kumimoji="1" lang="en-US" altLang="ja-JP" dirty="0"/>
          </a:p>
          <a:p>
            <a:r>
              <a:rPr lang="ja-JP" altLang="en-US" dirty="0"/>
              <a:t>たくさんの選択肢があるので経験値を上げましょう</a:t>
            </a:r>
            <a:endParaRPr lang="en-US" altLang="ja-JP" dirty="0"/>
          </a:p>
          <a:p>
            <a:r>
              <a:rPr lang="ja-JP" altLang="en-US" dirty="0"/>
              <a:t>作りたいモノに合わせて安いモノからステップアップ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入門例</a:t>
            </a:r>
            <a:endParaRPr lang="en-US" altLang="ja-JP" dirty="0"/>
          </a:p>
          <a:p>
            <a:r>
              <a:rPr lang="en-US" altLang="ja-JP" dirty="0"/>
              <a:t>1</a:t>
            </a:r>
          </a:p>
          <a:p>
            <a:endParaRPr lang="en-US" altLang="ja-JP" dirty="0"/>
          </a:p>
          <a:p>
            <a:r>
              <a:rPr lang="en-US" altLang="ja-JP" dirty="0"/>
              <a:t>2</a:t>
            </a:r>
          </a:p>
          <a:p>
            <a:endParaRPr lang="en-US" altLang="ja-JP" dirty="0"/>
          </a:p>
          <a:p>
            <a:r>
              <a:rPr lang="en-US" altLang="ja-JP" dirty="0"/>
              <a:t>3</a:t>
            </a:r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EF0DB3E-B547-4FC5-B235-B6D41B37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構成のまとめ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BD7EB-2B68-419C-9CA6-8255A698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10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D692B1F5-B9F2-4668-8A2B-4437EFC8F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727061"/>
              </p:ext>
            </p:extLst>
          </p:nvPr>
        </p:nvGraphicFramePr>
        <p:xfrm>
          <a:off x="1280593" y="3093728"/>
          <a:ext cx="8352928" cy="6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C28C993-E11C-497D-80A0-813BC64DD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201335"/>
              </p:ext>
            </p:extLst>
          </p:nvPr>
        </p:nvGraphicFramePr>
        <p:xfrm>
          <a:off x="1280593" y="3995559"/>
          <a:ext cx="8352928" cy="6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F65A66D1-8583-4D40-A14E-1912F8A9A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992098"/>
              </p:ext>
            </p:extLst>
          </p:nvPr>
        </p:nvGraphicFramePr>
        <p:xfrm>
          <a:off x="1280593" y="4854725"/>
          <a:ext cx="8352928" cy="6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7175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ネットワーク体験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Programing3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740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688632"/>
          </a:xfrm>
          <a:ln>
            <a:noFill/>
          </a:ln>
        </p:spPr>
        <p:txBody>
          <a:bodyPr/>
          <a:lstStyle/>
          <a:p>
            <a:r>
              <a:rPr lang="en-US" altLang="ja-JP" dirty="0"/>
              <a:t>M5Stack </a:t>
            </a:r>
            <a:r>
              <a:rPr lang="ja-JP" altLang="en-US" dirty="0"/>
              <a:t>が準備したネットワーク機能を体験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サンプルプログラムにより動きを確認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仕組みの理解は不要，何ができるかを学ぶ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REMOTE+</a:t>
            </a:r>
          </a:p>
          <a:p>
            <a:pPr lvl="2"/>
            <a:r>
              <a:rPr lang="ja-JP" altLang="en-US" dirty="0"/>
              <a:t>スマホをリモコンにする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EzData</a:t>
            </a:r>
            <a:endParaRPr lang="en-US" altLang="ja-JP" dirty="0"/>
          </a:p>
          <a:p>
            <a:pPr lvl="2"/>
            <a:r>
              <a:rPr lang="ja-JP" altLang="en-US" dirty="0"/>
              <a:t>簡易クラウドデータベース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ESP-Now</a:t>
            </a:r>
          </a:p>
          <a:p>
            <a:pPr lvl="2"/>
            <a:r>
              <a:rPr lang="en-US" altLang="ja-JP" dirty="0"/>
              <a:t>ESP32 </a:t>
            </a:r>
            <a:r>
              <a:rPr lang="ja-JP" altLang="en-US" dirty="0"/>
              <a:t>間のデータ通信</a:t>
            </a:r>
            <a:endParaRPr lang="en-US" altLang="ja-JP" dirty="0"/>
          </a:p>
          <a:p>
            <a:pPr marL="309561" lvl="2" indent="0">
              <a:buNone/>
            </a:pPr>
            <a:endParaRPr lang="en-US" altLang="ja-JP" dirty="0"/>
          </a:p>
          <a:p>
            <a:pPr marL="309561" lvl="2" indent="0">
              <a:buNone/>
            </a:pP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412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ネットワークカメラの体験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Network Camera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647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A61E3FE-2D0E-418C-A126-AFFF37CD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たくさん出ている，安い</a:t>
            </a:r>
            <a:endParaRPr lang="en-US" altLang="ja-JP" dirty="0"/>
          </a:p>
          <a:p>
            <a:r>
              <a:rPr kumimoji="1" lang="ja-JP" altLang="en-US" dirty="0"/>
              <a:t>性能はいまいち</a:t>
            </a:r>
            <a:endParaRPr kumimoji="1" lang="en-US" altLang="ja-JP" dirty="0"/>
          </a:p>
          <a:p>
            <a:r>
              <a:rPr lang="en-US" altLang="ja-JP" dirty="0"/>
              <a:t>AI</a:t>
            </a:r>
            <a:r>
              <a:rPr lang="ja-JP" altLang="en-US" dirty="0"/>
              <a:t>　</a:t>
            </a:r>
            <a:r>
              <a:rPr lang="en-US" altLang="ja-JP" dirty="0"/>
              <a:t>Camera</a:t>
            </a:r>
            <a:r>
              <a:rPr lang="ja-JP" altLang="en-US" dirty="0"/>
              <a:t>も有り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体験しよう</a:t>
            </a:r>
            <a:endParaRPr lang="en-US" altLang="ja-JP" dirty="0"/>
          </a:p>
          <a:p>
            <a:pPr lvl="1"/>
            <a:r>
              <a:rPr kumimoji="1" lang="en-US" altLang="ja-JP" dirty="0"/>
              <a:t>TIMER </a:t>
            </a:r>
            <a:r>
              <a:rPr lang="en-US" altLang="ja-JP" dirty="0"/>
              <a:t>CAMERA F</a:t>
            </a:r>
          </a:p>
          <a:p>
            <a:pPr lvl="2"/>
            <a:r>
              <a:rPr lang="en-US" altLang="ja-JP" dirty="0"/>
              <a:t>M5Stack</a:t>
            </a:r>
            <a:r>
              <a:rPr lang="ja-JP" altLang="en-US" dirty="0"/>
              <a:t>に表示</a:t>
            </a:r>
            <a:endParaRPr lang="en-US" altLang="ja-JP" dirty="0"/>
          </a:p>
          <a:p>
            <a:pPr lvl="1"/>
            <a:r>
              <a:rPr kumimoji="1" lang="en-US" altLang="ja-JP" dirty="0"/>
              <a:t>ESP32 CAM</a:t>
            </a:r>
          </a:p>
          <a:p>
            <a:pPr lvl="2"/>
            <a:r>
              <a:rPr lang="ja-JP" altLang="en-US" dirty="0"/>
              <a:t>スマホで見れる</a:t>
            </a:r>
            <a:endParaRPr lang="en-US" altLang="ja-JP" dirty="0"/>
          </a:p>
          <a:p>
            <a:pPr lvl="1"/>
            <a:r>
              <a:rPr lang="en-US" altLang="ja-JP" dirty="0"/>
              <a:t>UNIT V</a:t>
            </a:r>
          </a:p>
          <a:p>
            <a:pPr lvl="2"/>
            <a:r>
              <a:rPr lang="en-US" altLang="ja-JP" dirty="0"/>
              <a:t>AI </a:t>
            </a:r>
            <a:r>
              <a:rPr lang="ja-JP" altLang="en-US" dirty="0"/>
              <a:t>により物体検出</a:t>
            </a:r>
            <a:endParaRPr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485C1A6-13C5-4738-8D4B-6AFE2225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M5 Camera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1C7564-431B-45D3-BE6E-4E237A3F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14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8DE0CF-1EFA-4819-B3DF-5BE5926F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92" y="1052736"/>
            <a:ext cx="4820240" cy="36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B591810-D612-D7DB-DF1E-8869AE2A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安価なカメラがたくさんありますが，少し注意が必要です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メリット</a:t>
            </a:r>
            <a:endParaRPr lang="en-US" altLang="ja-JP" dirty="0"/>
          </a:p>
          <a:p>
            <a:pPr lvl="1"/>
            <a:r>
              <a:rPr lang="ja-JP" altLang="en-US" dirty="0"/>
              <a:t>安い・簡単に使える</a:t>
            </a:r>
            <a:r>
              <a:rPr lang="en-US" altLang="ja-JP" dirty="0"/>
              <a:t>(M5Camera)</a:t>
            </a:r>
          </a:p>
          <a:p>
            <a:pPr lvl="1"/>
            <a:r>
              <a:rPr lang="ja-JP" altLang="en-US" dirty="0"/>
              <a:t>小型で省電力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デメリット</a:t>
            </a:r>
            <a:endParaRPr lang="en-US" altLang="ja-JP" dirty="0"/>
          </a:p>
          <a:p>
            <a:pPr lvl="1"/>
            <a:r>
              <a:rPr kumimoji="1" lang="ja-JP" altLang="en-US" dirty="0"/>
              <a:t>画質（明るさ）が弱い</a:t>
            </a:r>
            <a:endParaRPr kumimoji="1"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機能などもあるが，難易度が高い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　あまり期待しない方が良いでしょう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8095756-839A-5271-349F-C4515EAE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カメラの利用と注意点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17ED92-E268-3185-3545-C1F8C44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43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8FBB1-15A6-C6FB-E88D-C339D0BD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AE7E8CA-FAE8-173B-26E6-8A312F2E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sz="3200" b="0" dirty="0">
                <a:solidFill>
                  <a:srgbClr val="00B050"/>
                </a:solidFill>
              </a:rPr>
              <a:t>AI</a:t>
            </a:r>
            <a:r>
              <a:rPr lang="ja-JP" altLang="en-US" sz="3200" b="0" dirty="0">
                <a:solidFill>
                  <a:srgbClr val="00B050"/>
                </a:solidFill>
              </a:rPr>
              <a:t> による画像認識体験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9552E70-F965-B648-AC24-0843018E0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AI Camera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905E45-9608-DA85-FD93-0682E4F8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636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40FE11-609A-571F-DB95-18DFB5CF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ChatGPT</a:t>
            </a:r>
          </a:p>
          <a:p>
            <a:pPr lvl="1"/>
            <a:r>
              <a:rPr kumimoji="1" lang="ja-JP" altLang="en-US" dirty="0"/>
              <a:t>試してみよう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7DF62D2-8D7D-9DD4-3ABB-0E2C216E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体験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CF309-1532-C4B5-221D-5BD65D1B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17</a:t>
            </a:fld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3C7929-8500-C766-7E09-FD2EE6AAAC4E}"/>
              </a:ext>
            </a:extLst>
          </p:cNvPr>
          <p:cNvSpPr txBox="1"/>
          <p:nvPr/>
        </p:nvSpPr>
        <p:spPr>
          <a:xfrm>
            <a:off x="6177136" y="918520"/>
            <a:ext cx="3456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https://chat.openai.com/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026EAE-34E2-610D-0613-3458F4BF4728}"/>
              </a:ext>
            </a:extLst>
          </p:cNvPr>
          <p:cNvSpPr txBox="1"/>
          <p:nvPr/>
        </p:nvSpPr>
        <p:spPr>
          <a:xfrm>
            <a:off x="2787824" y="1844824"/>
            <a:ext cx="7049711" cy="377967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r>
              <a:rPr lang="en-US" altLang="ja-JP" dirty="0">
                <a:hlinkClick r:id="rId3"/>
              </a:rPr>
              <a:t>https://aismiley.co.jp/ai_news/chatgpt-tsukattemita/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427EB-4BED-CF0C-2FAC-C449A28D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2503085"/>
            <a:ext cx="7329264" cy="412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146485A-E6E8-E50E-B924-B64C5FE9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Bing Image Creator</a:t>
            </a:r>
          </a:p>
          <a:p>
            <a:pPr marL="309561" lvl="2" indent="0">
              <a:buNone/>
            </a:pPr>
            <a:r>
              <a:rPr lang="ja-JP" altLang="en-US" dirty="0"/>
              <a:t>チャットで画像生成してくれます</a:t>
            </a:r>
            <a:endParaRPr lang="en-US" altLang="ja-JP" dirty="0"/>
          </a:p>
          <a:p>
            <a:pPr marL="309561" lvl="2" indent="0">
              <a:buNone/>
            </a:pPr>
            <a:endParaRPr lang="en-US" altLang="ja-JP" dirty="0"/>
          </a:p>
          <a:p>
            <a:r>
              <a:rPr lang="ja-JP" altLang="en-US" dirty="0"/>
              <a:t>解説ページ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2F73205-421D-EA63-8D9C-48780096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画像生成系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B7F2E4-068D-80FA-F3FB-6847D112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18</a:t>
            </a:fld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5D7ECA-F685-89C0-A9B1-F3E89318F661}"/>
              </a:ext>
            </a:extLst>
          </p:cNvPr>
          <p:cNvSpPr txBox="1"/>
          <p:nvPr/>
        </p:nvSpPr>
        <p:spPr>
          <a:xfrm>
            <a:off x="4953000" y="762000"/>
            <a:ext cx="4961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https://www.bing.com/images/create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5BAF5DC-7ED6-A8C5-01B6-F77D72A6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09" y="3409361"/>
            <a:ext cx="8553400" cy="32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9393548-F1ED-D296-772F-69C5AC8A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36" y="836712"/>
            <a:ext cx="9439183" cy="1872208"/>
          </a:xfrm>
        </p:spPr>
        <p:txBody>
          <a:bodyPr/>
          <a:lstStyle/>
          <a:p>
            <a:r>
              <a:rPr kumimoji="1" lang="ja-JP" altLang="en-US" dirty="0"/>
              <a:t>基本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学習データ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写真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</a:t>
            </a:r>
            <a:r>
              <a:rPr lang="ja-JP" altLang="en-US" dirty="0"/>
              <a:t>入力</a:t>
            </a:r>
            <a:r>
              <a:rPr lang="en-US" altLang="ja-JP" dirty="0"/>
              <a:t>(</a:t>
            </a:r>
            <a:r>
              <a:rPr lang="ja-JP" altLang="en-US" dirty="0"/>
              <a:t>写真</a:t>
            </a:r>
            <a:r>
              <a:rPr lang="en-US" altLang="ja-JP" dirty="0"/>
              <a:t>)</a:t>
            </a:r>
            <a:r>
              <a:rPr lang="ja-JP" altLang="en-US" dirty="0"/>
              <a:t>の一致率を</a:t>
            </a:r>
            <a:r>
              <a:rPr lang="en-US" altLang="ja-JP" dirty="0"/>
              <a:t>AI</a:t>
            </a:r>
            <a:r>
              <a:rPr lang="ja-JP" altLang="en-US" dirty="0"/>
              <a:t>が判定</a:t>
            </a:r>
            <a:endParaRPr lang="en-US" altLang="ja-JP" dirty="0"/>
          </a:p>
          <a:p>
            <a:pPr lvl="2"/>
            <a:r>
              <a:rPr kumimoji="1" lang="ja-JP" altLang="en-US" dirty="0"/>
              <a:t>学習データの精度が重要となる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撮影時の外乱</a:t>
            </a:r>
            <a:r>
              <a:rPr kumimoji="1" lang="en-US" altLang="ja-JP" dirty="0"/>
              <a:t>(</a:t>
            </a:r>
            <a:r>
              <a:rPr kumimoji="1" lang="ja-JP" altLang="en-US" dirty="0"/>
              <a:t>外光，影，傾き</a:t>
            </a:r>
            <a:r>
              <a:rPr kumimoji="1" lang="en-US" altLang="ja-JP" dirty="0"/>
              <a:t>)</a:t>
            </a:r>
            <a:r>
              <a:rPr kumimoji="1" lang="ja-JP" altLang="en-US" dirty="0"/>
              <a:t>などで思ったように行かない場合が多い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BC2ED6B-31F2-B922-F88F-88622A08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画像認識の基礎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9CD74C-8773-0875-2164-F885F068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19</a:t>
            </a:fld>
            <a:endParaRPr lang="en-US" altLang="ja-JP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9C208-9CE2-76CB-6EB9-5CD90745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79" y="2564905"/>
            <a:ext cx="8355871" cy="41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3ADBBE-8C6C-42C3-A8E4-EBD22679D45C}"/>
              </a:ext>
            </a:extLst>
          </p:cNvPr>
          <p:cNvSpPr txBox="1"/>
          <p:nvPr/>
        </p:nvSpPr>
        <p:spPr>
          <a:xfrm>
            <a:off x="6321152" y="851532"/>
            <a:ext cx="3456385" cy="241849"/>
          </a:xfrm>
          <a:prstGeom prst="rect">
            <a:avLst/>
          </a:prstGeom>
          <a:noFill/>
        </p:spPr>
        <p:txBody>
          <a:bodyPr wrap="square">
            <a:normAutofit fontScale="47500" lnSpcReduction="20000"/>
          </a:bodyPr>
          <a:lstStyle/>
          <a:p>
            <a:r>
              <a:rPr lang="ja-JP" altLang="en-US" dirty="0">
                <a:hlinkClick r:id="rId3"/>
              </a:rPr>
              <a:t>https://qiita.com/s_yosh1d/items/0ac1e5c941ecda52b131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602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C9FDA6-9C19-4463-907C-6E1BB9683A4F}"/>
              </a:ext>
            </a:extLst>
          </p:cNvPr>
          <p:cNvCxnSpPr/>
          <p:nvPr/>
        </p:nvCxnSpPr>
        <p:spPr>
          <a:xfrm>
            <a:off x="194337" y="5949280"/>
            <a:ext cx="9655207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B39B15-035F-4D44-9B0F-CF289414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836712"/>
            <a:ext cx="9145017" cy="792088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回</a:t>
            </a:r>
            <a:r>
              <a:rPr kumimoji="1" lang="en-US" altLang="ja-JP" dirty="0"/>
              <a:t>) </a:t>
            </a:r>
            <a:r>
              <a:rPr kumimoji="1" lang="ja-JP" altLang="en-US" dirty="0"/>
              <a:t>構成により基礎～導入検討までのスキルアップの上で，必要な開発をスタートします。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A0AF63-60B9-4199-8F21-BE5EFA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導入への</a:t>
            </a:r>
            <a:r>
              <a:rPr lang="ja-JP" altLang="en-US" dirty="0"/>
              <a:t>基礎</a:t>
            </a:r>
            <a:r>
              <a:rPr kumimoji="1" lang="ja-JP" altLang="en-US" dirty="0"/>
              <a:t>講義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4D98B-3BB2-4DE2-9859-225CA971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EA71C964-1298-4E77-9BF7-09AAF099C2DC}"/>
              </a:ext>
            </a:extLst>
          </p:cNvPr>
          <p:cNvGraphicFramePr/>
          <p:nvPr/>
        </p:nvGraphicFramePr>
        <p:xfrm>
          <a:off x="272479" y="1772816"/>
          <a:ext cx="252028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9385433-3EBB-43AC-8AF8-423AC0CEAE16}"/>
              </a:ext>
            </a:extLst>
          </p:cNvPr>
          <p:cNvSpPr txBox="1">
            <a:spLocks/>
          </p:cNvSpPr>
          <p:nvPr/>
        </p:nvSpPr>
        <p:spPr bwMode="auto">
          <a:xfrm>
            <a:off x="3008784" y="1774152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センサ，マイコン，スマホを使って</a:t>
            </a:r>
            <a:r>
              <a:rPr lang="en-US" altLang="ja-JP" kern="0" dirty="0"/>
              <a:t>IoT</a:t>
            </a:r>
            <a:r>
              <a:rPr lang="ja-JP" altLang="en-US" kern="0" dirty="0"/>
              <a:t>を体験</a:t>
            </a:r>
            <a:endParaRPr lang="en-US" altLang="ja-JP" kern="0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0ABAF3B3-1A57-485E-9515-A38055FBBE5A}"/>
              </a:ext>
            </a:extLst>
          </p:cNvPr>
          <p:cNvSpPr txBox="1">
            <a:spLocks/>
          </p:cNvSpPr>
          <p:nvPr/>
        </p:nvSpPr>
        <p:spPr bwMode="auto">
          <a:xfrm>
            <a:off x="3008784" y="2871940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エッジ～クラウドまでの構成と使用機材を知る</a:t>
            </a:r>
            <a:endParaRPr lang="en-US" altLang="ja-JP" kern="0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0CAD940A-DEE7-4036-931F-9BA4D0D0E9AA}"/>
              </a:ext>
            </a:extLst>
          </p:cNvPr>
          <p:cNvSpPr txBox="1">
            <a:spLocks/>
          </p:cNvSpPr>
          <p:nvPr/>
        </p:nvSpPr>
        <p:spPr bwMode="auto">
          <a:xfrm>
            <a:off x="3008784" y="3969728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自分で進めるための作業体験</a:t>
            </a:r>
            <a:endParaRPr lang="en-US" altLang="ja-JP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1F1A8FCE-6295-4BEA-85F4-98DDB35D9F81}"/>
              </a:ext>
            </a:extLst>
          </p:cNvPr>
          <p:cNvSpPr txBox="1">
            <a:spLocks/>
          </p:cNvSpPr>
          <p:nvPr/>
        </p:nvSpPr>
        <p:spPr bwMode="auto">
          <a:xfrm>
            <a:off x="3008784" y="5067516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やりたいことを探す，必要な技術を探る</a:t>
            </a:r>
            <a:endParaRPr lang="en-US" altLang="ja-JP" kern="0" dirty="0"/>
          </a:p>
        </p:txBody>
      </p:sp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3961A036-4A3B-441A-94D7-DB04C7AD69DA}"/>
              </a:ext>
            </a:extLst>
          </p:cNvPr>
          <p:cNvSpPr txBox="1">
            <a:spLocks/>
          </p:cNvSpPr>
          <p:nvPr/>
        </p:nvSpPr>
        <p:spPr bwMode="auto">
          <a:xfrm>
            <a:off x="3008784" y="6165304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/>
              <a:t>IoT/DX</a:t>
            </a:r>
            <a:r>
              <a:rPr lang="ja-JP" altLang="en-US" kern="0" dirty="0"/>
              <a:t>化にチャレンジする，伴走支援</a:t>
            </a:r>
            <a:endParaRPr lang="en-US" altLang="ja-JP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BB5E58-3682-4A8C-B6D7-9DE73CA1B3B9}"/>
              </a:ext>
            </a:extLst>
          </p:cNvPr>
          <p:cNvSpPr/>
          <p:nvPr/>
        </p:nvSpPr>
        <p:spPr>
          <a:xfrm>
            <a:off x="194337" y="2727260"/>
            <a:ext cx="9583199" cy="936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37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5D5FF58-0106-20ED-51AB-8B2D5EE5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Tensorflow</a:t>
            </a:r>
            <a:r>
              <a:rPr kumimoji="1" lang="en-US" altLang="ja-JP" dirty="0"/>
              <a:t> </a:t>
            </a:r>
            <a:r>
              <a:rPr kumimoji="1" lang="ja-JP" altLang="en-US" dirty="0"/>
              <a:t>モデル を使う</a:t>
            </a:r>
            <a:r>
              <a:rPr lang="ja-JP" altLang="en-US" dirty="0"/>
              <a:t>プログラム</a:t>
            </a:r>
            <a:endParaRPr kumimoji="1" lang="en-US" altLang="ja-JP" dirty="0"/>
          </a:p>
          <a:p>
            <a:pPr lvl="2"/>
            <a:r>
              <a:rPr lang="en-US" altLang="ja-JP" dirty="0"/>
              <a:t>Python</a:t>
            </a:r>
            <a:r>
              <a:rPr lang="ja-JP" altLang="en-US" dirty="0"/>
              <a:t>だと</a:t>
            </a:r>
            <a:r>
              <a:rPr lang="en-US" altLang="ja-JP" dirty="0"/>
              <a:t>60</a:t>
            </a:r>
            <a:r>
              <a:rPr lang="ja-JP" altLang="en-US" dirty="0"/>
              <a:t>行くらいで書ける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2924757-257A-0546-EB74-DEF7C29B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 </a:t>
            </a:r>
            <a:r>
              <a:rPr kumimoji="1" lang="ja-JP" altLang="en-US" dirty="0"/>
              <a:t>を使うプログラム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675CB8-4324-6B5B-1378-6818EA73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20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83D769-6380-00E6-A4C1-17604B49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63" y="3212976"/>
            <a:ext cx="4406635" cy="311162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E06A23-62AC-B3F4-09F9-A5E99A943EFF}"/>
              </a:ext>
            </a:extLst>
          </p:cNvPr>
          <p:cNvSpPr txBox="1"/>
          <p:nvPr/>
        </p:nvSpPr>
        <p:spPr>
          <a:xfrm>
            <a:off x="393846" y="1772816"/>
            <a:ext cx="4740526" cy="4985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rmAutofit fontScale="92500" lnSpcReduction="20000"/>
          </a:bodyPr>
          <a:lstStyle/>
          <a:p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ja-JP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モデルファイル（例：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model.h5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）のパスを指定して読み込む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"keras_model.h5"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load_model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クラスのラベル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"labels.txt"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カメラキャプチャを開始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.VideoCapture(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はデフォルトのカメラを指定します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グラフ初期化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インタラクティブモードを有効にする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set_xticks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set_xticklabels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)q</a:t>
            </a: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set_ylim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カメラからフレームをキャプチャ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画像をモデルの入力サイズにリサイズ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.layers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モデルの入力サイズを取得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resized_frame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.resize(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input_image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resized_frame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input_image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input_image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float32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モデルに画像を入力して推論を実行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input_image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各クラスの確率を取得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class_probabilities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グラフを更新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set_height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class_probabilities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グラフを更新するために少し待機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結果を画面に表示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class_probabilities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.putText(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.FONT_HERSHEY_SIMPLEX,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フレームを表示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.imshow(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Model'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キー入力を待機し、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を押すとループを終了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.waitKey(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FF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カメラキャプチャを解放し、ウィンドウを閉じる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ioff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.release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131369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A103003-301E-4447-05CA-DE8EF986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Teachable Machine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F4A22BE-38AA-A658-86AA-D4416AD3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 </a:t>
            </a:r>
            <a:r>
              <a:rPr lang="ja-JP" altLang="en-US" dirty="0"/>
              <a:t>画像診断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7D2C5-FB19-6044-BF37-CB0BCFDC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21</a:t>
            </a:fld>
            <a:endParaRPr lang="en-US" altLang="ja-JP" dirty="0"/>
          </a:p>
        </p:txBody>
      </p:sp>
      <p:sp>
        <p:nvSpPr>
          <p:cNvPr id="5" name="テキスト ボックス 4">
            <a:hlinkClick r:id="rId2"/>
            <a:extLst>
              <a:ext uri="{FF2B5EF4-FFF2-40B4-BE49-F238E27FC236}">
                <a16:creationId xmlns:a16="http://schemas.microsoft.com/office/drawing/2014/main" id="{459D089B-0676-B6A8-581C-2CA5C0C95A93}"/>
              </a:ext>
            </a:extLst>
          </p:cNvPr>
          <p:cNvSpPr txBox="1"/>
          <p:nvPr/>
        </p:nvSpPr>
        <p:spPr>
          <a:xfrm>
            <a:off x="4664968" y="836711"/>
            <a:ext cx="4968553" cy="459557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r>
              <a:rPr lang="en-US" altLang="ja-JP" dirty="0">
                <a:hlinkClick r:id="rId3"/>
              </a:rPr>
              <a:t>https://teachablemachine.withgoogle.com/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F336C1-9BDE-F3EF-7824-125660CE9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12" y="1440827"/>
            <a:ext cx="9073009" cy="3967116"/>
          </a:xfrm>
          <a:prstGeom prst="rect">
            <a:avLst/>
          </a:prstGeom>
        </p:spPr>
      </p:pic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A8F8633B-4BEF-46E5-25B2-CB68E056F27B}"/>
              </a:ext>
            </a:extLst>
          </p:cNvPr>
          <p:cNvSpPr txBox="1">
            <a:spLocks/>
          </p:cNvSpPr>
          <p:nvPr/>
        </p:nvSpPr>
        <p:spPr bwMode="auto">
          <a:xfrm>
            <a:off x="428498" y="5835824"/>
            <a:ext cx="9205023" cy="90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楽しいので使ってみよう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415280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sz="3200" b="0" dirty="0">
                <a:solidFill>
                  <a:srgbClr val="00B050"/>
                </a:solidFill>
              </a:rPr>
              <a:t>Google </a:t>
            </a:r>
            <a:r>
              <a:rPr lang="ja-JP" altLang="en-US" sz="3200" b="0" dirty="0">
                <a:solidFill>
                  <a:srgbClr val="00B050"/>
                </a:solidFill>
              </a:rPr>
              <a:t>サービスの体験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Google Apps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3704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無料で使えるたくさんのサービスがある</a:t>
            </a:r>
            <a:endParaRPr lang="en-US" altLang="ja-JP" dirty="0"/>
          </a:p>
          <a:p>
            <a:r>
              <a:rPr lang="ja-JP" altLang="en-US" dirty="0"/>
              <a:t>業務のスキルアップにも使えるので使ってみよう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 サービス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23</a:t>
            </a:fld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49441BE-2E07-4078-9D62-602B3F9C64EC}"/>
              </a:ext>
            </a:extLst>
          </p:cNvPr>
          <p:cNvGrpSpPr/>
          <p:nvPr/>
        </p:nvGrpSpPr>
        <p:grpSpPr>
          <a:xfrm>
            <a:off x="272480" y="2045643"/>
            <a:ext cx="9475134" cy="2917928"/>
            <a:chOff x="272480" y="2248989"/>
            <a:chExt cx="9475134" cy="291792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9F4966C3-6EBA-41F0-97D1-475A2BBA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80" y="2248989"/>
              <a:ext cx="4608512" cy="291792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4C3F45F-0513-4CA1-B598-F26DED3DE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0" y="2311704"/>
              <a:ext cx="4794614" cy="2853116"/>
            </a:xfrm>
            <a:prstGeom prst="rect">
              <a:avLst/>
            </a:prstGeom>
          </p:spPr>
        </p:pic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4BFD8AD3-0C72-46B0-9B3C-1AE8A4324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634" y="5236398"/>
            <a:ext cx="4201111" cy="1419423"/>
          </a:xfrm>
          <a:prstGeom prst="rect">
            <a:avLst/>
          </a:prstGeom>
        </p:spPr>
      </p:pic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6AFF8760-0C40-4B2C-AF75-6CCD42650510}"/>
              </a:ext>
            </a:extLst>
          </p:cNvPr>
          <p:cNvSpPr txBox="1">
            <a:spLocks/>
          </p:cNvSpPr>
          <p:nvPr/>
        </p:nvSpPr>
        <p:spPr bwMode="auto">
          <a:xfrm>
            <a:off x="428498" y="5478057"/>
            <a:ext cx="231604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さらに</a:t>
            </a:r>
            <a:endParaRPr lang="en-US" altLang="ja-JP" kern="0" dirty="0"/>
          </a:p>
          <a:p>
            <a:pPr marL="0" indent="0">
              <a:buNone/>
            </a:pPr>
            <a:r>
              <a:rPr lang="ja-JP" altLang="en-US" kern="0" dirty="0"/>
              <a:t>　　</a:t>
            </a:r>
            <a:r>
              <a:rPr lang="en-US" altLang="ja-JP" kern="0" dirty="0"/>
              <a:t>50</a:t>
            </a:r>
            <a:r>
              <a:rPr lang="ja-JP" altLang="en-US" kern="0" dirty="0"/>
              <a:t>以上あり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415664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 サービス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24</a:t>
            </a:fld>
            <a:endParaRPr lang="en-US" altLang="ja-JP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96987042-ECCB-430F-BCC2-89CAAF981ADE}"/>
              </a:ext>
            </a:extLst>
          </p:cNvPr>
          <p:cNvSpPr txBox="1">
            <a:spLocks/>
          </p:cNvSpPr>
          <p:nvPr/>
        </p:nvSpPr>
        <p:spPr bwMode="auto">
          <a:xfrm>
            <a:off x="428498" y="5106195"/>
            <a:ext cx="920502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/>
              <a:t>GOAL</a:t>
            </a:r>
          </a:p>
          <a:p>
            <a:pPr lvl="1"/>
            <a:r>
              <a:rPr lang="en-US" altLang="ja-JP" kern="0" dirty="0"/>
              <a:t>Google</a:t>
            </a:r>
            <a:r>
              <a:rPr lang="ja-JP" altLang="en-US" kern="0" dirty="0"/>
              <a:t>フォームを体験</a:t>
            </a:r>
            <a:endParaRPr lang="en-US" altLang="ja-JP" kern="0" dirty="0"/>
          </a:p>
          <a:p>
            <a:pPr lvl="1"/>
            <a:r>
              <a:rPr lang="ja-JP" altLang="en-US" kern="0" dirty="0"/>
              <a:t>スプレッドシートへデータを自動入力</a:t>
            </a:r>
            <a:endParaRPr lang="en-US" altLang="ja-JP" kern="0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8EE59D88-FAAC-4D04-87FF-281081D34E60}"/>
              </a:ext>
            </a:extLst>
          </p:cNvPr>
          <p:cNvSpPr txBox="1">
            <a:spLocks/>
          </p:cNvSpPr>
          <p:nvPr/>
        </p:nvSpPr>
        <p:spPr bwMode="auto">
          <a:xfrm>
            <a:off x="428499" y="908721"/>
            <a:ext cx="4380485" cy="25202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000" kern="0" dirty="0"/>
              <a:t>有名なサービス</a:t>
            </a:r>
            <a:endParaRPr lang="en-US" altLang="ja-JP" sz="2000" kern="0" dirty="0"/>
          </a:p>
          <a:p>
            <a:pPr lvl="1"/>
            <a:r>
              <a:rPr lang="en-US" altLang="ja-JP" sz="1600" kern="0" dirty="0"/>
              <a:t>Gmail	</a:t>
            </a:r>
            <a:r>
              <a:rPr lang="ja-JP" altLang="en-US" sz="1600" kern="0" dirty="0"/>
              <a:t>メール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Drive	</a:t>
            </a:r>
            <a:r>
              <a:rPr lang="ja-JP" altLang="en-US" sz="1600" kern="0" dirty="0"/>
              <a:t>ファイル保存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YouTube	</a:t>
            </a:r>
            <a:r>
              <a:rPr lang="ja-JP" altLang="en-US" sz="1600" kern="0" dirty="0"/>
              <a:t>動画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Chrome	</a:t>
            </a:r>
            <a:r>
              <a:rPr lang="ja-JP" altLang="en-US" sz="1600" kern="0" dirty="0"/>
              <a:t>ブラウザ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MAP		</a:t>
            </a:r>
            <a:r>
              <a:rPr lang="ja-JP" altLang="en-US" sz="1600" kern="0" dirty="0"/>
              <a:t>地図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Calendar	</a:t>
            </a:r>
            <a:r>
              <a:rPr lang="ja-JP" altLang="en-US" sz="1600" kern="0" dirty="0"/>
              <a:t>カレンダー</a:t>
            </a:r>
            <a:endParaRPr lang="en-US" altLang="ja-JP" sz="1600" kern="0" dirty="0"/>
          </a:p>
          <a:p>
            <a:pPr lvl="1"/>
            <a:r>
              <a:rPr lang="ja-JP" altLang="en-US" sz="1600" kern="0" dirty="0"/>
              <a:t>アシスタント</a:t>
            </a:r>
            <a:r>
              <a:rPr lang="en-US" altLang="ja-JP" sz="1600" kern="0" dirty="0"/>
              <a:t>	</a:t>
            </a:r>
            <a:r>
              <a:rPr lang="en-US" altLang="ja-JP" sz="1600" kern="0" dirty="0" err="1"/>
              <a:t>OK,Google</a:t>
            </a:r>
            <a:endParaRPr lang="en-US" altLang="ja-JP" sz="1600" kern="0" dirty="0"/>
          </a:p>
          <a:p>
            <a:pPr lvl="1"/>
            <a:endParaRPr lang="en-US" altLang="ja-JP" sz="1600" kern="0" dirty="0"/>
          </a:p>
          <a:p>
            <a:pPr lvl="1"/>
            <a:endParaRPr lang="en-US" altLang="ja-JP" sz="2000" kern="0" dirty="0"/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D3F3DE18-33DE-4966-A9AC-DA6659FE35E9}"/>
              </a:ext>
            </a:extLst>
          </p:cNvPr>
          <p:cNvSpPr txBox="1">
            <a:spLocks/>
          </p:cNvSpPr>
          <p:nvPr/>
        </p:nvSpPr>
        <p:spPr bwMode="auto">
          <a:xfrm>
            <a:off x="4953000" y="908721"/>
            <a:ext cx="4380485" cy="16561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000" kern="0" dirty="0"/>
              <a:t>おすすめ</a:t>
            </a:r>
            <a:endParaRPr lang="en-US" altLang="ja-JP" sz="2000" kern="0" dirty="0"/>
          </a:p>
          <a:p>
            <a:pPr lvl="1"/>
            <a:r>
              <a:rPr lang="ja-JP" altLang="en-US" sz="1600" kern="0" dirty="0"/>
              <a:t>ドキュメント</a:t>
            </a:r>
            <a:r>
              <a:rPr lang="en-US" altLang="ja-JP" sz="1600" kern="0" dirty="0"/>
              <a:t>	WORD</a:t>
            </a:r>
          </a:p>
          <a:p>
            <a:pPr lvl="1"/>
            <a:r>
              <a:rPr lang="ja-JP" altLang="en-US" sz="1600" kern="0" dirty="0">
                <a:solidFill>
                  <a:srgbClr val="FF0000"/>
                </a:solidFill>
              </a:rPr>
              <a:t>スプレッドシート</a:t>
            </a:r>
            <a:r>
              <a:rPr lang="en-US" altLang="ja-JP" sz="1600" kern="0" dirty="0">
                <a:solidFill>
                  <a:srgbClr val="FF0000"/>
                </a:solidFill>
              </a:rPr>
              <a:t>	Excel</a:t>
            </a:r>
          </a:p>
          <a:p>
            <a:pPr lvl="1"/>
            <a:r>
              <a:rPr lang="ja-JP" altLang="en-US" sz="1600" kern="0" dirty="0"/>
              <a:t>スライド</a:t>
            </a:r>
            <a:r>
              <a:rPr lang="en-US" altLang="ja-JP" sz="1600" kern="0" dirty="0"/>
              <a:t>	</a:t>
            </a:r>
            <a:r>
              <a:rPr lang="ja-JP" altLang="en-US" sz="1600" kern="0" dirty="0"/>
              <a:t>パワーポイント</a:t>
            </a:r>
            <a:endParaRPr lang="en-US" altLang="ja-JP" sz="1600" kern="0" dirty="0"/>
          </a:p>
          <a:p>
            <a:pPr lvl="1"/>
            <a:r>
              <a:rPr lang="ja-JP" altLang="en-US" sz="1600" kern="0" dirty="0">
                <a:solidFill>
                  <a:srgbClr val="FF0000"/>
                </a:solidFill>
              </a:rPr>
              <a:t>フォーム</a:t>
            </a:r>
            <a:r>
              <a:rPr lang="en-US" altLang="ja-JP" sz="1600" kern="0" dirty="0">
                <a:solidFill>
                  <a:srgbClr val="FF0000"/>
                </a:solidFill>
              </a:rPr>
              <a:t>	</a:t>
            </a:r>
            <a:r>
              <a:rPr lang="ja-JP" altLang="en-US" sz="1600" kern="0" dirty="0">
                <a:solidFill>
                  <a:srgbClr val="FF0000"/>
                </a:solidFill>
              </a:rPr>
              <a:t>アンケート収集</a:t>
            </a:r>
            <a:endParaRPr lang="en-US" altLang="ja-JP" sz="1600" kern="0" dirty="0">
              <a:solidFill>
                <a:srgbClr val="FF0000"/>
              </a:solidFill>
            </a:endParaRPr>
          </a:p>
          <a:p>
            <a:pPr lvl="1"/>
            <a:endParaRPr lang="en-US" altLang="ja-JP" sz="1600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71723CE1-23F0-48FD-BD0B-65896F2932F9}"/>
              </a:ext>
            </a:extLst>
          </p:cNvPr>
          <p:cNvSpPr txBox="1">
            <a:spLocks/>
          </p:cNvSpPr>
          <p:nvPr/>
        </p:nvSpPr>
        <p:spPr bwMode="auto">
          <a:xfrm>
            <a:off x="428498" y="3579862"/>
            <a:ext cx="920502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使い方</a:t>
            </a:r>
            <a:endParaRPr lang="en-US" altLang="ja-JP" kern="0" dirty="0"/>
          </a:p>
          <a:p>
            <a:pPr lvl="1"/>
            <a:r>
              <a:rPr lang="en-US" altLang="ja-JP" kern="0" dirty="0"/>
              <a:t>Gmail </a:t>
            </a:r>
            <a:r>
              <a:rPr lang="ja-JP" altLang="en-US" kern="0" dirty="0"/>
              <a:t>の右上メニューから開く</a:t>
            </a:r>
            <a:endParaRPr lang="en-US" altLang="ja-JP" kern="0" dirty="0"/>
          </a:p>
          <a:p>
            <a:pPr lvl="1"/>
            <a:r>
              <a:rPr lang="ja-JP" altLang="en-US" kern="0" dirty="0"/>
              <a:t>人により表示順は違う</a:t>
            </a:r>
            <a:endParaRPr lang="en-US" altLang="ja-JP" kern="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B697BAE-145A-42A9-98D9-DC9725C2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40" y="2628122"/>
            <a:ext cx="2609210" cy="4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4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D5FB0EE-EDED-4DF1-A62A-D384C562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利用シーン</a:t>
            </a:r>
            <a:endParaRPr lang="en-US" altLang="ja-JP" dirty="0"/>
          </a:p>
          <a:p>
            <a:pPr lvl="1"/>
            <a:r>
              <a:rPr kumimoji="1" lang="ja-JP" altLang="en-US" dirty="0"/>
              <a:t>アンケート収集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参加申込書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評価テスト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試してみよう</a:t>
            </a:r>
            <a:endParaRPr lang="en-US" altLang="ja-JP" dirty="0"/>
          </a:p>
          <a:p>
            <a:pPr lvl="1"/>
            <a:r>
              <a:rPr lang="ja-JP" altLang="en-US" dirty="0"/>
              <a:t>アンケート入力してみる</a:t>
            </a:r>
            <a:endParaRPr lang="en-US" altLang="ja-JP" dirty="0"/>
          </a:p>
          <a:p>
            <a:pPr lvl="1"/>
            <a:r>
              <a:rPr lang="ja-JP" altLang="en-US" dirty="0"/>
              <a:t>右上のテンプレートギャラリーを試す</a:t>
            </a:r>
            <a:endParaRPr lang="en-US" altLang="ja-JP" dirty="0"/>
          </a:p>
          <a:p>
            <a:pPr lvl="2"/>
            <a:r>
              <a:rPr lang="en-US" altLang="ja-JP" dirty="0"/>
              <a:t>T</a:t>
            </a:r>
            <a:r>
              <a:rPr lang="ja-JP" altLang="en-US" dirty="0"/>
              <a:t>シャツ申込書</a:t>
            </a:r>
            <a:endParaRPr lang="en-US" altLang="ja-JP" dirty="0"/>
          </a:p>
          <a:p>
            <a:pPr lvl="2"/>
            <a:r>
              <a:rPr lang="ja-JP" altLang="en-US" dirty="0"/>
              <a:t>評価テスト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結果は個人の</a:t>
            </a:r>
            <a:r>
              <a:rPr lang="en-US" altLang="ja-JP" dirty="0"/>
              <a:t>Google </a:t>
            </a:r>
            <a:r>
              <a:rPr lang="ja-JP" altLang="en-US" dirty="0"/>
              <a:t>ドライブに保存される</a:t>
            </a:r>
            <a:endParaRPr lang="en-US" altLang="ja-JP" dirty="0"/>
          </a:p>
          <a:p>
            <a:r>
              <a:rPr lang="ja-JP" altLang="en-US" dirty="0"/>
              <a:t>スプレッドシートで開いてみる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303651-0994-42F5-B5CC-DB300CC0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フォーム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A5EC02-4403-41DF-BD3E-CA2A549F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25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BB6A27-650B-46A1-82EA-2A8379FA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7" y="855572"/>
            <a:ext cx="4134985" cy="22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8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4BA3DB-0480-4A64-95D2-0C726D5D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1872208"/>
          </a:xfrm>
        </p:spPr>
        <p:txBody>
          <a:bodyPr/>
          <a:lstStyle/>
          <a:p>
            <a:r>
              <a:rPr kumimoji="1" lang="ja-JP" altLang="en-US" dirty="0"/>
              <a:t>開いてみる，開けば分かる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IoT</a:t>
            </a:r>
            <a:r>
              <a:rPr kumimoji="1" lang="ja-JP" altLang="en-US" dirty="0"/>
              <a:t>で使っている例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水槽の温度監視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A90244-AFB6-4B0B-A150-62751A06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スプレッドシート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81843-2903-47F7-BCD7-5F639C18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26</a:t>
            </a:fld>
            <a:endParaRPr lang="en-US" altLang="ja-JP" dirty="0"/>
          </a:p>
        </p:txBody>
      </p:sp>
      <p:pic>
        <p:nvPicPr>
          <p:cNvPr id="5" name="図 4" descr="屋内, テーブル, ケーキ, 座る が含まれている画像&#10;&#10;自動的に生成された説明">
            <a:extLst>
              <a:ext uri="{FF2B5EF4-FFF2-40B4-BE49-F238E27FC236}">
                <a16:creationId xmlns:a16="http://schemas.microsoft.com/office/drawing/2014/main" id="{E00FB06D-8203-4558-8123-0D6D5AA4D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963311"/>
            <a:ext cx="2008229" cy="2677638"/>
          </a:xfrm>
          <a:prstGeom prst="rect">
            <a:avLst/>
          </a:prstGeom>
        </p:spPr>
      </p:pic>
      <p:pic>
        <p:nvPicPr>
          <p:cNvPr id="6" name="図 5" descr="テーブル, 椅子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D20381EE-FDE1-4F9D-A0A0-4306A9893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23" y="963309"/>
            <a:ext cx="2823792" cy="2677640"/>
          </a:xfrm>
          <a:prstGeom prst="rect">
            <a:avLst/>
          </a:prstGeom>
        </p:spPr>
      </p:pic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386DB47-8EAA-4651-9C4F-9BBC7E1E2E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" b="7106"/>
          <a:stretch/>
        </p:blipFill>
        <p:spPr>
          <a:xfrm>
            <a:off x="6180859" y="3933056"/>
            <a:ext cx="3503595" cy="25202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BA4A52E-EA8A-42AA-9617-DCBE74C93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784" y="3788558"/>
            <a:ext cx="2898140" cy="2924944"/>
          </a:xfrm>
          <a:prstGeom prst="rect">
            <a:avLst/>
          </a:prstGeom>
        </p:spPr>
      </p:pic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D56BCBDD-97E5-4E9D-AA6A-1B8D8E833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25731"/>
              </p:ext>
            </p:extLst>
          </p:nvPr>
        </p:nvGraphicFramePr>
        <p:xfrm>
          <a:off x="194337" y="2853478"/>
          <a:ext cx="2638021" cy="3860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C166F23-CA7B-48DA-B1A0-9F84D6DE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97" y="2112589"/>
            <a:ext cx="1481777" cy="14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67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5AF44E2-34C1-4E9A-A891-77EC42FC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Google Apps Script</a:t>
            </a:r>
            <a:r>
              <a:rPr kumimoji="1" lang="ja-JP" altLang="en-US" dirty="0"/>
              <a:t> に</a:t>
            </a:r>
            <a:r>
              <a:rPr lang="ja-JP" altLang="en-US" dirty="0"/>
              <a:t>プログラムが置ける</a:t>
            </a:r>
            <a:endParaRPr lang="en-US" altLang="ja-JP" dirty="0"/>
          </a:p>
          <a:p>
            <a:r>
              <a:rPr kumimoji="1" lang="ja-JP" altLang="en-US" dirty="0"/>
              <a:t>難しいので紹介のみ，雰囲気をつかむ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Script</a:t>
            </a:r>
            <a:r>
              <a:rPr kumimoji="1" lang="ja-JP" altLang="en-US" dirty="0"/>
              <a:t> 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doGet</a:t>
            </a:r>
            <a:r>
              <a:rPr kumimoji="1" lang="en-US" altLang="ja-JP" dirty="0"/>
              <a:t>()</a:t>
            </a:r>
          </a:p>
          <a:p>
            <a:pPr marL="161924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データを受信しシートに書き込む</a:t>
            </a:r>
            <a:endParaRPr kumimoji="1" lang="en-US" altLang="ja-JP" dirty="0"/>
          </a:p>
          <a:p>
            <a:pPr lvl="1"/>
            <a:r>
              <a:rPr lang="en-US" altLang="ja-JP" b="0" dirty="0" err="1">
                <a:solidFill>
                  <a:srgbClr val="202124"/>
                </a:solidFill>
                <a:effectLst/>
                <a:latin typeface="Roboto Mono"/>
              </a:rPr>
              <a:t>check_newData</a:t>
            </a:r>
            <a:r>
              <a:rPr lang="en-US" altLang="ja-JP" b="0" dirty="0">
                <a:solidFill>
                  <a:srgbClr val="202124"/>
                </a:solidFill>
                <a:effectLst/>
                <a:latin typeface="Roboto Mono"/>
              </a:rPr>
              <a:t>()</a:t>
            </a:r>
          </a:p>
          <a:p>
            <a:pPr marL="161924" lvl="1" indent="0">
              <a:buNone/>
            </a:pPr>
            <a:r>
              <a:rPr lang="en-US" altLang="ja-JP" dirty="0">
                <a:solidFill>
                  <a:srgbClr val="202124"/>
                </a:solidFill>
                <a:latin typeface="Roboto Mono"/>
              </a:rPr>
              <a:t>	</a:t>
            </a:r>
            <a:r>
              <a:rPr lang="ja-JP" altLang="en-US" dirty="0">
                <a:solidFill>
                  <a:srgbClr val="202124"/>
                </a:solidFill>
                <a:latin typeface="Roboto Mono"/>
              </a:rPr>
              <a:t>データをチェックし，異常値の場合はメールを送る</a:t>
            </a:r>
            <a:endParaRPr lang="en-US" altLang="ja-JP" b="0" dirty="0">
              <a:solidFill>
                <a:srgbClr val="202124"/>
              </a:solidFill>
              <a:effectLst/>
              <a:latin typeface="Roboto Mono"/>
            </a:endParaRPr>
          </a:p>
          <a:p>
            <a:pPr lvl="1"/>
            <a:r>
              <a:rPr lang="en-US" altLang="ja-JP" b="0" dirty="0" err="1">
                <a:solidFill>
                  <a:srgbClr val="202124"/>
                </a:solidFill>
                <a:effectLst/>
                <a:latin typeface="Roboto Mono"/>
              </a:rPr>
              <a:t>send_email</a:t>
            </a:r>
            <a:r>
              <a:rPr lang="en-US" altLang="ja-JP" b="0" dirty="0">
                <a:solidFill>
                  <a:srgbClr val="202124"/>
                </a:solidFill>
                <a:effectLst/>
                <a:latin typeface="Roboto Mono"/>
              </a:rPr>
              <a:t>()</a:t>
            </a:r>
          </a:p>
          <a:p>
            <a:pPr marL="161924" lvl="1" indent="0">
              <a:buNone/>
            </a:pPr>
            <a:r>
              <a:rPr lang="en-US" altLang="ja-JP" dirty="0">
                <a:solidFill>
                  <a:srgbClr val="202124"/>
                </a:solidFill>
                <a:latin typeface="Roboto Mono"/>
              </a:rPr>
              <a:t>	</a:t>
            </a:r>
            <a:r>
              <a:rPr lang="ja-JP" altLang="en-US" b="0" dirty="0">
                <a:solidFill>
                  <a:srgbClr val="3C4043"/>
                </a:solidFill>
                <a:effectLst/>
                <a:latin typeface="Roboto Mono"/>
              </a:rPr>
              <a:t>シート情報を元にメールを送る</a:t>
            </a:r>
            <a:endParaRPr lang="en-US" altLang="ja-JP" b="0" dirty="0">
              <a:solidFill>
                <a:srgbClr val="3C4043"/>
              </a:solidFill>
              <a:effectLst/>
              <a:latin typeface="Roboto Mono"/>
            </a:endParaRPr>
          </a:p>
          <a:p>
            <a:pPr lvl="2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7F07E62-3F86-4551-964B-7A3670E3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GAS</a:t>
            </a:r>
            <a:r>
              <a:rPr kumimoji="1" lang="ja-JP" altLang="en-US" dirty="0"/>
              <a:t>の紹介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14CBF6-53F7-46F8-951C-766A4647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01173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lang="ja-JP" altLang="en-US" dirty="0"/>
              <a:t>に係るモノを広く体験しました</a:t>
            </a:r>
            <a:endParaRPr lang="en-US" altLang="ja-JP" dirty="0"/>
          </a:p>
          <a:p>
            <a:r>
              <a:rPr kumimoji="1" lang="ja-JP" altLang="en-US" dirty="0"/>
              <a:t>いろいろなモノやデータが繋がっていることを理解</a:t>
            </a:r>
            <a:endParaRPr kumimoji="1" lang="en-US" altLang="ja-JP" dirty="0"/>
          </a:p>
          <a:p>
            <a:r>
              <a:rPr kumimoji="1" lang="ja-JP" altLang="en-US" dirty="0"/>
              <a:t>無料で良いものを上手く使いこなそう　→　勝利へのポイント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ハマりポイント</a:t>
            </a:r>
            <a:endParaRPr kumimoji="1" lang="en-US" altLang="ja-JP" dirty="0"/>
          </a:p>
          <a:p>
            <a:pPr lvl="1"/>
            <a:r>
              <a:rPr lang="ja-JP" altLang="en-US" dirty="0"/>
              <a:t>ひとつひとつは理解できても，つなぐ所で悩む</a:t>
            </a:r>
            <a:endParaRPr lang="en-US" altLang="ja-JP" dirty="0"/>
          </a:p>
          <a:p>
            <a:pPr lvl="1"/>
            <a:r>
              <a:rPr lang="ja-JP" altLang="en-US" dirty="0"/>
              <a:t>次々良いものが出てくる</a:t>
            </a:r>
            <a:endParaRPr lang="en-US" altLang="ja-JP" dirty="0"/>
          </a:p>
          <a:p>
            <a:pPr lvl="1"/>
            <a:r>
              <a:rPr lang="ja-JP" altLang="en-US" dirty="0"/>
              <a:t>作ったモノが売っている（無料）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61924" lvl="1" indent="0">
              <a:buNone/>
            </a:pPr>
            <a:r>
              <a:rPr lang="ja-JP" altLang="en-US" dirty="0"/>
              <a:t>→　相談できる人を作ろう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355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次回は実践するテーマを決めます</a:t>
            </a:r>
            <a:endParaRPr lang="en-US" altLang="ja-JP" dirty="0"/>
          </a:p>
          <a:p>
            <a:r>
              <a:rPr lang="ja-JP" altLang="en-US" dirty="0"/>
              <a:t>作りたいもの，改善したいこと，見たいもの，などを探しておく</a:t>
            </a:r>
            <a:endParaRPr lang="en-US" altLang="ja-JP" dirty="0"/>
          </a:p>
          <a:p>
            <a:r>
              <a:rPr lang="ja-JP" altLang="en-US" dirty="0"/>
              <a:t>難しく考えず，たくさん出そう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29</a:t>
            </a:fld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639D5CD7-4859-47A4-BA41-C2AD3649C97D}"/>
              </a:ext>
            </a:extLst>
          </p:cNvPr>
          <p:cNvGraphicFramePr>
            <a:graphicFrameLocks noGrp="1"/>
          </p:cNvGraphicFramePr>
          <p:nvPr/>
        </p:nvGraphicFramePr>
        <p:xfrm>
          <a:off x="1575924" y="2852936"/>
          <a:ext cx="6603999" cy="341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5375547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157802433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239761020"/>
                    </a:ext>
                  </a:extLst>
                </a:gridCol>
              </a:tblGrid>
              <a:tr h="4878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何ができると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こう嬉しい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方法（次回考える）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5751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2716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4894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7036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69598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6768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9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構成機器の学習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Devices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643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ADD3546-4E20-40C7-A865-BEEA5263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03237"/>
          </a:xfrm>
        </p:spPr>
        <p:txBody>
          <a:bodyPr/>
          <a:lstStyle/>
          <a:p>
            <a:r>
              <a:rPr lang="en-US" altLang="ja-JP" dirty="0"/>
              <a:t>IoT </a:t>
            </a:r>
            <a:r>
              <a:rPr lang="ja-JP" altLang="en-US" dirty="0"/>
              <a:t>の基本構成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F65E62C-3B03-40EC-BC88-86F01C6C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 のざっくり構成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34E4D-5A67-49F7-B765-BAF714B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4</a:t>
            </a:fld>
            <a:endParaRPr lang="en-US" altLang="ja-JP" dirty="0"/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01F62B16-8F13-46D4-9054-4A6ABA6AE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282981"/>
              </p:ext>
            </p:extLst>
          </p:nvPr>
        </p:nvGraphicFramePr>
        <p:xfrm>
          <a:off x="920552" y="3838577"/>
          <a:ext cx="8352928" cy="11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>
            <a:extLst>
              <a:ext uri="{FF2B5EF4-FFF2-40B4-BE49-F238E27FC236}">
                <a16:creationId xmlns:a16="http://schemas.microsoft.com/office/drawing/2014/main" id="{2C48B6B7-4CDF-43F4-82D2-5EA5A6580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429264"/>
              </p:ext>
            </p:extLst>
          </p:nvPr>
        </p:nvGraphicFramePr>
        <p:xfrm>
          <a:off x="194337" y="1268760"/>
          <a:ext cx="9583199" cy="2211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F582DEA3-9903-4681-B3D5-AACB2EB451B5}"/>
              </a:ext>
            </a:extLst>
          </p:cNvPr>
          <p:cNvSpPr txBox="1">
            <a:spLocks/>
          </p:cNvSpPr>
          <p:nvPr/>
        </p:nvSpPr>
        <p:spPr bwMode="auto">
          <a:xfrm>
            <a:off x="428498" y="3479901"/>
            <a:ext cx="920502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繋ぎ方</a:t>
            </a:r>
          </a:p>
        </p:txBody>
      </p:sp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5C93E652-F7B9-44D8-B189-7FE1D8C79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495766"/>
              </p:ext>
            </p:extLst>
          </p:nvPr>
        </p:nvGraphicFramePr>
        <p:xfrm>
          <a:off x="920552" y="5349380"/>
          <a:ext cx="8352928" cy="139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90665CAA-2E7C-43A5-8BD6-5D890EBF21E1}"/>
              </a:ext>
            </a:extLst>
          </p:cNvPr>
          <p:cNvSpPr txBox="1">
            <a:spLocks/>
          </p:cNvSpPr>
          <p:nvPr/>
        </p:nvSpPr>
        <p:spPr bwMode="auto">
          <a:xfrm>
            <a:off x="428498" y="4990704"/>
            <a:ext cx="920502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よくある課題</a:t>
            </a:r>
          </a:p>
        </p:txBody>
      </p:sp>
    </p:spTree>
    <p:extLst>
      <p:ext uri="{BB962C8B-B14F-4D97-AF65-F5344CB8AC3E}">
        <p14:creationId xmlns:p14="http://schemas.microsoft.com/office/powerpoint/2010/main" val="39757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物理量を電気量に変換するもの</a:t>
            </a:r>
            <a:endParaRPr kumimoji="1" lang="en-US" altLang="ja-JP" dirty="0"/>
          </a:p>
          <a:p>
            <a:pPr lvl="2"/>
            <a:r>
              <a:rPr kumimoji="1" lang="en-US" altLang="ja-JP" sz="1800" dirty="0">
                <a:hlinkClick r:id="rId2"/>
              </a:rPr>
              <a:t>https://www.thk.com/brand/omniedge/jp/useful/sensor_omniedge.html</a:t>
            </a:r>
            <a:endParaRPr kumimoji="1" lang="en-US" altLang="ja-JP" sz="1800" dirty="0"/>
          </a:p>
          <a:p>
            <a:pPr lvl="2"/>
            <a:endParaRPr lang="en-US" altLang="ja-JP" dirty="0"/>
          </a:p>
          <a:p>
            <a:r>
              <a:rPr lang="ja-JP" altLang="en-US" dirty="0"/>
              <a:t>いろいろ有る</a:t>
            </a:r>
            <a:endParaRPr lang="en-US" altLang="ja-JP" dirty="0"/>
          </a:p>
          <a:p>
            <a:r>
              <a:rPr kumimoji="1" lang="ja-JP" altLang="en-US" dirty="0"/>
              <a:t>安いモノが増えた</a:t>
            </a:r>
            <a:endParaRPr kumimoji="1" lang="en-US" altLang="ja-JP" dirty="0"/>
          </a:p>
          <a:p>
            <a:r>
              <a:rPr lang="ja-JP" altLang="en-US" dirty="0"/>
              <a:t>出力がそれぞれ</a:t>
            </a:r>
            <a:endParaRPr lang="en-US" altLang="ja-JP" dirty="0"/>
          </a:p>
          <a:p>
            <a:pPr lvl="1"/>
            <a:r>
              <a:rPr kumimoji="1" lang="en-US" altLang="ja-JP" dirty="0"/>
              <a:t>PNP/NPN</a:t>
            </a:r>
          </a:p>
          <a:p>
            <a:pPr lvl="1"/>
            <a:r>
              <a:rPr kumimoji="1" lang="en-US" altLang="ja-JP" dirty="0"/>
              <a:t>4-20mA</a:t>
            </a:r>
          </a:p>
          <a:p>
            <a:pPr lvl="1"/>
            <a:r>
              <a:rPr lang="en-US" altLang="ja-JP" dirty="0"/>
              <a:t>i2c</a:t>
            </a:r>
          </a:p>
          <a:p>
            <a:pPr lvl="1"/>
            <a:r>
              <a:rPr kumimoji="1" lang="en-US" altLang="ja-JP" dirty="0"/>
              <a:t>UART</a:t>
            </a:r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5</a:t>
            </a:fld>
            <a:endParaRPr lang="en-US" altLang="ja-JP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D9500A-082E-CF8F-F860-9524157A0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7" r="20115"/>
          <a:stretch/>
        </p:blipFill>
        <p:spPr bwMode="auto">
          <a:xfrm>
            <a:off x="4189141" y="2554271"/>
            <a:ext cx="5328591" cy="354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1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1008112"/>
          </a:xfrm>
        </p:spPr>
        <p:txBody>
          <a:bodyPr/>
          <a:lstStyle/>
          <a:p>
            <a:r>
              <a:rPr kumimoji="1" lang="ja-JP" altLang="en-US" dirty="0"/>
              <a:t>センサを読み出し，計測演算，上位へデータを送る</a:t>
            </a:r>
            <a:endParaRPr kumimoji="1" lang="en-US" altLang="ja-JP" dirty="0"/>
          </a:p>
          <a:p>
            <a:r>
              <a:rPr lang="ja-JP" altLang="en-US" dirty="0"/>
              <a:t>安価なマイコン系と高性能なコンピュータ系が人気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エッジ</a:t>
            </a:r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6</a:t>
            </a:fld>
            <a:endParaRPr lang="en-US" altLang="ja-JP" dirty="0"/>
          </a:p>
        </p:txBody>
      </p:sp>
      <p:pic>
        <p:nvPicPr>
          <p:cNvPr id="5" name="Picture 6" descr="K016-C M5Stack Technology Co., Ltd. | 2221-K016-C-ND DigiKey Electronics">
            <a:extLst>
              <a:ext uri="{FF2B5EF4-FFF2-40B4-BE49-F238E27FC236}">
                <a16:creationId xmlns:a16="http://schemas.microsoft.com/office/drawing/2014/main" id="{7E2F0AD2-68A0-44FB-953F-130C6B204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7" t="7862" r="12778" b="12921"/>
          <a:stretch/>
        </p:blipFill>
        <p:spPr bwMode="auto">
          <a:xfrm>
            <a:off x="3751086" y="4696219"/>
            <a:ext cx="1551364" cy="17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mazon.co.jp: waves NodeMCU-32 開発ボード ESP32 ESP-WROOM-32 WiFi Bluetooth  技適取得済 : 産業・研究開発用品">
            <a:extLst>
              <a:ext uri="{FF2B5EF4-FFF2-40B4-BE49-F238E27FC236}">
                <a16:creationId xmlns:a16="http://schemas.microsoft.com/office/drawing/2014/main" id="{F19F9397-6205-4C0D-B012-AF1181A8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22" y="4749826"/>
            <a:ext cx="2187977" cy="16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rduino Uno R3">
            <a:extLst>
              <a:ext uri="{FF2B5EF4-FFF2-40B4-BE49-F238E27FC236}">
                <a16:creationId xmlns:a16="http://schemas.microsoft.com/office/drawing/2014/main" id="{334EC3E6-F779-41E2-868E-D6E016A4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0" b="20761"/>
          <a:stretch/>
        </p:blipFill>
        <p:spPr bwMode="auto">
          <a:xfrm>
            <a:off x="194337" y="2628595"/>
            <a:ext cx="2510479" cy="16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EE61432-9C54-4AEE-96D4-CD77F1A1D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809" y="2894882"/>
            <a:ext cx="2229208" cy="1207488"/>
          </a:xfrm>
          <a:prstGeom prst="rect">
            <a:avLst/>
          </a:prstGeom>
        </p:spPr>
      </p:pic>
      <p:pic>
        <p:nvPicPr>
          <p:cNvPr id="9" name="Picture 2" descr="ESP32-WROOM-32D Wi-Fi + BLEモジュール">
            <a:extLst>
              <a:ext uri="{FF2B5EF4-FFF2-40B4-BE49-F238E27FC236}">
                <a16:creationId xmlns:a16="http://schemas.microsoft.com/office/drawing/2014/main" id="{E40F8D45-D77B-49E1-A35B-94D2CE918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3" y="4888703"/>
            <a:ext cx="1250969" cy="11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481649-C331-4882-85DF-DD47B3CEB0EE}"/>
              </a:ext>
            </a:extLst>
          </p:cNvPr>
          <p:cNvSpPr txBox="1"/>
          <p:nvPr/>
        </p:nvSpPr>
        <p:spPr>
          <a:xfrm>
            <a:off x="5761981" y="5607906"/>
            <a:ext cx="3931176" cy="903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マイコン系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\500-\5,000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コンピュータ系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\3000-\10,000</a:t>
            </a: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センサ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	\100-\10,000</a:t>
            </a:r>
          </a:p>
        </p:txBody>
      </p:sp>
      <p:pic>
        <p:nvPicPr>
          <p:cNvPr id="11" name="Picture 2" descr="Raspberry Pi 3 Model B+（Element14製）">
            <a:extLst>
              <a:ext uri="{FF2B5EF4-FFF2-40B4-BE49-F238E27FC236}">
                <a16:creationId xmlns:a16="http://schemas.microsoft.com/office/drawing/2014/main" id="{62BF25C5-EAD0-45BD-A969-1235DBFB7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9" b="18249"/>
          <a:stretch/>
        </p:blipFill>
        <p:spPr bwMode="auto">
          <a:xfrm>
            <a:off x="6005150" y="2665100"/>
            <a:ext cx="37419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819CC1-EA04-4B35-B076-35EA6658398F}"/>
              </a:ext>
            </a:extLst>
          </p:cNvPr>
          <p:cNvSpPr txBox="1"/>
          <p:nvPr/>
        </p:nvSpPr>
        <p:spPr>
          <a:xfrm>
            <a:off x="6077158" y="4512699"/>
            <a:ext cx="1223005" cy="45453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Raspberry Pi3</a:t>
            </a: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86x57[mm]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CD0B32-119D-4067-A760-FE0C2828FD9C}"/>
              </a:ext>
            </a:extLst>
          </p:cNvPr>
          <p:cNvSpPr txBox="1"/>
          <p:nvPr/>
        </p:nvSpPr>
        <p:spPr>
          <a:xfrm>
            <a:off x="190153" y="2265186"/>
            <a:ext cx="1428051" cy="382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A969D4-23CD-44C8-899E-2D2DF0A9A954}"/>
              </a:ext>
            </a:extLst>
          </p:cNvPr>
          <p:cNvSpPr txBox="1"/>
          <p:nvPr/>
        </p:nvSpPr>
        <p:spPr>
          <a:xfrm>
            <a:off x="190153" y="4492914"/>
            <a:ext cx="1428051" cy="382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ESP32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67AB54-61E7-4525-9962-F0149C867EE6}"/>
              </a:ext>
            </a:extLst>
          </p:cNvPr>
          <p:cNvSpPr txBox="1"/>
          <p:nvPr/>
        </p:nvSpPr>
        <p:spPr>
          <a:xfrm>
            <a:off x="5631694" y="2265186"/>
            <a:ext cx="1748795" cy="382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Raspberry PI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B5C3D3-8ED8-1DC8-ED97-0AD51A43179B}"/>
              </a:ext>
            </a:extLst>
          </p:cNvPr>
          <p:cNvSpPr txBox="1"/>
          <p:nvPr/>
        </p:nvSpPr>
        <p:spPr>
          <a:xfrm>
            <a:off x="3593854" y="4321574"/>
            <a:ext cx="1428051" cy="382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M5Stack</a:t>
            </a:r>
          </a:p>
        </p:txBody>
      </p:sp>
    </p:spTree>
    <p:extLst>
      <p:ext uri="{BB962C8B-B14F-4D97-AF65-F5344CB8AC3E}">
        <p14:creationId xmlns:p14="http://schemas.microsoft.com/office/powerpoint/2010/main" val="346161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インターネットへつなぐ仕組み</a:t>
            </a:r>
            <a:endParaRPr kumimoji="1" lang="en-US" altLang="ja-JP" dirty="0"/>
          </a:p>
          <a:p>
            <a:r>
              <a:rPr lang="en-US" altLang="ja-JP" dirty="0"/>
              <a:t>LPWA / Wi-Fi / LTE-M </a:t>
            </a:r>
            <a:r>
              <a:rPr lang="ja-JP" altLang="en-US" dirty="0"/>
              <a:t>など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7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1AAA5D46-1B03-4E12-BBE8-07DEE3459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160415"/>
              </p:ext>
            </p:extLst>
          </p:nvPr>
        </p:nvGraphicFramePr>
        <p:xfrm>
          <a:off x="1640632" y="2205407"/>
          <a:ext cx="7334448" cy="136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FBF5D0-D5A7-4049-9152-BE508FE0B9AA}"/>
              </a:ext>
            </a:extLst>
          </p:cNvPr>
          <p:cNvSpPr txBox="1"/>
          <p:nvPr/>
        </p:nvSpPr>
        <p:spPr>
          <a:xfrm>
            <a:off x="3236917" y="1844824"/>
            <a:ext cx="1428051" cy="66079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SSID</a:t>
            </a:r>
          </a:p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PASS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F4B9BA-C465-4B72-8E74-A47917B6B660}"/>
              </a:ext>
            </a:extLst>
          </p:cNvPr>
          <p:cNvSpPr txBox="1"/>
          <p:nvPr/>
        </p:nvSpPr>
        <p:spPr>
          <a:xfrm>
            <a:off x="5961112" y="1844824"/>
            <a:ext cx="1428051" cy="66079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API-KEY</a:t>
            </a:r>
          </a:p>
        </p:txBody>
      </p:sp>
      <p:pic>
        <p:nvPicPr>
          <p:cNvPr id="8" name="Picture 2" descr="LPWA徹底比較 NB-IoT、LTE-M、LoRaWAN、Sigfox……本命は？ - キーマンズネット">
            <a:extLst>
              <a:ext uri="{FF2B5EF4-FFF2-40B4-BE49-F238E27FC236}">
                <a16:creationId xmlns:a16="http://schemas.microsoft.com/office/drawing/2014/main" id="{D73E757B-AD7C-4C55-911E-2478C92F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35" y="3861591"/>
            <a:ext cx="5167425" cy="20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BCD8DB-8454-44CE-954E-B077C625E57A}"/>
              </a:ext>
            </a:extLst>
          </p:cNvPr>
          <p:cNvSpPr txBox="1"/>
          <p:nvPr/>
        </p:nvSpPr>
        <p:spPr>
          <a:xfrm>
            <a:off x="1856656" y="6195098"/>
            <a:ext cx="7056784" cy="4447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データ速度＆サイズ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距離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電池 のトレードオフ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9A366128-7314-4576-9A14-9E05A1BEBB35}"/>
              </a:ext>
            </a:extLst>
          </p:cNvPr>
          <p:cNvSpPr txBox="1">
            <a:spLocks/>
          </p:cNvSpPr>
          <p:nvPr/>
        </p:nvSpPr>
        <p:spPr bwMode="auto">
          <a:xfrm>
            <a:off x="428498" y="3717032"/>
            <a:ext cx="9205023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商用回線は進化中</a:t>
            </a:r>
            <a:endParaRPr lang="en-US" altLang="ja-JP" kern="0" dirty="0"/>
          </a:p>
          <a:p>
            <a:pPr lvl="2"/>
            <a:r>
              <a:rPr lang="en-US" altLang="ja-JP" kern="0" dirty="0"/>
              <a:t>3G		</a:t>
            </a:r>
            <a:r>
              <a:rPr lang="ja-JP" altLang="en-US" kern="0" dirty="0"/>
              <a:t>終焉</a:t>
            </a:r>
            <a:r>
              <a:rPr lang="en-US" altLang="ja-JP" kern="0" dirty="0"/>
              <a:t>(2026/3)</a:t>
            </a:r>
          </a:p>
          <a:p>
            <a:pPr lvl="2"/>
            <a:r>
              <a:rPr lang="en-US" altLang="ja-JP" kern="0" dirty="0"/>
              <a:t>LTE-M	</a:t>
            </a:r>
            <a:r>
              <a:rPr lang="ja-JP" altLang="en-US" kern="0" dirty="0"/>
              <a:t>中速中量</a:t>
            </a:r>
            <a:endParaRPr lang="en-US" altLang="ja-JP" kern="0" dirty="0"/>
          </a:p>
          <a:p>
            <a:pPr lvl="2"/>
            <a:r>
              <a:rPr lang="en-US" altLang="ja-JP" kern="0" dirty="0"/>
              <a:t>NB-IoT	</a:t>
            </a:r>
            <a:r>
              <a:rPr lang="ja-JP" altLang="en-US" kern="0" dirty="0"/>
              <a:t>低速小量</a:t>
            </a:r>
            <a:endParaRPr lang="en-US" altLang="ja-JP" kern="0" dirty="0"/>
          </a:p>
          <a:p>
            <a:pPr lvl="2"/>
            <a:r>
              <a:rPr lang="en-US" altLang="ja-JP" kern="0" dirty="0"/>
              <a:t>Sigfox	12Byte x 100</a:t>
            </a:r>
            <a:r>
              <a:rPr lang="ja-JP" altLang="en-US" kern="0" dirty="0"/>
              <a:t>回</a:t>
            </a:r>
            <a:endParaRPr lang="en-US" altLang="ja-JP" kern="0" dirty="0"/>
          </a:p>
          <a:p>
            <a:pPr lvl="2"/>
            <a:r>
              <a:rPr lang="en-US" altLang="ja-JP" kern="0" dirty="0"/>
              <a:t>LoRa</a:t>
            </a:r>
            <a:r>
              <a:rPr lang="ja-JP" altLang="en-US" kern="0" dirty="0"/>
              <a:t>系</a:t>
            </a:r>
            <a:r>
              <a:rPr lang="en-US" altLang="ja-JP" kern="0" dirty="0"/>
              <a:t>	</a:t>
            </a:r>
            <a:r>
              <a:rPr lang="ja-JP" altLang="en-US" kern="0" dirty="0"/>
              <a:t>ホスト必要</a:t>
            </a:r>
          </a:p>
        </p:txBody>
      </p:sp>
    </p:spTree>
    <p:extLst>
      <p:ext uri="{BB962C8B-B14F-4D97-AF65-F5344CB8AC3E}">
        <p14:creationId xmlns:p14="http://schemas.microsoft.com/office/powerpoint/2010/main" val="55384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データを保存</a:t>
            </a:r>
            <a:r>
              <a:rPr kumimoji="1" lang="en-US" altLang="ja-JP" dirty="0"/>
              <a:t>(DB)</a:t>
            </a:r>
          </a:p>
          <a:p>
            <a:r>
              <a:rPr lang="ja-JP" altLang="en-US" dirty="0"/>
              <a:t>表示・分析</a:t>
            </a:r>
            <a:r>
              <a:rPr lang="en-US" altLang="ja-JP" dirty="0"/>
              <a:t>(APL)</a:t>
            </a:r>
            <a:r>
              <a:rPr lang="ja-JP" altLang="en-US" dirty="0"/>
              <a:t>を実行</a:t>
            </a:r>
            <a:endParaRPr kumimoji="1" lang="en-US" altLang="ja-JP" dirty="0"/>
          </a:p>
          <a:p>
            <a:r>
              <a:rPr lang="ja-JP" altLang="en-US" dirty="0"/>
              <a:t>時代はクラウドが多い</a:t>
            </a:r>
            <a:endParaRPr lang="en-US" altLang="ja-JP" dirty="0"/>
          </a:p>
          <a:p>
            <a:r>
              <a:rPr lang="ja-JP" altLang="en-US" dirty="0"/>
              <a:t>工場内に専用も有り</a:t>
            </a:r>
            <a:r>
              <a:rPr lang="en-US" altLang="ja-JP" dirty="0"/>
              <a:t>(</a:t>
            </a:r>
            <a:r>
              <a:rPr lang="ja-JP" altLang="en-US" dirty="0"/>
              <a:t>オンプレ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8</a:t>
            </a:fld>
            <a:endParaRPr lang="en-US" altLang="ja-JP" dirty="0"/>
          </a:p>
        </p:txBody>
      </p:sp>
      <p:pic>
        <p:nvPicPr>
          <p:cNvPr id="1028" name="Picture 4" descr="1分でわかる「クラウド」シリーズ～第1弾 あなたの企業が選ぶのはどっち？  比較すればみえてくる、クラウドとオンプレミス。｜ERP:大手企業向けERPパッケージ「HUE」/ ワークスアプリケーションズ">
            <a:extLst>
              <a:ext uri="{FF2B5EF4-FFF2-40B4-BE49-F238E27FC236}">
                <a16:creationId xmlns:a16="http://schemas.microsoft.com/office/drawing/2014/main" id="{6018775F-658B-4033-8889-8DE4AD460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37" y="927624"/>
            <a:ext cx="4779225" cy="17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D42B31-9978-4E09-9A63-6B87F188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3013666"/>
            <a:ext cx="6696744" cy="37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8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1440160"/>
          </a:xfrm>
        </p:spPr>
        <p:txBody>
          <a:bodyPr/>
          <a:lstStyle/>
          <a:p>
            <a:r>
              <a:rPr lang="ja-JP" altLang="en-US" dirty="0"/>
              <a:t>データを活用・分析・表示するモノ</a:t>
            </a:r>
            <a:endParaRPr lang="en-US" altLang="ja-JP" dirty="0"/>
          </a:p>
          <a:p>
            <a:r>
              <a:rPr kumimoji="1" lang="ja-JP" altLang="en-US" dirty="0"/>
              <a:t>サーバに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とアプリを構築するのが基本</a:t>
            </a:r>
            <a:endParaRPr lang="en-US" altLang="ja-JP" dirty="0"/>
          </a:p>
          <a:p>
            <a:r>
              <a:rPr kumimoji="1" lang="ja-JP" altLang="en-US" dirty="0"/>
              <a:t>サーバ</a:t>
            </a:r>
            <a:r>
              <a:rPr lang="ja-JP" altLang="en-US" dirty="0"/>
              <a:t>機能を持つクラウド</a:t>
            </a:r>
            <a:r>
              <a:rPr kumimoji="1" lang="ja-JP" altLang="en-US" dirty="0"/>
              <a:t>アプリ</a:t>
            </a:r>
            <a:r>
              <a:rPr lang="ja-JP" altLang="en-US" dirty="0"/>
              <a:t>が</a:t>
            </a:r>
            <a:r>
              <a:rPr kumimoji="1" lang="ja-JP" altLang="en-US" dirty="0"/>
              <a:t>便利</a:t>
            </a:r>
            <a:r>
              <a:rPr lang="ja-JP" altLang="en-US" dirty="0"/>
              <a:t>で</a:t>
            </a:r>
            <a:r>
              <a:rPr kumimoji="1" lang="ja-JP" altLang="en-US" dirty="0"/>
              <a:t>入門に良い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9</a:t>
            </a:fld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39FC15-71C0-48EC-9C65-F550D5AD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3" y="2348880"/>
            <a:ext cx="2724667" cy="28581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600946-FA88-4106-93CA-FA9D09D2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00" y="2348880"/>
            <a:ext cx="3240360" cy="28581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40327F5-3357-4EA3-9BC3-928604953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67"/>
          <a:stretch/>
        </p:blipFill>
        <p:spPr>
          <a:xfrm>
            <a:off x="6531651" y="2348880"/>
            <a:ext cx="3240360" cy="285814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E49318-5540-415C-962B-C13FCDE91E07}"/>
              </a:ext>
            </a:extLst>
          </p:cNvPr>
          <p:cNvSpPr txBox="1"/>
          <p:nvPr/>
        </p:nvSpPr>
        <p:spPr>
          <a:xfrm>
            <a:off x="257670" y="5425676"/>
            <a:ext cx="2756640" cy="1243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Ambient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8ch x 8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まで無料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IoT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入門に人気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有料機能が弱い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156423-7841-4B2E-9E84-09239B5049EE}"/>
              </a:ext>
            </a:extLst>
          </p:cNvPr>
          <p:cNvSpPr txBox="1"/>
          <p:nvPr/>
        </p:nvSpPr>
        <p:spPr>
          <a:xfrm>
            <a:off x="3152800" y="5425676"/>
            <a:ext cx="3240360" cy="1243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ThingSpeak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無料枠は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1ch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だけ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MATLAB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の分析機能と連動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難しくて人気は無い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05123C-A0CC-4D32-8841-AE51E9A242B7}"/>
              </a:ext>
            </a:extLst>
          </p:cNvPr>
          <p:cNvSpPr txBox="1"/>
          <p:nvPr/>
        </p:nvSpPr>
        <p:spPr>
          <a:xfrm>
            <a:off x="6531651" y="5425676"/>
            <a:ext cx="3240360" cy="1243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実質どこまでも無料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データ送信がちょっと面倒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エクセルの技術が使える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391950"/>
      </p:ext>
    </p:extLst>
  </p:cSld>
  <p:clrMapOvr>
    <a:masterClrMapping/>
  </p:clrMapOvr>
</p:sld>
</file>

<file path=ppt/theme/theme1.xml><?xml version="1.0" encoding="utf-8"?>
<a:theme xmlns:a="http://schemas.openxmlformats.org/drawingml/2006/main" name="20170127 補足資料">
  <a:themeElements>
    <a:clrScheme name="ユーザー定義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​​テーマ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13320</TotalTime>
  <Words>1746</Words>
  <Application>Microsoft Office PowerPoint</Application>
  <PresentationFormat>A4 210 x 297 mm</PresentationFormat>
  <Paragraphs>367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7" baseType="lpstr">
      <vt:lpstr>Meiryo UI</vt:lpstr>
      <vt:lpstr>Arial</vt:lpstr>
      <vt:lpstr>Century Gothic</vt:lpstr>
      <vt:lpstr>Consolas</vt:lpstr>
      <vt:lpstr>Roboto Mono</vt:lpstr>
      <vt:lpstr>Times New Roman</vt:lpstr>
      <vt:lpstr>Wingdings</vt:lpstr>
      <vt:lpstr>20170127 補足資料</vt:lpstr>
      <vt:lpstr>【IoT 導入セミナー】 Vol.2  IoT を広く知る</vt:lpstr>
      <vt:lpstr>IoT 導入への基礎講義</vt:lpstr>
      <vt:lpstr>構成機器の学習</vt:lpstr>
      <vt:lpstr>IoT のざっくり構成</vt:lpstr>
      <vt:lpstr>センサ</vt:lpstr>
      <vt:lpstr>エッジCPU</vt:lpstr>
      <vt:lpstr>ネットワーク</vt:lpstr>
      <vt:lpstr>サーバ</vt:lpstr>
      <vt:lpstr>アプリ</vt:lpstr>
      <vt:lpstr>構成のまとめ</vt:lpstr>
      <vt:lpstr>ネットワーク体験</vt:lpstr>
      <vt:lpstr>ネットワーク</vt:lpstr>
      <vt:lpstr>ネットワークカメラの体験</vt:lpstr>
      <vt:lpstr>M5 Camera</vt:lpstr>
      <vt:lpstr>カメラの利用と注意点</vt:lpstr>
      <vt:lpstr>AI による画像認識体験</vt:lpstr>
      <vt:lpstr>AI体験</vt:lpstr>
      <vt:lpstr>画像生成系AI</vt:lpstr>
      <vt:lpstr>AI画像認識の基礎</vt:lpstr>
      <vt:lpstr>Model を使うプログラム</vt:lpstr>
      <vt:lpstr>AI 画像診断</vt:lpstr>
      <vt:lpstr>Google サービスの体験</vt:lpstr>
      <vt:lpstr>Google サービス</vt:lpstr>
      <vt:lpstr>Google サービス2</vt:lpstr>
      <vt:lpstr>Googleフォーム</vt:lpstr>
      <vt:lpstr>スプレッドシート</vt:lpstr>
      <vt:lpstr>GASの紹介</vt:lpstr>
      <vt:lpstr>まとめ</vt:lpstr>
      <vt:lpstr>宿題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R632</dc:creator>
  <cp:lastModifiedBy>繁樹 稲玉</cp:lastModifiedBy>
  <cp:revision>764</cp:revision>
  <cp:lastPrinted>2020-06-04T23:31:37Z</cp:lastPrinted>
  <dcterms:created xsi:type="dcterms:W3CDTF">2017-01-24T09:45:36Z</dcterms:created>
  <dcterms:modified xsi:type="dcterms:W3CDTF">2024-10-14T06:25:22Z</dcterms:modified>
</cp:coreProperties>
</file>