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29" r:id="rId2"/>
    <p:sldId id="486" r:id="rId3"/>
    <p:sldId id="477" r:id="rId4"/>
    <p:sldId id="495" r:id="rId5"/>
    <p:sldId id="409" r:id="rId6"/>
    <p:sldId id="411" r:id="rId7"/>
    <p:sldId id="545" r:id="rId8"/>
    <p:sldId id="546" r:id="rId9"/>
    <p:sldId id="503" r:id="rId10"/>
    <p:sldId id="532" r:id="rId11"/>
    <p:sldId id="505" r:id="rId12"/>
    <p:sldId id="436" r:id="rId13"/>
    <p:sldId id="496" r:id="rId14"/>
    <p:sldId id="547" r:id="rId15"/>
    <p:sldId id="570" r:id="rId16"/>
    <p:sldId id="548" r:id="rId17"/>
    <p:sldId id="550" r:id="rId18"/>
    <p:sldId id="551" r:id="rId19"/>
    <p:sldId id="552" r:id="rId20"/>
    <p:sldId id="553" r:id="rId21"/>
    <p:sldId id="554" r:id="rId22"/>
    <p:sldId id="555" r:id="rId23"/>
    <p:sldId id="571" r:id="rId24"/>
    <p:sldId id="568" r:id="rId25"/>
  </p:sldIdLst>
  <p:sldSz cx="9906000" cy="6858000" type="A4"/>
  <p:notesSz cx="6888163" cy="100187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E46C0A"/>
    <a:srgbClr val="95D452"/>
    <a:srgbClr val="FAC090"/>
    <a:srgbClr val="D6EEFF"/>
    <a:srgbClr val="CCCCFF"/>
    <a:srgbClr val="9999FF"/>
    <a:srgbClr val="CCFF33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940" autoAdjust="0"/>
  </p:normalViewPr>
  <p:slideViewPr>
    <p:cSldViewPr>
      <p:cViewPr varScale="1">
        <p:scale>
          <a:sx n="120" d="100"/>
          <a:sy n="120" d="100"/>
        </p:scale>
        <p:origin x="1026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F0D50-33CF-4D1A-9463-E0A9B613B497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0404539-EDA2-4297-8A49-20C4ED3E38CA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gm:t>
    </dgm:pt>
    <dgm:pt modelId="{BEA5C133-F8A0-4CED-BADE-1CE33D6D6619}" type="par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8202F8-EC19-4A0F-91D6-AC06659CA479}" type="sib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3DD6C61-AFC9-4AD8-9D7A-7A6888B38169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gm:t>
    </dgm:pt>
    <dgm:pt modelId="{C3679735-44A2-4BFC-BC8E-19E6B79B5B64}" type="par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696824-6DED-4BC2-A7DE-4A2F59253D3C}" type="sib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DEFC623-F0D3-49FD-8C32-22083C54D7D8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gm:t>
    </dgm:pt>
    <dgm:pt modelId="{C981119D-8BB3-4383-BF69-F5424426164F}" type="par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9FA50A-774B-474F-968A-A5EA7EC1FC50}" type="sib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DBD169B-62ED-4340-8413-3A74A0984FEF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gm:t>
    </dgm:pt>
    <dgm:pt modelId="{5E5D07AA-150E-48C1-B438-A8A42BD5E320}" type="par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36FD90-E1D2-480F-A38D-1BD6B3A9D5C1}" type="sib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477FFEE-6D75-486A-998F-0105CF124FA5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gm:t>
    </dgm:pt>
    <dgm:pt modelId="{F8471495-CA27-4FC1-98F5-EA7299F76493}" type="par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14C5E26-3E42-462A-A8AB-5F3797FCC501}" type="sib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3E8124-0254-4201-B13B-AD4F69A5ACD4}" type="pres">
      <dgm:prSet presAssocID="{EE2F0D50-33CF-4D1A-9463-E0A9B613B497}" presName="linearFlow" presStyleCnt="0">
        <dgm:presLayoutVars>
          <dgm:resizeHandles val="exact"/>
        </dgm:presLayoutVars>
      </dgm:prSet>
      <dgm:spPr/>
    </dgm:pt>
    <dgm:pt modelId="{91995448-4E86-4AB6-A4C1-9F3D2EBBFDC7}" type="pres">
      <dgm:prSet presAssocID="{80404539-EDA2-4297-8A49-20C4ED3E38CA}" presName="node" presStyleLbl="node1" presStyleIdx="0" presStyleCnt="5" custScaleX="154656">
        <dgm:presLayoutVars>
          <dgm:bulletEnabled val="1"/>
        </dgm:presLayoutVars>
      </dgm:prSet>
      <dgm:spPr/>
    </dgm:pt>
    <dgm:pt modelId="{8916A327-0492-49BB-9479-AAA21A1CAC4C}" type="pres">
      <dgm:prSet presAssocID="{F38202F8-EC19-4A0F-91D6-AC06659CA479}" presName="sibTrans" presStyleLbl="sibTrans2D1" presStyleIdx="0" presStyleCnt="4"/>
      <dgm:spPr/>
    </dgm:pt>
    <dgm:pt modelId="{921F17D6-9797-4405-A095-B9F3DFB9E155}" type="pres">
      <dgm:prSet presAssocID="{F38202F8-EC19-4A0F-91D6-AC06659CA479}" presName="connectorText" presStyleLbl="sibTrans2D1" presStyleIdx="0" presStyleCnt="4"/>
      <dgm:spPr/>
    </dgm:pt>
    <dgm:pt modelId="{6B1D2194-BE0A-46B0-9E8A-FF8061A9F6E1}" type="pres">
      <dgm:prSet presAssocID="{D3DD6C61-AFC9-4AD8-9D7A-7A6888B38169}" presName="node" presStyleLbl="node1" presStyleIdx="1" presStyleCnt="5" custScaleX="154656">
        <dgm:presLayoutVars>
          <dgm:bulletEnabled val="1"/>
        </dgm:presLayoutVars>
      </dgm:prSet>
      <dgm:spPr/>
    </dgm:pt>
    <dgm:pt modelId="{2ACAF3FC-12B2-4828-90EF-5FF8D8F9499A}" type="pres">
      <dgm:prSet presAssocID="{7A696824-6DED-4BC2-A7DE-4A2F59253D3C}" presName="sibTrans" presStyleLbl="sibTrans2D1" presStyleIdx="1" presStyleCnt="4"/>
      <dgm:spPr/>
    </dgm:pt>
    <dgm:pt modelId="{8A1EBB32-02D9-4146-AE4A-C1DDD94A4EE1}" type="pres">
      <dgm:prSet presAssocID="{7A696824-6DED-4BC2-A7DE-4A2F59253D3C}" presName="connectorText" presStyleLbl="sibTrans2D1" presStyleIdx="1" presStyleCnt="4"/>
      <dgm:spPr/>
    </dgm:pt>
    <dgm:pt modelId="{C3A3007D-49C8-47E0-93DA-5A48D2B94C53}" type="pres">
      <dgm:prSet presAssocID="{3DEFC623-F0D3-49FD-8C32-22083C54D7D8}" presName="node" presStyleLbl="node1" presStyleIdx="2" presStyleCnt="5" custScaleX="154656">
        <dgm:presLayoutVars>
          <dgm:bulletEnabled val="1"/>
        </dgm:presLayoutVars>
      </dgm:prSet>
      <dgm:spPr/>
    </dgm:pt>
    <dgm:pt modelId="{A4866981-4CE7-4040-92EF-8EC173430440}" type="pres">
      <dgm:prSet presAssocID="{BA9FA50A-774B-474F-968A-A5EA7EC1FC50}" presName="sibTrans" presStyleLbl="sibTrans2D1" presStyleIdx="2" presStyleCnt="4"/>
      <dgm:spPr/>
    </dgm:pt>
    <dgm:pt modelId="{832D3008-9568-458A-88D0-049D969D0A1F}" type="pres">
      <dgm:prSet presAssocID="{BA9FA50A-774B-474F-968A-A5EA7EC1FC50}" presName="connectorText" presStyleLbl="sibTrans2D1" presStyleIdx="2" presStyleCnt="4"/>
      <dgm:spPr/>
    </dgm:pt>
    <dgm:pt modelId="{DF61A37E-400E-4F45-99FC-30C8C38550B4}" type="pres">
      <dgm:prSet presAssocID="{6DBD169B-62ED-4340-8413-3A74A0984FEF}" presName="node" presStyleLbl="node1" presStyleIdx="3" presStyleCnt="5" custScaleX="154656">
        <dgm:presLayoutVars>
          <dgm:bulletEnabled val="1"/>
        </dgm:presLayoutVars>
      </dgm:prSet>
      <dgm:spPr/>
    </dgm:pt>
    <dgm:pt modelId="{A4D7F0E4-2DDF-4692-983B-461B515F3BFB}" type="pres">
      <dgm:prSet presAssocID="{7636FD90-E1D2-480F-A38D-1BD6B3A9D5C1}" presName="sibTrans" presStyleLbl="sibTrans2D1" presStyleIdx="3" presStyleCnt="4"/>
      <dgm:spPr/>
    </dgm:pt>
    <dgm:pt modelId="{CF98E3E6-BEC6-43E6-8692-7D1E6C67CD69}" type="pres">
      <dgm:prSet presAssocID="{7636FD90-E1D2-480F-A38D-1BD6B3A9D5C1}" presName="connectorText" presStyleLbl="sibTrans2D1" presStyleIdx="3" presStyleCnt="4"/>
      <dgm:spPr/>
    </dgm:pt>
    <dgm:pt modelId="{E3477E1B-D83A-4035-B89D-A86846E04EFE}" type="pres">
      <dgm:prSet presAssocID="{4477FFEE-6D75-486A-998F-0105CF124FA5}" presName="node" presStyleLbl="node1" presStyleIdx="4" presStyleCnt="5" custScaleX="154656">
        <dgm:presLayoutVars>
          <dgm:bulletEnabled val="1"/>
        </dgm:presLayoutVars>
      </dgm:prSet>
      <dgm:spPr/>
    </dgm:pt>
  </dgm:ptLst>
  <dgm:cxnLst>
    <dgm:cxn modelId="{61A3A609-27FC-47A6-9D38-57ADD4DAA932}" type="presOf" srcId="{7A696824-6DED-4BC2-A7DE-4A2F59253D3C}" destId="{2ACAF3FC-12B2-4828-90EF-5FF8D8F9499A}" srcOrd="0" destOrd="0" presId="urn:microsoft.com/office/officeart/2005/8/layout/process2"/>
    <dgm:cxn modelId="{8F31D924-2C0D-444B-9A0C-CFD3A2CB88F9}" type="presOf" srcId="{EE2F0D50-33CF-4D1A-9463-E0A9B613B497}" destId="{EC3E8124-0254-4201-B13B-AD4F69A5ACD4}" srcOrd="0" destOrd="0" presId="urn:microsoft.com/office/officeart/2005/8/layout/process2"/>
    <dgm:cxn modelId="{FAA5C828-F48C-48DF-9ED3-E24A95934285}" srcId="{EE2F0D50-33CF-4D1A-9463-E0A9B613B497}" destId="{80404539-EDA2-4297-8A49-20C4ED3E38CA}" srcOrd="0" destOrd="0" parTransId="{BEA5C133-F8A0-4CED-BADE-1CE33D6D6619}" sibTransId="{F38202F8-EC19-4A0F-91D6-AC06659CA479}"/>
    <dgm:cxn modelId="{B951CD28-EDCF-4DA8-B865-80CD5219203C}" srcId="{EE2F0D50-33CF-4D1A-9463-E0A9B613B497}" destId="{4477FFEE-6D75-486A-998F-0105CF124FA5}" srcOrd="4" destOrd="0" parTransId="{F8471495-CA27-4FC1-98F5-EA7299F76493}" sibTransId="{814C5E26-3E42-462A-A8AB-5F3797FCC501}"/>
    <dgm:cxn modelId="{B3E6DE2B-5640-41A0-A9E2-287686486FE6}" srcId="{EE2F0D50-33CF-4D1A-9463-E0A9B613B497}" destId="{6DBD169B-62ED-4340-8413-3A74A0984FEF}" srcOrd="3" destOrd="0" parTransId="{5E5D07AA-150E-48C1-B438-A8A42BD5E320}" sibTransId="{7636FD90-E1D2-480F-A38D-1BD6B3A9D5C1}"/>
    <dgm:cxn modelId="{A878D232-F79A-4F41-A708-E9104C9E21F3}" srcId="{EE2F0D50-33CF-4D1A-9463-E0A9B613B497}" destId="{3DEFC623-F0D3-49FD-8C32-22083C54D7D8}" srcOrd="2" destOrd="0" parTransId="{C981119D-8BB3-4383-BF69-F5424426164F}" sibTransId="{BA9FA50A-774B-474F-968A-A5EA7EC1FC50}"/>
    <dgm:cxn modelId="{6FAD003F-9B9A-4FD9-B975-CD43FB8354F1}" type="presOf" srcId="{3DEFC623-F0D3-49FD-8C32-22083C54D7D8}" destId="{C3A3007D-49C8-47E0-93DA-5A48D2B94C53}" srcOrd="0" destOrd="0" presId="urn:microsoft.com/office/officeart/2005/8/layout/process2"/>
    <dgm:cxn modelId="{6DA70C5E-334D-4720-9896-6397AAB07E68}" type="presOf" srcId="{7636FD90-E1D2-480F-A38D-1BD6B3A9D5C1}" destId="{CF98E3E6-BEC6-43E6-8692-7D1E6C67CD69}" srcOrd="1" destOrd="0" presId="urn:microsoft.com/office/officeart/2005/8/layout/process2"/>
    <dgm:cxn modelId="{FBC6E643-793E-4598-AA9E-24C87CFCE9E1}" type="presOf" srcId="{4477FFEE-6D75-486A-998F-0105CF124FA5}" destId="{E3477E1B-D83A-4035-B89D-A86846E04EFE}" srcOrd="0" destOrd="0" presId="urn:microsoft.com/office/officeart/2005/8/layout/process2"/>
    <dgm:cxn modelId="{58684691-10CE-4347-859A-FA26D83687B3}" type="presOf" srcId="{F38202F8-EC19-4A0F-91D6-AC06659CA479}" destId="{921F17D6-9797-4405-A095-B9F3DFB9E155}" srcOrd="1" destOrd="0" presId="urn:microsoft.com/office/officeart/2005/8/layout/process2"/>
    <dgm:cxn modelId="{33597CA9-B6F0-4E00-AE84-3FC49D52E618}" type="presOf" srcId="{D3DD6C61-AFC9-4AD8-9D7A-7A6888B38169}" destId="{6B1D2194-BE0A-46B0-9E8A-FF8061A9F6E1}" srcOrd="0" destOrd="0" presId="urn:microsoft.com/office/officeart/2005/8/layout/process2"/>
    <dgm:cxn modelId="{E66CF0BB-978D-4CF4-BAFF-E82548973DBA}" type="presOf" srcId="{F38202F8-EC19-4A0F-91D6-AC06659CA479}" destId="{8916A327-0492-49BB-9479-AAA21A1CAC4C}" srcOrd="0" destOrd="0" presId="urn:microsoft.com/office/officeart/2005/8/layout/process2"/>
    <dgm:cxn modelId="{D0F321C5-59B8-48AA-A8AE-B54729735E9C}" srcId="{EE2F0D50-33CF-4D1A-9463-E0A9B613B497}" destId="{D3DD6C61-AFC9-4AD8-9D7A-7A6888B38169}" srcOrd="1" destOrd="0" parTransId="{C3679735-44A2-4BFC-BC8E-19E6B79B5B64}" sibTransId="{7A696824-6DED-4BC2-A7DE-4A2F59253D3C}"/>
    <dgm:cxn modelId="{054E6FC6-375B-42DF-A97F-EE94CD0E099E}" type="presOf" srcId="{7A696824-6DED-4BC2-A7DE-4A2F59253D3C}" destId="{8A1EBB32-02D9-4146-AE4A-C1DDD94A4EE1}" srcOrd="1" destOrd="0" presId="urn:microsoft.com/office/officeart/2005/8/layout/process2"/>
    <dgm:cxn modelId="{E74503CA-B137-4A78-8CBF-676586490237}" type="presOf" srcId="{80404539-EDA2-4297-8A49-20C4ED3E38CA}" destId="{91995448-4E86-4AB6-A4C1-9F3D2EBBFDC7}" srcOrd="0" destOrd="0" presId="urn:microsoft.com/office/officeart/2005/8/layout/process2"/>
    <dgm:cxn modelId="{4CE2E6D1-3222-4B4E-BDB9-659B7BB608AB}" type="presOf" srcId="{BA9FA50A-774B-474F-968A-A5EA7EC1FC50}" destId="{A4866981-4CE7-4040-92EF-8EC173430440}" srcOrd="0" destOrd="0" presId="urn:microsoft.com/office/officeart/2005/8/layout/process2"/>
    <dgm:cxn modelId="{E0066DD5-5353-4B5B-8CDE-11F94765EFBA}" type="presOf" srcId="{6DBD169B-62ED-4340-8413-3A74A0984FEF}" destId="{DF61A37E-400E-4F45-99FC-30C8C38550B4}" srcOrd="0" destOrd="0" presId="urn:microsoft.com/office/officeart/2005/8/layout/process2"/>
    <dgm:cxn modelId="{9504A6F2-39DB-4A08-9256-F684BBDC800F}" type="presOf" srcId="{7636FD90-E1D2-480F-A38D-1BD6B3A9D5C1}" destId="{A4D7F0E4-2DDF-4692-983B-461B515F3BFB}" srcOrd="0" destOrd="0" presId="urn:microsoft.com/office/officeart/2005/8/layout/process2"/>
    <dgm:cxn modelId="{A71116FD-863D-468D-A256-D4BA242539A4}" type="presOf" srcId="{BA9FA50A-774B-474F-968A-A5EA7EC1FC50}" destId="{832D3008-9568-458A-88D0-049D969D0A1F}" srcOrd="1" destOrd="0" presId="urn:microsoft.com/office/officeart/2005/8/layout/process2"/>
    <dgm:cxn modelId="{1D5F658F-EEE9-405B-824B-C387335533ED}" type="presParOf" srcId="{EC3E8124-0254-4201-B13B-AD4F69A5ACD4}" destId="{91995448-4E86-4AB6-A4C1-9F3D2EBBFDC7}" srcOrd="0" destOrd="0" presId="urn:microsoft.com/office/officeart/2005/8/layout/process2"/>
    <dgm:cxn modelId="{D1BA39A1-E0CC-440F-9E40-5C7FABEB7DE8}" type="presParOf" srcId="{EC3E8124-0254-4201-B13B-AD4F69A5ACD4}" destId="{8916A327-0492-49BB-9479-AAA21A1CAC4C}" srcOrd="1" destOrd="0" presId="urn:microsoft.com/office/officeart/2005/8/layout/process2"/>
    <dgm:cxn modelId="{310D533D-C34B-4A95-97DD-0AB955CBB6BD}" type="presParOf" srcId="{8916A327-0492-49BB-9479-AAA21A1CAC4C}" destId="{921F17D6-9797-4405-A095-B9F3DFB9E155}" srcOrd="0" destOrd="0" presId="urn:microsoft.com/office/officeart/2005/8/layout/process2"/>
    <dgm:cxn modelId="{562DAD4F-8E16-4B1B-B778-2A46255F2862}" type="presParOf" srcId="{EC3E8124-0254-4201-B13B-AD4F69A5ACD4}" destId="{6B1D2194-BE0A-46B0-9E8A-FF8061A9F6E1}" srcOrd="2" destOrd="0" presId="urn:microsoft.com/office/officeart/2005/8/layout/process2"/>
    <dgm:cxn modelId="{42F0BCE8-C86A-4FA1-9E87-3F2D27652291}" type="presParOf" srcId="{EC3E8124-0254-4201-B13B-AD4F69A5ACD4}" destId="{2ACAF3FC-12B2-4828-90EF-5FF8D8F9499A}" srcOrd="3" destOrd="0" presId="urn:microsoft.com/office/officeart/2005/8/layout/process2"/>
    <dgm:cxn modelId="{07A76D82-F858-4A0D-97DB-A769B90C67C8}" type="presParOf" srcId="{2ACAF3FC-12B2-4828-90EF-5FF8D8F9499A}" destId="{8A1EBB32-02D9-4146-AE4A-C1DDD94A4EE1}" srcOrd="0" destOrd="0" presId="urn:microsoft.com/office/officeart/2005/8/layout/process2"/>
    <dgm:cxn modelId="{434F5296-BB46-4DAF-AFD2-71DBF41D3E77}" type="presParOf" srcId="{EC3E8124-0254-4201-B13B-AD4F69A5ACD4}" destId="{C3A3007D-49C8-47E0-93DA-5A48D2B94C53}" srcOrd="4" destOrd="0" presId="urn:microsoft.com/office/officeart/2005/8/layout/process2"/>
    <dgm:cxn modelId="{74DC953E-FFED-4A10-9879-53069CC14CF7}" type="presParOf" srcId="{EC3E8124-0254-4201-B13B-AD4F69A5ACD4}" destId="{A4866981-4CE7-4040-92EF-8EC173430440}" srcOrd="5" destOrd="0" presId="urn:microsoft.com/office/officeart/2005/8/layout/process2"/>
    <dgm:cxn modelId="{0F6938EA-F28E-43D0-89BF-5874920CD827}" type="presParOf" srcId="{A4866981-4CE7-4040-92EF-8EC173430440}" destId="{832D3008-9568-458A-88D0-049D969D0A1F}" srcOrd="0" destOrd="0" presId="urn:microsoft.com/office/officeart/2005/8/layout/process2"/>
    <dgm:cxn modelId="{A1206124-36D7-41FC-BA93-E326257F4CA5}" type="presParOf" srcId="{EC3E8124-0254-4201-B13B-AD4F69A5ACD4}" destId="{DF61A37E-400E-4F45-99FC-30C8C38550B4}" srcOrd="6" destOrd="0" presId="urn:microsoft.com/office/officeart/2005/8/layout/process2"/>
    <dgm:cxn modelId="{F3E44E50-89B9-43AE-A229-30D07B5A9D00}" type="presParOf" srcId="{EC3E8124-0254-4201-B13B-AD4F69A5ACD4}" destId="{A4D7F0E4-2DDF-4692-983B-461B515F3BFB}" srcOrd="7" destOrd="0" presId="urn:microsoft.com/office/officeart/2005/8/layout/process2"/>
    <dgm:cxn modelId="{7975980F-8E6C-4670-A809-0FA72B1AD2B7}" type="presParOf" srcId="{A4D7F0E4-2DDF-4692-983B-461B515F3BFB}" destId="{CF98E3E6-BEC6-43E6-8692-7D1E6C67CD69}" srcOrd="0" destOrd="0" presId="urn:microsoft.com/office/officeart/2005/8/layout/process2"/>
    <dgm:cxn modelId="{7DD78769-95D9-483B-A00E-FC2B402C7058}" type="presParOf" srcId="{EC3E8124-0254-4201-B13B-AD4F69A5ACD4}" destId="{E3477E1B-D83A-4035-B89D-A86846E04EF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448-4E86-4AB6-A4C1-9F3D2EBBFDC7}">
      <dsp:nvSpPr>
        <dsp:cNvPr id="0" name=""/>
        <dsp:cNvSpPr/>
      </dsp:nvSpPr>
      <dsp:spPr>
        <a:xfrm>
          <a:off x="258102" y="615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sp:txBody>
      <dsp:txXfrm>
        <a:off x="279187" y="21700"/>
        <a:ext cx="1961905" cy="677734"/>
      </dsp:txXfrm>
    </dsp:sp>
    <dsp:sp modelId="{8916A327-0492-49BB-9479-AAA21A1CAC4C}">
      <dsp:nvSpPr>
        <dsp:cNvPr id="0" name=""/>
        <dsp:cNvSpPr/>
      </dsp:nvSpPr>
      <dsp:spPr>
        <a:xfrm rot="5400000">
          <a:off x="1125158" y="738517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765513"/>
        <a:ext cx="194374" cy="188975"/>
      </dsp:txXfrm>
    </dsp:sp>
    <dsp:sp modelId="{6B1D2194-BE0A-46B0-9E8A-FF8061A9F6E1}">
      <dsp:nvSpPr>
        <dsp:cNvPr id="0" name=""/>
        <dsp:cNvSpPr/>
      </dsp:nvSpPr>
      <dsp:spPr>
        <a:xfrm>
          <a:off x="258102" y="1080471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sp:txBody>
      <dsp:txXfrm>
        <a:off x="279187" y="1101556"/>
        <a:ext cx="1961905" cy="677734"/>
      </dsp:txXfrm>
    </dsp:sp>
    <dsp:sp modelId="{2ACAF3FC-12B2-4828-90EF-5FF8D8F9499A}">
      <dsp:nvSpPr>
        <dsp:cNvPr id="0" name=""/>
        <dsp:cNvSpPr/>
      </dsp:nvSpPr>
      <dsp:spPr>
        <a:xfrm rot="5400000">
          <a:off x="1125158" y="1818373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1845369"/>
        <a:ext cx="194374" cy="188975"/>
      </dsp:txXfrm>
    </dsp:sp>
    <dsp:sp modelId="{C3A3007D-49C8-47E0-93DA-5A48D2B94C53}">
      <dsp:nvSpPr>
        <dsp:cNvPr id="0" name=""/>
        <dsp:cNvSpPr/>
      </dsp:nvSpPr>
      <dsp:spPr>
        <a:xfrm>
          <a:off x="258102" y="2160327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sp:txBody>
      <dsp:txXfrm>
        <a:off x="279187" y="2181412"/>
        <a:ext cx="1961905" cy="677734"/>
      </dsp:txXfrm>
    </dsp:sp>
    <dsp:sp modelId="{A4866981-4CE7-4040-92EF-8EC173430440}">
      <dsp:nvSpPr>
        <dsp:cNvPr id="0" name=""/>
        <dsp:cNvSpPr/>
      </dsp:nvSpPr>
      <dsp:spPr>
        <a:xfrm rot="5400000">
          <a:off x="1125158" y="2898229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2925225"/>
        <a:ext cx="194374" cy="188975"/>
      </dsp:txXfrm>
    </dsp:sp>
    <dsp:sp modelId="{DF61A37E-400E-4F45-99FC-30C8C38550B4}">
      <dsp:nvSpPr>
        <dsp:cNvPr id="0" name=""/>
        <dsp:cNvSpPr/>
      </dsp:nvSpPr>
      <dsp:spPr>
        <a:xfrm>
          <a:off x="258102" y="3240184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sp:txBody>
      <dsp:txXfrm>
        <a:off x="279187" y="3261269"/>
        <a:ext cx="1961905" cy="677734"/>
      </dsp:txXfrm>
    </dsp:sp>
    <dsp:sp modelId="{A4D7F0E4-2DDF-4692-983B-461B515F3BFB}">
      <dsp:nvSpPr>
        <dsp:cNvPr id="0" name=""/>
        <dsp:cNvSpPr/>
      </dsp:nvSpPr>
      <dsp:spPr>
        <a:xfrm rot="5400000">
          <a:off x="1125158" y="3978086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4005082"/>
        <a:ext cx="194374" cy="188975"/>
      </dsp:txXfrm>
    </dsp:sp>
    <dsp:sp modelId="{E3477E1B-D83A-4035-B89D-A86846E04EFE}">
      <dsp:nvSpPr>
        <dsp:cNvPr id="0" name=""/>
        <dsp:cNvSpPr/>
      </dsp:nvSpPr>
      <dsp:spPr>
        <a:xfrm>
          <a:off x="258102" y="4320040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sp:txBody>
      <dsp:txXfrm>
        <a:off x="279187" y="4341125"/>
        <a:ext cx="1961905" cy="67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1:22:14.6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24575,'8'0'0,"11"0"0,9 0 0,9 0 0,5 0 0,4 0 0,2 0 0,0 0 0,1 0 0,-1 0 0,0 0 0,0 0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1:22:14.6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24575,'8'0'0,"11"0"0,9 0 0,9 0 0,5 0 0,4 0 0,2 0 0,0 0 0,1 0 0,-1 0 0,0 0 0,0 0 0,-1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294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22" y="4758892"/>
            <a:ext cx="505132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294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41A5CA3-1B0F-4624-BF45-4E0C55A54AD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771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 flipV="1">
            <a:off x="0" y="692700"/>
            <a:ext cx="9906000" cy="65087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6896" y="3886200"/>
            <a:ext cx="514857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D24D47F-D595-4596-9F0C-941D205B27A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9E41-7725-49CC-A1BE-4567C2B8F7F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0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6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51" y="609600"/>
            <a:ext cx="61499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ECC0-1275-4B92-8451-D9875D20E90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2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259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9129464" y="6553200"/>
            <a:ext cx="776536" cy="260176"/>
          </a:xfrm>
        </p:spPr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9BAC0C-4122-4142-B01E-A491D271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03" y="163491"/>
            <a:ext cx="460209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7" indent="0">
              <a:buNone/>
              <a:defRPr sz="1800"/>
            </a:lvl2pPr>
            <a:lvl3pPr marL="914395" indent="0">
              <a:buNone/>
              <a:defRPr sz="1600"/>
            </a:lvl3pPr>
            <a:lvl4pPr marL="1371592" indent="0">
              <a:buNone/>
              <a:defRPr sz="1400"/>
            </a:lvl4pPr>
            <a:lvl5pPr marL="1828789" indent="0">
              <a:buNone/>
              <a:defRPr sz="1400"/>
            </a:lvl5pPr>
            <a:lvl6pPr marL="2285987" indent="0">
              <a:buNone/>
              <a:defRPr sz="1400"/>
            </a:lvl6pPr>
            <a:lvl7pPr marL="2743184" indent="0">
              <a:buNone/>
              <a:defRPr sz="1400"/>
            </a:lvl7pPr>
            <a:lvl8pPr marL="3200381" indent="0">
              <a:buNone/>
              <a:defRPr sz="1400"/>
            </a:lvl8pPr>
            <a:lvl9pPr marL="3657579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B9EA-978C-49DA-9D17-239D5D7213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76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41C2-026E-4BB7-B4A7-CAF49FC5E13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45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3A58-9885-47E3-90F1-335EFE8F98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68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973F-7EF3-421D-B9D1-74BD45062F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2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8000-A34C-4675-99B3-FE1BE908091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01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3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5139-F60A-4616-A537-88E01992FEC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98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pPr lvl="0"/>
            <a:r>
              <a:rPr lang="ja-JP" altLang="en-US" noProof="0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C800-32D2-4080-BC3F-49718B39CA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1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7" y="188916"/>
            <a:ext cx="686540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2155"/>
            <a:ext cx="9906000" cy="73025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3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 flipH="1">
            <a:off x="9080500" y="6553200"/>
            <a:ext cx="8255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dirty="0"/>
          </a:p>
        </p:txBody>
      </p:sp>
      <p:sp>
        <p:nvSpPr>
          <p:cNvPr id="1033" name="テキスト ボックス 11"/>
          <p:cNvSpPr txBox="1">
            <a:spLocks noChangeArrowheads="1"/>
          </p:cNvSpPr>
          <p:nvPr/>
        </p:nvSpPr>
        <p:spPr bwMode="auto">
          <a:xfrm>
            <a:off x="7410585" y="327026"/>
            <a:ext cx="249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Mii system Co.,Ltd.</a:t>
            </a:r>
            <a:endParaRPr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19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6pPr>
      <a:lvl7pPr marL="914395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7pPr>
      <a:lvl8pPr marL="1371592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8pPr>
      <a:lvl9pPr marL="18287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9pPr>
    </p:titleStyle>
    <p:bodyStyle>
      <a:lvl1pPr marL="342898" indent="-342898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7673" indent="-28574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53816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631822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712784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585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783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898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177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2" Type="http://schemas.openxmlformats.org/officeDocument/2006/relationships/hyperlink" Target="https://flow.m5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hyperlink" Target="https://flow.m5stack.com/" TargetMode="External"/><Relationship Id="rId7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ow.m5stac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EDFCEC5-5AD9-4BF3-A74F-68F4FD1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2"/>
            <a:ext cx="8420100" cy="1791073"/>
          </a:xfrm>
        </p:spPr>
        <p:txBody>
          <a:bodyPr/>
          <a:lstStyle/>
          <a:p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【IoT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導入セミナー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】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  <a:t>Vol.1</a:t>
            </a:r>
            <a:b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3600" dirty="0">
                <a:solidFill>
                  <a:schemeClr val="tx1">
                    <a:lumMod val="50000"/>
                  </a:schemeClr>
                </a:solidFill>
              </a:rPr>
              <a:t>IoT</a:t>
            </a:r>
            <a:r>
              <a:rPr lang="ja-JP" altLang="en-US" sz="3600" dirty="0">
                <a:solidFill>
                  <a:schemeClr val="tx1">
                    <a:lumMod val="50000"/>
                  </a:schemeClr>
                </a:solidFill>
              </a:rPr>
              <a:t> を体験する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C9A7E5F-9B78-4CF9-81AB-F4BEAC6B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928" y="4653137"/>
            <a:ext cx="5148572" cy="1008112"/>
          </a:xfrm>
        </p:spPr>
        <p:txBody>
          <a:bodyPr/>
          <a:lstStyle/>
          <a:p>
            <a:pPr algn="r"/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ミイシステム株式会社）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稲玉　繁樹</a:t>
            </a:r>
            <a:endParaRPr lang="en-US" altLang="ja-JP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A59971-88B3-4812-B019-014A4A9124A2}"/>
              </a:ext>
            </a:extLst>
          </p:cNvPr>
          <p:cNvSpPr txBox="1"/>
          <p:nvPr/>
        </p:nvSpPr>
        <p:spPr>
          <a:xfrm>
            <a:off x="8121353" y="4448149"/>
            <a:ext cx="13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</a:schemeClr>
                </a:solidFill>
              </a:rPr>
              <a:t>いなたま　しげき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406A00B-79D3-48E3-B2FD-DBF9832CD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14" y="5727098"/>
            <a:ext cx="928474" cy="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8768315-7ACE-4FBD-A911-B39C2D91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52987"/>
          </a:xfrm>
        </p:spPr>
        <p:txBody>
          <a:bodyPr/>
          <a:lstStyle/>
          <a:p>
            <a:r>
              <a:rPr kumimoji="1" lang="ja-JP" altLang="en-US" dirty="0"/>
              <a:t>ボタン操作により</a:t>
            </a:r>
            <a:r>
              <a:rPr kumimoji="1" lang="en-US" altLang="ja-JP" dirty="0"/>
              <a:t>MODE</a:t>
            </a:r>
            <a:r>
              <a:rPr kumimoji="1" lang="ja-JP" altLang="en-US" dirty="0"/>
              <a:t>変更できます</a:t>
            </a:r>
            <a:endParaRPr kumimoji="1" lang="en-US" altLang="ja-JP" dirty="0"/>
          </a:p>
          <a:p>
            <a:r>
              <a:rPr kumimoji="1" lang="ja-JP" altLang="en-US" dirty="0"/>
              <a:t>デモ操作しますのでやってみよう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192928A-6BD4-4CBE-9CD5-46A6BE51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/>
              <a:t>Mode</a:t>
            </a:r>
            <a:r>
              <a:rPr kumimoji="1" lang="ja-JP" altLang="en-US" dirty="0"/>
              <a:t> の変更方法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DB993-EF4A-4634-B4FE-EC67857C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10</a:t>
            </a:fld>
            <a:endParaRPr lang="en-US" altLang="ja-JP" dirty="0"/>
          </a:p>
        </p:txBody>
      </p:sp>
      <p:graphicFrame>
        <p:nvGraphicFramePr>
          <p:cNvPr id="14" name="表 14">
            <a:extLst>
              <a:ext uri="{FF2B5EF4-FFF2-40B4-BE49-F238E27FC236}">
                <a16:creationId xmlns:a16="http://schemas.microsoft.com/office/drawing/2014/main" id="{422A161A-0EB4-4655-938C-11E835F01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28098"/>
              </p:ext>
            </p:extLst>
          </p:nvPr>
        </p:nvGraphicFramePr>
        <p:xfrm>
          <a:off x="428498" y="2996099"/>
          <a:ext cx="9049005" cy="37803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0166">
                  <a:extLst>
                    <a:ext uri="{9D8B030D-6E8A-4147-A177-3AD203B41FA5}">
                      <a16:colId xmlns:a16="http://schemas.microsoft.com/office/drawing/2014/main" val="1004222067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1312304504"/>
                    </a:ext>
                  </a:extLst>
                </a:gridCol>
                <a:gridCol w="2220247">
                  <a:extLst>
                    <a:ext uri="{9D8B030D-6E8A-4147-A177-3AD203B41FA5}">
                      <a16:colId xmlns:a16="http://schemas.microsoft.com/office/drawing/2014/main" val="2568311561"/>
                    </a:ext>
                  </a:extLst>
                </a:gridCol>
              </a:tblGrid>
              <a:tr h="3584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Mode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GOAL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09698"/>
                  </a:ext>
                </a:extLst>
              </a:tr>
              <a:tr h="1116076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USB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(Code)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en-US" altLang="ja-JP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SetUP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en-US" altLang="ja-JP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Swicth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Bx2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 </a:t>
                      </a: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Switch Mode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USB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を選択してから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で再起動する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USB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表示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6839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Cloud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(Code)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 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Code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画面にて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を押すと</a:t>
                      </a:r>
                      <a:r>
                        <a:rPr kumimoji="1" lang="en-US" altLang="ja-JP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WiFi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接続を始める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青い画面で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Cloud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と表示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59914"/>
                  </a:ext>
                </a:extLst>
              </a:tr>
              <a:tr h="71949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プログラム画面からダウンロードを実行（あとで説明）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プログラムの自動実行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89052"/>
                  </a:ext>
                </a:extLst>
              </a:tr>
              <a:tr h="719491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電源を切る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ボタンを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秒以上押す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画面が消える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68917"/>
                  </a:ext>
                </a:extLst>
              </a:tr>
            </a:tbl>
          </a:graphicData>
        </a:graphic>
      </p:graphicFrame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4EC419E4-FB5F-4D37-8591-EC497C375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2" t="14300" r="23226" b="71000"/>
          <a:stretch/>
        </p:blipFill>
        <p:spPr>
          <a:xfrm>
            <a:off x="5930360" y="1268333"/>
            <a:ext cx="2499706" cy="129614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64F6AF-4377-42B4-A091-D8D73CDF87FF}"/>
              </a:ext>
            </a:extLst>
          </p:cNvPr>
          <p:cNvSpPr/>
          <p:nvPr/>
        </p:nvSpPr>
        <p:spPr>
          <a:xfrm>
            <a:off x="5956860" y="780928"/>
            <a:ext cx="1080120" cy="43259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ﾎﾞﾀﾝ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5172B8-9C00-4202-9537-55F2E9D81F8D}"/>
              </a:ext>
            </a:extLst>
          </p:cNvPr>
          <p:cNvSpPr/>
          <p:nvPr/>
        </p:nvSpPr>
        <p:spPr>
          <a:xfrm>
            <a:off x="8427350" y="1684116"/>
            <a:ext cx="1080120" cy="43259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ﾎﾞﾀﾝ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5E722F-2D17-4768-B305-1E2136F3DA16}"/>
              </a:ext>
            </a:extLst>
          </p:cNvPr>
          <p:cNvSpPr/>
          <p:nvPr/>
        </p:nvSpPr>
        <p:spPr>
          <a:xfrm>
            <a:off x="7280940" y="2548813"/>
            <a:ext cx="1704508" cy="43259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POW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ﾎﾞﾀﾝ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31D377E-C836-4C0D-9B68-E49055F11E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t="50279" r="60338" b="40204"/>
          <a:stretch/>
        </p:blipFill>
        <p:spPr>
          <a:xfrm rot="5400000">
            <a:off x="8555441" y="3635586"/>
            <a:ext cx="823937" cy="9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altLang="ja-JP" dirty="0" err="1"/>
              <a:t>UIFlow</a:t>
            </a:r>
            <a:r>
              <a:rPr lang="ja-JP" altLang="en-US" dirty="0"/>
              <a:t>を開く　　</a:t>
            </a:r>
            <a:r>
              <a:rPr lang="en-US" altLang="ja-JP" sz="1600" dirty="0">
                <a:hlinkClick r:id="rId2"/>
              </a:rPr>
              <a:t>https://flow.m5stack.com/</a:t>
            </a:r>
            <a:endParaRPr lang="en-US" altLang="ja-JP" dirty="0"/>
          </a:p>
          <a:p>
            <a:pPr lvl="2"/>
            <a:r>
              <a:rPr lang="en-US" altLang="ja-JP" dirty="0"/>
              <a:t>APIKEY </a:t>
            </a:r>
            <a:r>
              <a:rPr lang="ja-JP" altLang="en-US" dirty="0"/>
              <a:t>を確認</a:t>
            </a:r>
            <a:endParaRPr lang="en-US" altLang="ja-JP" dirty="0"/>
          </a:p>
          <a:p>
            <a:pPr lvl="2"/>
            <a:r>
              <a:rPr lang="en-US" altLang="ja-JP" dirty="0"/>
              <a:t>APIKEY</a:t>
            </a:r>
            <a:r>
              <a:rPr lang="ja-JP" altLang="en-US" dirty="0"/>
              <a:t> により接続を確認</a:t>
            </a:r>
            <a:endParaRPr lang="en-US" altLang="ja-JP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15DD588C-FF03-47EB-8C22-E2CE6635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8" y="2852936"/>
            <a:ext cx="5111255" cy="36724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3131DF7-18DC-4280-A59A-0B6CC8676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62" t="11437" r="33620" b="48159"/>
          <a:stretch/>
        </p:blipFill>
        <p:spPr>
          <a:xfrm>
            <a:off x="6907822" y="960929"/>
            <a:ext cx="1429553" cy="2897962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 </a:t>
            </a:r>
            <a:r>
              <a:rPr kumimoji="1" lang="en-US" altLang="ja-JP" dirty="0"/>
              <a:t>(Web)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11</a:t>
            </a:fld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F47655-0D6A-4589-B83F-95D98CE0042C}"/>
              </a:ext>
            </a:extLst>
          </p:cNvPr>
          <p:cNvSpPr/>
          <p:nvPr/>
        </p:nvSpPr>
        <p:spPr>
          <a:xfrm>
            <a:off x="3152800" y="4186240"/>
            <a:ext cx="576064" cy="680481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DA630D1-ED13-4B25-B468-5E18B003A1BE}"/>
              </a:ext>
            </a:extLst>
          </p:cNvPr>
          <p:cNvSpPr/>
          <p:nvPr/>
        </p:nvSpPr>
        <p:spPr>
          <a:xfrm>
            <a:off x="4048959" y="2082156"/>
            <a:ext cx="1840146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APIKEY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DFB2E0-14C5-42DF-B749-DF5543D48A85}"/>
              </a:ext>
            </a:extLst>
          </p:cNvPr>
          <p:cNvSpPr/>
          <p:nvPr/>
        </p:nvSpPr>
        <p:spPr>
          <a:xfrm rot="5400000">
            <a:off x="7453053" y="2463954"/>
            <a:ext cx="360040" cy="126458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カーソル">
            <a:extLst>
              <a:ext uri="{FF2B5EF4-FFF2-40B4-BE49-F238E27FC236}">
                <a16:creationId xmlns:a16="http://schemas.microsoft.com/office/drawing/2014/main" id="{FBC12334-9D22-46EF-8B7D-B3DD958F3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394836" y="1050026"/>
            <a:ext cx="648072" cy="648072"/>
          </a:xfrm>
          <a:prstGeom prst="rect">
            <a:avLst/>
          </a:prstGeom>
        </p:spPr>
      </p:pic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31ED4D65-4AB0-4707-BCDF-0404BCA8CAC1}"/>
              </a:ext>
            </a:extLst>
          </p:cNvPr>
          <p:cNvSpPr txBox="1">
            <a:spLocks/>
          </p:cNvSpPr>
          <p:nvPr/>
        </p:nvSpPr>
        <p:spPr bwMode="auto">
          <a:xfrm>
            <a:off x="6093126" y="4305106"/>
            <a:ext cx="3384376" cy="106811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400" dirty="0"/>
              <a:t>・赤い画面の場合，</a:t>
            </a:r>
            <a:r>
              <a:rPr lang="en-US" altLang="ja-JP" sz="1400" dirty="0"/>
              <a:t>Wi-Fi</a:t>
            </a:r>
            <a:r>
              <a:rPr lang="ja-JP" altLang="en-US" sz="1400" dirty="0"/>
              <a:t>設定が間違い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・</a:t>
            </a:r>
            <a:r>
              <a:rPr lang="en-US" altLang="ja-JP" sz="1400" dirty="0"/>
              <a:t>M5Stick</a:t>
            </a:r>
            <a:r>
              <a:rPr lang="ja-JP" altLang="en-US" sz="1400" dirty="0"/>
              <a:t> は</a:t>
            </a:r>
            <a:r>
              <a:rPr lang="en-US" altLang="ja-JP" sz="1400" dirty="0"/>
              <a:t>11b/g</a:t>
            </a:r>
          </a:p>
          <a:p>
            <a:pPr marL="0" indent="0">
              <a:buNone/>
            </a:pPr>
            <a:r>
              <a:rPr lang="ja-JP" altLang="en-US" sz="1400" dirty="0"/>
              <a:t>・</a:t>
            </a:r>
            <a:r>
              <a:rPr lang="en-US" altLang="ja-JP" sz="1400" dirty="0"/>
              <a:t>PC </a:t>
            </a:r>
            <a:r>
              <a:rPr lang="ja-JP" altLang="en-US" sz="1400" dirty="0"/>
              <a:t>もネット接続が必要です</a:t>
            </a:r>
            <a:endParaRPr lang="en-US" altLang="ja-JP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231D70-3505-4EEC-BC90-CA7C9B2C4CF1}"/>
              </a:ext>
            </a:extLst>
          </p:cNvPr>
          <p:cNvCxnSpPr>
            <a:cxnSpLocks/>
          </p:cNvCxnSpPr>
          <p:nvPr/>
        </p:nvCxnSpPr>
        <p:spPr>
          <a:xfrm flipH="1">
            <a:off x="3627041" y="2262779"/>
            <a:ext cx="3373737" cy="10524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42E5584-165F-4114-AD9F-4278D7744625}"/>
              </a:ext>
            </a:extLst>
          </p:cNvPr>
          <p:cNvSpPr/>
          <p:nvPr/>
        </p:nvSpPr>
        <p:spPr>
          <a:xfrm>
            <a:off x="5993648" y="5599095"/>
            <a:ext cx="2590600" cy="468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機種と言語を選ぶ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B49D487-4D69-4047-9B2A-40CE009FD950}"/>
              </a:ext>
            </a:extLst>
          </p:cNvPr>
          <p:cNvCxnSpPr>
            <a:cxnSpLocks/>
          </p:cNvCxnSpPr>
          <p:nvPr/>
        </p:nvCxnSpPr>
        <p:spPr>
          <a:xfrm flipH="1" flipV="1">
            <a:off x="3812875" y="4866721"/>
            <a:ext cx="2076231" cy="9406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4756B9-2E2B-4ECE-8389-19A5F53F3509}"/>
              </a:ext>
            </a:extLst>
          </p:cNvPr>
          <p:cNvSpPr/>
          <p:nvPr/>
        </p:nvSpPr>
        <p:spPr>
          <a:xfrm>
            <a:off x="1292595" y="3382237"/>
            <a:ext cx="2263137" cy="381061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D7D4549-3A3D-430D-991D-EFE62D1047C6}"/>
              </a:ext>
            </a:extLst>
          </p:cNvPr>
          <p:cNvSpPr/>
          <p:nvPr/>
        </p:nvSpPr>
        <p:spPr>
          <a:xfrm rot="5400000">
            <a:off x="7213274" y="1566287"/>
            <a:ext cx="810410" cy="100574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D7A5AA-4B4A-4A63-8664-E8FA404CDBF0}"/>
                  </a:ext>
                </a:extLst>
              </p14:cNvPr>
              <p14:cNvContentPartPr/>
              <p14:nvPr/>
            </p14:nvContentPartPr>
            <p14:xfrm>
              <a:off x="7642166" y="2205994"/>
              <a:ext cx="202680" cy="36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D7A5AA-4B4A-4A63-8664-E8FA404CD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9166" y="2143354"/>
                <a:ext cx="32832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75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2E0A6F10-ED50-40A7-9CD3-8116E7E2A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52" t="87417" r="163" b="5364"/>
          <a:stretch/>
        </p:blipFill>
        <p:spPr>
          <a:xfrm>
            <a:off x="6538461" y="3147338"/>
            <a:ext cx="2954226" cy="46679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E1B8CE9-3F9E-4028-9099-8D591B55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02" b="87088"/>
          <a:stretch/>
        </p:blipFill>
        <p:spPr>
          <a:xfrm>
            <a:off x="5961112" y="1205634"/>
            <a:ext cx="2774193" cy="7565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A857CA-7C0B-44CF-BF8C-A006A9C0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16" y="2506010"/>
            <a:ext cx="6111574" cy="3730341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12</a:t>
            </a:fld>
            <a:endParaRPr lang="en-US" altLang="ja-JP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C7396864-0252-4347-A53E-2A43A75E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altLang="ja-JP" dirty="0" err="1"/>
              <a:t>UIFlow</a:t>
            </a:r>
            <a:r>
              <a:rPr lang="en-US" altLang="ja-JP" dirty="0"/>
              <a:t> </a:t>
            </a:r>
            <a:r>
              <a:rPr lang="ja-JP" altLang="en-US" dirty="0"/>
              <a:t>の使い方</a:t>
            </a:r>
            <a:endParaRPr lang="en-US" altLang="ja-JP" dirty="0"/>
          </a:p>
          <a:p>
            <a:pPr marL="652462" lvl="2" indent="-457200"/>
            <a:r>
              <a:rPr lang="ja-JP" altLang="en-US" dirty="0"/>
              <a:t>サンプルソフトを開く</a:t>
            </a:r>
            <a:endParaRPr lang="en-US" altLang="ja-JP" dirty="0"/>
          </a:p>
          <a:p>
            <a:pPr marL="652462" lvl="2" indent="-457200"/>
            <a:r>
              <a:rPr lang="ja-JP" altLang="en-US" dirty="0"/>
              <a:t>実行</a:t>
            </a:r>
            <a:r>
              <a:rPr lang="en-US" altLang="ja-JP" dirty="0"/>
              <a:t>(RUN)</a:t>
            </a:r>
          </a:p>
        </p:txBody>
      </p:sp>
      <p:pic>
        <p:nvPicPr>
          <p:cNvPr id="16" name="グラフィックス 15" descr="カーソル">
            <a:extLst>
              <a:ext uri="{FF2B5EF4-FFF2-40B4-BE49-F238E27FC236}">
                <a16:creationId xmlns:a16="http://schemas.microsoft.com/office/drawing/2014/main" id="{319E5D06-DF04-442E-990D-B7A1B09CE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208448" y="1192934"/>
            <a:ext cx="533986" cy="533986"/>
          </a:xfrm>
          <a:prstGeom prst="rect">
            <a:avLst/>
          </a:prstGeom>
        </p:spPr>
      </p:pic>
      <p:pic>
        <p:nvPicPr>
          <p:cNvPr id="17" name="グラフィックス 16" descr="カーソル">
            <a:extLst>
              <a:ext uri="{FF2B5EF4-FFF2-40B4-BE49-F238E27FC236}">
                <a16:creationId xmlns:a16="http://schemas.microsoft.com/office/drawing/2014/main" id="{160CBC76-6EFA-4834-A163-61149B8DF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549844" y="1640947"/>
            <a:ext cx="533987" cy="533987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6FDF554-25A5-4341-B300-EC1B7553D6BC}"/>
              </a:ext>
            </a:extLst>
          </p:cNvPr>
          <p:cNvSpPr/>
          <p:nvPr/>
        </p:nvSpPr>
        <p:spPr>
          <a:xfrm>
            <a:off x="704528" y="2852936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画面設定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39C8215-E973-49E4-9542-90DBF14FFB05}"/>
              </a:ext>
            </a:extLst>
          </p:cNvPr>
          <p:cNvSpPr/>
          <p:nvPr/>
        </p:nvSpPr>
        <p:spPr>
          <a:xfrm>
            <a:off x="704528" y="5085184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センサエリア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FE1FFEE-2D54-48AC-8D44-4EA13B2142AE}"/>
              </a:ext>
            </a:extLst>
          </p:cNvPr>
          <p:cNvSpPr/>
          <p:nvPr/>
        </p:nvSpPr>
        <p:spPr>
          <a:xfrm>
            <a:off x="1971053" y="2715290"/>
            <a:ext cx="84578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Block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874F178-A53B-4C89-A63A-3D2A960CF33B}"/>
              </a:ext>
            </a:extLst>
          </p:cNvPr>
          <p:cNvSpPr/>
          <p:nvPr/>
        </p:nvSpPr>
        <p:spPr>
          <a:xfrm>
            <a:off x="3583034" y="4725144"/>
            <a:ext cx="201803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Programing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エリア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9667AE2-0096-4DFB-938C-8DA791E51335}"/>
              </a:ext>
            </a:extLst>
          </p:cNvPr>
          <p:cNvSpPr/>
          <p:nvPr/>
        </p:nvSpPr>
        <p:spPr>
          <a:xfrm>
            <a:off x="4622835" y="2931314"/>
            <a:ext cx="16221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操作部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コンテンツ プレースホルダー 1">
            <a:extLst>
              <a:ext uri="{FF2B5EF4-FFF2-40B4-BE49-F238E27FC236}">
                <a16:creationId xmlns:a16="http://schemas.microsoft.com/office/drawing/2014/main" id="{EB9DBC32-BB0D-4218-B0AE-9578E56B5C65}"/>
              </a:ext>
            </a:extLst>
          </p:cNvPr>
          <p:cNvSpPr txBox="1">
            <a:spLocks/>
          </p:cNvSpPr>
          <p:nvPr/>
        </p:nvSpPr>
        <p:spPr bwMode="auto">
          <a:xfrm>
            <a:off x="6609184" y="3691626"/>
            <a:ext cx="2868318" cy="2473678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４つのコマンドを使う</a:t>
            </a:r>
            <a:endParaRPr lang="en-US" altLang="ja-JP" sz="1800" dirty="0"/>
          </a:p>
          <a:p>
            <a:r>
              <a:rPr lang="en-US" altLang="ja-JP" sz="1800" dirty="0"/>
              <a:t>Open</a:t>
            </a:r>
          </a:p>
          <a:p>
            <a:r>
              <a:rPr lang="en-US" altLang="ja-JP" sz="1800" dirty="0"/>
              <a:t>Save</a:t>
            </a:r>
          </a:p>
          <a:p>
            <a:r>
              <a:rPr lang="en-US" altLang="ja-JP" sz="1800" dirty="0"/>
              <a:t>Run</a:t>
            </a:r>
          </a:p>
          <a:p>
            <a:r>
              <a:rPr lang="ja-JP" altLang="en-US" sz="1800" dirty="0"/>
              <a:t>ダウンロード</a:t>
            </a:r>
            <a:endParaRPr lang="en-US" altLang="ja-JP" sz="1800" dirty="0"/>
          </a:p>
          <a:p>
            <a:endParaRPr lang="en-US" altLang="ja-JP" sz="18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00708EE-0631-E144-76B9-5630B8C9AD06}"/>
              </a:ext>
            </a:extLst>
          </p:cNvPr>
          <p:cNvCxnSpPr>
            <a:cxnSpLocks/>
          </p:cNvCxnSpPr>
          <p:nvPr/>
        </p:nvCxnSpPr>
        <p:spPr>
          <a:xfrm flipV="1">
            <a:off x="6244999" y="2055451"/>
            <a:ext cx="724225" cy="8695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52799BD-FE54-1011-19E7-F09662D53147}"/>
              </a:ext>
            </a:extLst>
          </p:cNvPr>
          <p:cNvCxnSpPr>
            <a:cxnSpLocks/>
          </p:cNvCxnSpPr>
          <p:nvPr/>
        </p:nvCxnSpPr>
        <p:spPr>
          <a:xfrm flipV="1">
            <a:off x="5522424" y="3626622"/>
            <a:ext cx="1016037" cy="208040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8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いろいろなセンサ体験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Programing1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643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まずは</a:t>
            </a:r>
            <a:r>
              <a:rPr lang="en-US" altLang="ja-JP" dirty="0"/>
              <a:t>CPU</a:t>
            </a:r>
            <a:r>
              <a:rPr lang="ja-JP" altLang="en-US" dirty="0"/>
              <a:t>内蔵センサでプログラミングしてみよう</a:t>
            </a:r>
            <a:endParaRPr lang="en-US" altLang="ja-JP" dirty="0"/>
          </a:p>
          <a:p>
            <a:r>
              <a:rPr lang="ja-JP" altLang="en-US" dirty="0"/>
              <a:t>使い方はサンプルと講師画面により説明</a:t>
            </a:r>
            <a:endParaRPr lang="en-US" altLang="ja-JP" dirty="0"/>
          </a:p>
          <a:p>
            <a:pPr lvl="1"/>
            <a:r>
              <a:rPr lang="en-US" altLang="ja-JP" dirty="0"/>
              <a:t>LED</a:t>
            </a:r>
          </a:p>
          <a:p>
            <a:pPr lvl="3"/>
            <a:r>
              <a:rPr lang="ja-JP" altLang="en-US" dirty="0"/>
              <a:t>点滅</a:t>
            </a:r>
            <a:endParaRPr lang="en-US" altLang="ja-JP" dirty="0"/>
          </a:p>
          <a:p>
            <a:pPr lvl="1"/>
            <a:r>
              <a:rPr lang="en-US" altLang="ja-JP" dirty="0"/>
              <a:t>BTN1/2</a:t>
            </a:r>
          </a:p>
          <a:p>
            <a:pPr lvl="3"/>
            <a:r>
              <a:rPr lang="ja-JP" altLang="en-US" dirty="0"/>
              <a:t>ボタンで</a:t>
            </a:r>
            <a:r>
              <a:rPr lang="en-US" altLang="ja-JP" dirty="0"/>
              <a:t>LED</a:t>
            </a:r>
            <a:r>
              <a:rPr lang="ja-JP" altLang="en-US" dirty="0"/>
              <a:t>・</a:t>
            </a:r>
            <a:r>
              <a:rPr lang="en-US" altLang="ja-JP" dirty="0"/>
              <a:t>ON/OFF</a:t>
            </a:r>
          </a:p>
          <a:p>
            <a:pPr lvl="3"/>
            <a:r>
              <a:rPr lang="en-US" altLang="ja-JP" dirty="0"/>
              <a:t>BTN1/2</a:t>
            </a:r>
            <a:r>
              <a:rPr lang="ja-JP" altLang="en-US" dirty="0"/>
              <a:t>で操作</a:t>
            </a:r>
            <a:endParaRPr lang="en-US" altLang="ja-JP" dirty="0"/>
          </a:p>
          <a:p>
            <a:pPr lvl="1"/>
            <a:r>
              <a:rPr lang="ja-JP" altLang="en-US" dirty="0"/>
              <a:t>画面</a:t>
            </a:r>
            <a:endParaRPr lang="en-US" altLang="ja-JP" dirty="0"/>
          </a:p>
          <a:p>
            <a:pPr lvl="3"/>
            <a:r>
              <a:rPr lang="ja-JP" altLang="en-US" dirty="0"/>
              <a:t>文字表示</a:t>
            </a:r>
            <a:endParaRPr lang="en-US" altLang="ja-JP" dirty="0"/>
          </a:p>
          <a:p>
            <a:pPr lvl="3"/>
            <a:r>
              <a:rPr lang="ja-JP" altLang="en-US" dirty="0"/>
              <a:t>図形表示</a:t>
            </a:r>
            <a:endParaRPr lang="en-US" altLang="ja-JP" dirty="0"/>
          </a:p>
          <a:p>
            <a:pPr lvl="1"/>
            <a:r>
              <a:rPr lang="ja-JP" altLang="en-US" dirty="0"/>
              <a:t>加速度</a:t>
            </a:r>
            <a:endParaRPr lang="en-US" altLang="ja-JP" dirty="0"/>
          </a:p>
          <a:p>
            <a:pPr lvl="3"/>
            <a:r>
              <a:rPr lang="ja-JP" altLang="en-US" dirty="0"/>
              <a:t>センサの読み出し</a:t>
            </a:r>
            <a:endParaRPr lang="en-US" altLang="ja-JP" dirty="0"/>
          </a:p>
          <a:p>
            <a:pPr lvl="3"/>
            <a:r>
              <a:rPr lang="ja-JP" altLang="en-US" dirty="0"/>
              <a:t>グラフ表示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312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E6903-A340-C616-8C0C-31F536629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9977027-DB4A-25DF-EF8C-CD0BAE44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センサを繋ぎながらサンプルプログラムを体験しよう</a:t>
            </a:r>
            <a:endParaRPr lang="en-US" altLang="ja-JP" dirty="0"/>
          </a:p>
          <a:p>
            <a:r>
              <a:rPr lang="ja-JP" altLang="en-US" dirty="0"/>
              <a:t>使い方はサンプルと講師画面により説明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1A1C8F3-DEA8-1F77-0AED-D7E6AB41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23FED4-02F3-4881-8407-89C11C48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15</a:t>
            </a:fld>
            <a:endParaRPr lang="en-US" altLang="ja-JP" dirty="0"/>
          </a:p>
        </p:txBody>
      </p:sp>
      <p:graphicFrame>
        <p:nvGraphicFramePr>
          <p:cNvPr id="8" name="コンテンツ プレースホルダー 4">
            <a:extLst>
              <a:ext uri="{FF2B5EF4-FFF2-40B4-BE49-F238E27FC236}">
                <a16:creationId xmlns:a16="http://schemas.microsoft.com/office/drawing/2014/main" id="{B93432E4-CF1C-29A7-F585-653E9F5D897A}"/>
              </a:ext>
            </a:extLst>
          </p:cNvPr>
          <p:cNvGraphicFramePr>
            <a:graphicFrameLocks/>
          </p:cNvGraphicFramePr>
          <p:nvPr/>
        </p:nvGraphicFramePr>
        <p:xfrm>
          <a:off x="461223" y="1916832"/>
          <a:ext cx="9016279" cy="4752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465">
                  <a:extLst>
                    <a:ext uri="{9D8B030D-6E8A-4147-A177-3AD203B41FA5}">
                      <a16:colId xmlns:a16="http://schemas.microsoft.com/office/drawing/2014/main" val="41063554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95173074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277153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092452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831873282"/>
                    </a:ext>
                  </a:extLst>
                </a:gridCol>
                <a:gridCol w="4452494">
                  <a:extLst>
                    <a:ext uri="{9D8B030D-6E8A-4147-A177-3AD203B41FA5}">
                      <a16:colId xmlns:a16="http://schemas.microsoft.com/office/drawing/2014/main" val="818011658"/>
                    </a:ext>
                  </a:extLst>
                </a:gridCol>
              </a:tblGrid>
              <a:tr h="394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Units</a:t>
                      </a:r>
                    </a:p>
                  </a:txBody>
                  <a:tcPr marL="8192" marR="8192" marT="8192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About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30593"/>
                  </a:ext>
                </a:extLst>
              </a:tr>
              <a:tr h="726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デジタル入力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BTN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LASER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通過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DC-ON/OFF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横取り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PIR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人感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オン・オフで入力できる</a:t>
                      </a:r>
                    </a:p>
                  </a:txBody>
                  <a:tcPr marL="8192" marR="8192" marT="8192" marB="0" anchor="ctr"/>
                </a:tc>
                <a:extLst>
                  <a:ext uri="{0D108BD9-81ED-4DB2-BD59-A6C34878D82A}">
                    <a16:rowId xmlns:a16="http://schemas.microsoft.com/office/drawing/2014/main" val="19574683"/>
                  </a:ext>
                </a:extLst>
              </a:tr>
              <a:tr h="726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デジタル出力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RLY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リレー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VIB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振動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オン・オフを出力できる</a:t>
                      </a:r>
                    </a:p>
                  </a:txBody>
                  <a:tcPr marL="8192" marR="8192" marT="8192" marB="0" anchor="ctr"/>
                </a:tc>
                <a:extLst>
                  <a:ext uri="{0D108BD9-81ED-4DB2-BD59-A6C34878D82A}">
                    <a16:rowId xmlns:a16="http://schemas.microsoft.com/office/drawing/2014/main" val="14119360"/>
                  </a:ext>
                </a:extLst>
              </a:tr>
              <a:tr h="726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アナログ入力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Voltage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電圧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Current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電流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LIGHT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明るさ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アナログ値を読み取る</a:t>
                      </a:r>
                    </a:p>
                  </a:txBody>
                  <a:tcPr marL="8192" marR="8192" marT="8192" marB="0" anchor="ctr"/>
                </a:tc>
                <a:extLst>
                  <a:ext uri="{0D108BD9-81ED-4DB2-BD59-A6C34878D82A}">
                    <a16:rowId xmlns:a16="http://schemas.microsoft.com/office/drawing/2014/main" val="460506165"/>
                  </a:ext>
                </a:extLst>
              </a:tr>
              <a:tr h="726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アナログ出力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SPK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LED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光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中間の値も出力できる</a:t>
                      </a:r>
                    </a:p>
                  </a:txBody>
                  <a:tcPr marL="8192" marR="8192" marT="8192" marB="0" anchor="ctr"/>
                </a:tc>
                <a:extLst>
                  <a:ext uri="{0D108BD9-81ED-4DB2-BD59-A6C34878D82A}">
                    <a16:rowId xmlns:a16="http://schemas.microsoft.com/office/drawing/2014/main" val="1597840138"/>
                  </a:ext>
                </a:extLst>
              </a:tr>
              <a:tr h="7262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センサー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COLOR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色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TOF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距離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U-SONIC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距離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ENV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気温気圧</a:t>
                      </a:r>
                    </a:p>
                  </a:txBody>
                  <a:tcPr marL="8192" marR="8192" marT="81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いろいろな値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を読み取る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extLst>
                  <a:ext uri="{0D108BD9-81ED-4DB2-BD59-A6C34878D82A}">
                    <a16:rowId xmlns:a16="http://schemas.microsoft.com/office/drawing/2014/main" val="1959047036"/>
                  </a:ext>
                </a:extLst>
              </a:tr>
              <a:tr h="726245"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NCIR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温度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振動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CO2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空気品質</a:t>
                      </a:r>
                    </a:p>
                  </a:txBody>
                  <a:tcPr marL="8192" marR="8192" marT="8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HEART</a:t>
                      </a:r>
                    </a:p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脈拍</a:t>
                      </a:r>
                    </a:p>
                  </a:txBody>
                  <a:tcPr marL="8192" marR="8192" marT="819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92" marR="8192" marT="8192" marB="0" anchor="ctr"/>
                </a:tc>
                <a:extLst>
                  <a:ext uri="{0D108BD9-81ED-4DB2-BD59-A6C34878D82A}">
                    <a16:rowId xmlns:a16="http://schemas.microsoft.com/office/drawing/2014/main" val="33438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14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ちょっと高度なプログラミング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Programing2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343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2880320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プログラムの基本機能を体験しよう</a:t>
            </a:r>
            <a:endParaRPr lang="en-US" altLang="ja-JP" dirty="0"/>
          </a:p>
          <a:p>
            <a:pPr lvl="1"/>
            <a:r>
              <a:rPr lang="ja-JP" altLang="en-US" dirty="0"/>
              <a:t>変数</a:t>
            </a:r>
            <a:r>
              <a:rPr lang="en-US" altLang="ja-JP" dirty="0"/>
              <a:t>	</a:t>
            </a:r>
            <a:r>
              <a:rPr lang="ja-JP" altLang="en-US" dirty="0"/>
              <a:t>数値や文字を入れる箱</a:t>
            </a:r>
            <a:endParaRPr lang="en-US" altLang="ja-JP" dirty="0"/>
          </a:p>
          <a:p>
            <a:pPr lvl="1"/>
            <a:r>
              <a:rPr lang="ja-JP" altLang="en-US" dirty="0"/>
              <a:t>演算</a:t>
            </a:r>
            <a:r>
              <a:rPr lang="en-US" altLang="ja-JP" dirty="0"/>
              <a:t>	</a:t>
            </a:r>
            <a:r>
              <a:rPr lang="ja-JP" altLang="en-US" dirty="0"/>
              <a:t>コンピュータは計算が得意</a:t>
            </a:r>
            <a:endParaRPr lang="en-US" altLang="ja-JP" dirty="0"/>
          </a:p>
          <a:p>
            <a:pPr lvl="1"/>
            <a:r>
              <a:rPr lang="ja-JP" altLang="en-US" dirty="0"/>
              <a:t>繰り返し</a:t>
            </a:r>
            <a:r>
              <a:rPr lang="en-US" altLang="ja-JP" dirty="0"/>
              <a:t>	</a:t>
            </a:r>
            <a:r>
              <a:rPr lang="ja-JP" altLang="en-US" dirty="0"/>
              <a:t>同じ処理を行う</a:t>
            </a:r>
            <a:endParaRPr lang="en-US" altLang="ja-JP" dirty="0"/>
          </a:p>
          <a:p>
            <a:pPr lvl="1"/>
            <a:r>
              <a:rPr lang="ja-JP" altLang="en-US" dirty="0"/>
              <a:t>分岐</a:t>
            </a:r>
            <a:r>
              <a:rPr lang="en-US" altLang="ja-JP" dirty="0"/>
              <a:t>	</a:t>
            </a:r>
            <a:r>
              <a:rPr lang="ja-JP" altLang="en-US" dirty="0"/>
              <a:t>条件により処理を変える</a:t>
            </a:r>
            <a:endParaRPr lang="en-US" altLang="ja-JP" dirty="0"/>
          </a:p>
          <a:p>
            <a:pPr lvl="1"/>
            <a:r>
              <a:rPr lang="ja-JP" altLang="en-US" dirty="0"/>
              <a:t>配列</a:t>
            </a:r>
            <a:r>
              <a:rPr lang="en-US" altLang="ja-JP" dirty="0"/>
              <a:t>	</a:t>
            </a:r>
            <a:r>
              <a:rPr lang="ja-JP" altLang="en-US" dirty="0"/>
              <a:t>変数をまとめる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基本命令を学ぶ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6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kumimoji="1" lang="ja-JP" altLang="en-US" dirty="0"/>
              <a:t>変数とはデータを記憶しておくための領域</a:t>
            </a:r>
            <a:endParaRPr kumimoji="1" lang="en-US" altLang="ja-JP" dirty="0"/>
          </a:p>
          <a:p>
            <a:r>
              <a:rPr lang="ja-JP" altLang="en-US" dirty="0"/>
              <a:t>数値，文字など種類の事を型という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18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97CE66-DAED-4937-BAEA-589D2217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24" y="1917375"/>
            <a:ext cx="8625408" cy="47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kumimoji="1" lang="ja-JP" altLang="en-US" dirty="0"/>
              <a:t>四則演算や複雑な関数計算ができます</a:t>
            </a:r>
            <a:endParaRPr kumimoji="1" lang="en-US" altLang="ja-JP" dirty="0"/>
          </a:p>
          <a:p>
            <a:r>
              <a:rPr kumimoji="1" lang="ja-JP" altLang="en-US" dirty="0"/>
              <a:t>演算結果は変数に代入する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19</a:t>
            </a:fld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058024-47D6-47E3-82B9-A5D54C45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826837"/>
            <a:ext cx="8580375" cy="48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0" cap="none" dirty="0">
                <a:solidFill>
                  <a:srgbClr val="00B050"/>
                </a:solidFill>
              </a:rPr>
              <a:t>概要説明</a:t>
            </a:r>
            <a:endParaRPr lang="ja-JP" altLang="en-US" sz="3200" b="0" dirty="0">
              <a:solidFill>
                <a:srgbClr val="00B050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Introductions_1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44214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lang="ja-JP" altLang="en-US" dirty="0"/>
              <a:t>同じ処理を繰り返すのに便利</a:t>
            </a:r>
            <a:endParaRPr kumimoji="1" lang="en-US" altLang="ja-JP" dirty="0"/>
          </a:p>
          <a:p>
            <a:r>
              <a:rPr kumimoji="1" lang="ja-JP" altLang="en-US" dirty="0"/>
              <a:t>開始条件，終了条件の工夫で複雑なことができる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繰り返し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20</a:t>
            </a:fld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535772-A7FB-453A-87B8-8DB799CA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9" y="1917374"/>
            <a:ext cx="9510581" cy="47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kumimoji="1" lang="ja-JP" altLang="en-US" dirty="0"/>
              <a:t>変数の条件などにより処理を分ける</a:t>
            </a:r>
            <a:endParaRPr kumimoji="1" lang="en-US" altLang="ja-JP" dirty="0"/>
          </a:p>
          <a:p>
            <a:r>
              <a:rPr kumimoji="1" lang="en-US" altLang="ja-JP" dirty="0"/>
              <a:t>If then else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Switch Case </a:t>
            </a:r>
            <a:r>
              <a:rPr kumimoji="1" lang="ja-JP" altLang="en-US" dirty="0"/>
              <a:t>の２種類が基本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21</a:t>
            </a:fld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ED338D9-3679-453B-A495-9AE12773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49" y="1737849"/>
            <a:ext cx="7833320" cy="50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6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kumimoji="1" lang="ja-JP" altLang="en-US" dirty="0"/>
              <a:t>配列とは連続した変数の集まり</a:t>
            </a:r>
            <a:endParaRPr kumimoji="1" lang="en-US" altLang="ja-JP" dirty="0"/>
          </a:p>
          <a:p>
            <a:r>
              <a:rPr kumimoji="1" lang="ja-JP" altLang="en-US" dirty="0"/>
              <a:t>連続したデータを扱う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22</a:t>
            </a:fld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F19BB5-9928-4465-A759-5943B504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7" y="2278896"/>
            <a:ext cx="9572492" cy="4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1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40CA0-09E1-0DE1-DE63-1EEE13A33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819661-FD31-C602-4D5A-51A1F593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  <a:ln>
            <a:noFill/>
          </a:ln>
        </p:spPr>
        <p:txBody>
          <a:bodyPr/>
          <a:lstStyle/>
          <a:p>
            <a:pPr lvl="1"/>
            <a:r>
              <a:rPr lang="en-US" altLang="ja-JP" dirty="0"/>
              <a:t>5</a:t>
            </a:r>
            <a:r>
              <a:rPr lang="ja-JP" altLang="en-US" dirty="0"/>
              <a:t>つの基本を使った応用にチャレンジ</a:t>
            </a:r>
            <a:endParaRPr lang="en-US" altLang="ja-JP" dirty="0"/>
          </a:p>
          <a:p>
            <a:pPr lvl="4"/>
            <a:r>
              <a:rPr lang="ja-JP" altLang="en-US" dirty="0"/>
              <a:t>変数，演算，繰り返し，分岐，配列</a:t>
            </a:r>
            <a:endParaRPr lang="en-US" altLang="ja-JP" dirty="0"/>
          </a:p>
          <a:p>
            <a:pPr lvl="4"/>
            <a:endParaRPr lang="en-US" altLang="ja-JP" dirty="0"/>
          </a:p>
          <a:p>
            <a:pPr lvl="2"/>
            <a:r>
              <a:rPr lang="ja-JP" altLang="en-US" dirty="0"/>
              <a:t>ボタンを押した回数を表示</a:t>
            </a:r>
            <a:endParaRPr lang="en-US" altLang="ja-JP" dirty="0"/>
          </a:p>
          <a:p>
            <a:pPr lvl="4"/>
            <a:r>
              <a:rPr lang="en-US" altLang="ja-JP" dirty="0"/>
              <a:t>A</a:t>
            </a:r>
            <a:r>
              <a:rPr lang="ja-JP" altLang="en-US" dirty="0"/>
              <a:t>ボタンで</a:t>
            </a:r>
            <a:r>
              <a:rPr lang="en-US" altLang="ja-JP" dirty="0"/>
              <a:t>+</a:t>
            </a:r>
            <a:r>
              <a:rPr lang="ja-JP" altLang="en-US" dirty="0"/>
              <a:t>，</a:t>
            </a:r>
            <a:r>
              <a:rPr lang="en-US" altLang="ja-JP" dirty="0"/>
              <a:t>B</a:t>
            </a:r>
            <a:r>
              <a:rPr lang="ja-JP" altLang="en-US" dirty="0"/>
              <a:t>ボタンで</a:t>
            </a:r>
            <a:r>
              <a:rPr lang="en-US" altLang="ja-JP" dirty="0"/>
              <a:t>0</a:t>
            </a:r>
            <a:r>
              <a:rPr lang="ja-JP" altLang="en-US" dirty="0"/>
              <a:t>クリア，回数を画面に表示</a:t>
            </a:r>
            <a:endParaRPr lang="en-US" altLang="ja-JP" dirty="0"/>
          </a:p>
          <a:p>
            <a:pPr lvl="4"/>
            <a:r>
              <a:rPr lang="ja-JP" altLang="en-US" dirty="0"/>
              <a:t>さらに</a:t>
            </a:r>
            <a:r>
              <a:rPr lang="en-US" altLang="ja-JP" dirty="0"/>
              <a:t>10</a:t>
            </a:r>
            <a:r>
              <a:rPr lang="ja-JP" altLang="en-US" dirty="0"/>
              <a:t>回ごとに</a:t>
            </a:r>
            <a:r>
              <a:rPr lang="en-US" altLang="ja-JP" dirty="0"/>
              <a:t>LED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回点滅させよう</a:t>
            </a:r>
            <a:endParaRPr lang="en-US" altLang="ja-JP" dirty="0"/>
          </a:p>
          <a:p>
            <a:pPr lvl="2"/>
            <a:r>
              <a:rPr lang="en-US" altLang="ja-JP" dirty="0"/>
              <a:t>100</a:t>
            </a:r>
            <a:r>
              <a:rPr lang="ja-JP" altLang="en-US" dirty="0"/>
              <a:t>回繰り返し</a:t>
            </a:r>
            <a:endParaRPr lang="en-US" altLang="ja-JP" dirty="0"/>
          </a:p>
          <a:p>
            <a:pPr lvl="4"/>
            <a:r>
              <a:rPr lang="en-US" altLang="ja-JP" dirty="0"/>
              <a:t>1-100 </a:t>
            </a:r>
            <a:r>
              <a:rPr lang="ja-JP" altLang="en-US" dirty="0"/>
              <a:t>までを</a:t>
            </a:r>
            <a:r>
              <a:rPr lang="en-US" altLang="ja-JP" dirty="0"/>
              <a:t>1</a:t>
            </a:r>
            <a:r>
              <a:rPr lang="ja-JP" altLang="en-US" dirty="0"/>
              <a:t>秒ごとに表示，カウンタと合計値を表示</a:t>
            </a:r>
            <a:endParaRPr lang="en-US" altLang="ja-JP" dirty="0"/>
          </a:p>
          <a:p>
            <a:pPr lvl="4"/>
            <a:r>
              <a:rPr lang="ja-JP" altLang="en-US" dirty="0"/>
              <a:t>平均値も追加表示</a:t>
            </a:r>
            <a:endParaRPr lang="en-US" altLang="ja-JP" dirty="0"/>
          </a:p>
          <a:p>
            <a:pPr lvl="4"/>
            <a:r>
              <a:rPr lang="en-US" altLang="ja-JP" dirty="0"/>
              <a:t>3</a:t>
            </a:r>
            <a:r>
              <a:rPr lang="ja-JP" altLang="en-US" dirty="0"/>
              <a:t>の倍数は</a:t>
            </a:r>
            <a:r>
              <a:rPr lang="en-US" altLang="ja-JP" dirty="0"/>
              <a:t>LED</a:t>
            </a:r>
            <a:r>
              <a:rPr lang="ja-JP" altLang="en-US" dirty="0"/>
              <a:t>点灯</a:t>
            </a:r>
            <a:endParaRPr lang="en-US" altLang="ja-JP" dirty="0"/>
          </a:p>
          <a:p>
            <a:pPr lvl="2"/>
            <a:r>
              <a:rPr lang="ja-JP" altLang="en-US" dirty="0"/>
              <a:t>ボタンの状態を表示</a:t>
            </a:r>
            <a:endParaRPr lang="en-US" altLang="ja-JP" dirty="0"/>
          </a:p>
          <a:p>
            <a:pPr lvl="4"/>
            <a:r>
              <a:rPr lang="ja-JP" altLang="en-US" dirty="0"/>
              <a:t>白い■を表示，</a:t>
            </a:r>
            <a:r>
              <a:rPr lang="en-US" altLang="ja-JP" dirty="0"/>
              <a:t>A</a:t>
            </a:r>
            <a:r>
              <a:rPr lang="ja-JP" altLang="en-US" dirty="0"/>
              <a:t>ボタンが押されたら赤，</a:t>
            </a:r>
            <a:r>
              <a:rPr lang="en-US" altLang="ja-JP" dirty="0"/>
              <a:t>B</a:t>
            </a:r>
            <a:r>
              <a:rPr lang="ja-JP" altLang="en-US" dirty="0"/>
              <a:t>なら青，両方なら緑にする</a:t>
            </a:r>
            <a:endParaRPr lang="en-US" altLang="ja-JP" dirty="0"/>
          </a:p>
          <a:p>
            <a:pPr lvl="2"/>
            <a:r>
              <a:rPr lang="ja-JP" altLang="en-US" dirty="0"/>
              <a:t>サイコロを作る</a:t>
            </a:r>
            <a:endParaRPr lang="en-US" altLang="ja-JP" dirty="0"/>
          </a:p>
          <a:p>
            <a:pPr lvl="4"/>
            <a:r>
              <a:rPr lang="en-US" altLang="ja-JP" dirty="0"/>
              <a:t>1-6</a:t>
            </a:r>
            <a:r>
              <a:rPr lang="ja-JP" altLang="en-US" dirty="0"/>
              <a:t>の乱数を</a:t>
            </a:r>
            <a:r>
              <a:rPr lang="en-US" altLang="ja-JP" dirty="0"/>
              <a:t>2</a:t>
            </a:r>
            <a:r>
              <a:rPr lang="ja-JP" altLang="en-US" dirty="0"/>
              <a:t>つ作り表示，ボタンを押すたびに新しくする</a:t>
            </a:r>
            <a:endParaRPr lang="en-US" altLang="ja-JP" dirty="0"/>
          </a:p>
          <a:p>
            <a:pPr lvl="4"/>
            <a:r>
              <a:rPr lang="ja-JP" altLang="en-US" dirty="0"/>
              <a:t>ゾロ目なら</a:t>
            </a:r>
            <a:r>
              <a:rPr lang="en-US" altLang="ja-JP" dirty="0"/>
              <a:t>LED</a:t>
            </a:r>
            <a:r>
              <a:rPr lang="ja-JP" altLang="en-US" dirty="0"/>
              <a:t>を点灯</a:t>
            </a:r>
            <a:endParaRPr lang="en-US" altLang="ja-JP" dirty="0"/>
          </a:p>
          <a:p>
            <a:pPr lvl="4"/>
            <a:r>
              <a:rPr lang="ja-JP" altLang="en-US" dirty="0"/>
              <a:t>出た目を過去</a:t>
            </a:r>
            <a:r>
              <a:rPr lang="en-US" altLang="ja-JP" dirty="0"/>
              <a:t>3</a:t>
            </a:r>
            <a:r>
              <a:rPr lang="ja-JP" altLang="en-US" dirty="0"/>
              <a:t>回分配列に保存し画面に表示</a:t>
            </a:r>
            <a:endParaRPr lang="en-US" altLang="ja-JP" dirty="0"/>
          </a:p>
          <a:p>
            <a:pPr lvl="4"/>
            <a:r>
              <a:rPr lang="ja-JP" altLang="en-US" dirty="0"/>
              <a:t>サイコロをフルアクションを追加（数字をランダム表示）</a:t>
            </a:r>
            <a:endParaRPr lang="en-US" altLang="ja-JP" dirty="0"/>
          </a:p>
          <a:p>
            <a:pPr marL="309561" lvl="2" indent="0">
              <a:buNone/>
            </a:pP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962A7B-8C21-0471-E8F3-446546B5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0CB246-5B56-0D21-B2A4-5D588DAF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886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の基礎学習と進め方を学習</a:t>
            </a:r>
            <a:endParaRPr lang="en-US" altLang="ja-JP" dirty="0"/>
          </a:p>
          <a:p>
            <a:r>
              <a:rPr lang="ja-JP" altLang="en-US" dirty="0"/>
              <a:t>たくさんのセンサを体験，活用イメージが広がる</a:t>
            </a:r>
            <a:endParaRPr kumimoji="1" lang="en-US" altLang="ja-JP" dirty="0"/>
          </a:p>
          <a:p>
            <a:r>
              <a:rPr lang="ja-JP" altLang="en-US" dirty="0"/>
              <a:t>プログラムの基本５構文を学習，体験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　学習の楽しい部分を業務に活かしましょう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355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C9FDA6-9C19-4463-907C-6E1BB9683A4F}"/>
              </a:ext>
            </a:extLst>
          </p:cNvPr>
          <p:cNvCxnSpPr/>
          <p:nvPr/>
        </p:nvCxnSpPr>
        <p:spPr>
          <a:xfrm>
            <a:off x="194337" y="5949280"/>
            <a:ext cx="9655207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B39B15-035F-4D44-9B0F-CF289414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836712"/>
            <a:ext cx="9145017" cy="792088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 </a:t>
            </a:r>
            <a:r>
              <a:rPr kumimoji="1" lang="ja-JP" altLang="en-US" dirty="0"/>
              <a:t>構成により基礎～導入検討までのスキルアップの上で，必要な開発をスタートします。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A0AF63-60B9-4199-8F21-BE5EFA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導入への</a:t>
            </a:r>
            <a:r>
              <a:rPr lang="ja-JP" altLang="en-US" dirty="0"/>
              <a:t>基礎</a:t>
            </a:r>
            <a:r>
              <a:rPr kumimoji="1" lang="ja-JP" altLang="en-US" dirty="0"/>
              <a:t>講義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4D98B-3BB2-4DE2-9859-225CA971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EA71C964-1298-4E77-9BF7-09AAF099C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31229"/>
              </p:ext>
            </p:extLst>
          </p:nvPr>
        </p:nvGraphicFramePr>
        <p:xfrm>
          <a:off x="272479" y="1772816"/>
          <a:ext cx="252028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9385433-3EBB-43AC-8AF8-423AC0CEAE16}"/>
              </a:ext>
            </a:extLst>
          </p:cNvPr>
          <p:cNvSpPr txBox="1">
            <a:spLocks/>
          </p:cNvSpPr>
          <p:nvPr/>
        </p:nvSpPr>
        <p:spPr bwMode="auto">
          <a:xfrm>
            <a:off x="3008784" y="1774152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センサ，マイコン，スマホを使って</a:t>
            </a:r>
            <a:r>
              <a:rPr lang="en-US" altLang="ja-JP" kern="0" dirty="0"/>
              <a:t>IoT</a:t>
            </a:r>
            <a:r>
              <a:rPr lang="ja-JP" altLang="en-US" kern="0" dirty="0"/>
              <a:t>を体験</a:t>
            </a:r>
            <a:endParaRPr lang="en-US" altLang="ja-JP" kern="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0ABAF3B3-1A57-485E-9515-A38055FBBE5A}"/>
              </a:ext>
            </a:extLst>
          </p:cNvPr>
          <p:cNvSpPr txBox="1">
            <a:spLocks/>
          </p:cNvSpPr>
          <p:nvPr/>
        </p:nvSpPr>
        <p:spPr bwMode="auto">
          <a:xfrm>
            <a:off x="3008784" y="2871940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エッジ～クラウドまでの構成と使用機材を知る</a:t>
            </a:r>
            <a:endParaRPr lang="en-US" altLang="ja-JP" kern="0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0CAD940A-DEE7-4036-931F-9BA4D0D0E9AA}"/>
              </a:ext>
            </a:extLst>
          </p:cNvPr>
          <p:cNvSpPr txBox="1">
            <a:spLocks/>
          </p:cNvSpPr>
          <p:nvPr/>
        </p:nvSpPr>
        <p:spPr bwMode="auto">
          <a:xfrm>
            <a:off x="3008784" y="3969728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自分で進めるための作業体験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1F1A8FCE-6295-4BEA-85F4-98DDB35D9F81}"/>
              </a:ext>
            </a:extLst>
          </p:cNvPr>
          <p:cNvSpPr txBox="1">
            <a:spLocks/>
          </p:cNvSpPr>
          <p:nvPr/>
        </p:nvSpPr>
        <p:spPr bwMode="auto">
          <a:xfrm>
            <a:off x="3008784" y="5067516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やりたいことを探す，必要な技術を探る</a:t>
            </a:r>
            <a:endParaRPr lang="en-US" altLang="ja-JP" kern="0" dirty="0"/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961A036-4A3B-441A-94D7-DB04C7AD69DA}"/>
              </a:ext>
            </a:extLst>
          </p:cNvPr>
          <p:cNvSpPr txBox="1">
            <a:spLocks/>
          </p:cNvSpPr>
          <p:nvPr/>
        </p:nvSpPr>
        <p:spPr bwMode="auto">
          <a:xfrm>
            <a:off x="3008784" y="6165304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IoT/DX</a:t>
            </a:r>
            <a:r>
              <a:rPr lang="ja-JP" altLang="en-US" kern="0" dirty="0"/>
              <a:t>化にチャレンジする，伴走支援</a:t>
            </a:r>
            <a:endParaRPr lang="en-US" altLang="ja-JP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BB5E58-3682-4A8C-B6D7-9DE73CA1B3B9}"/>
              </a:ext>
            </a:extLst>
          </p:cNvPr>
          <p:cNvSpPr/>
          <p:nvPr/>
        </p:nvSpPr>
        <p:spPr>
          <a:xfrm>
            <a:off x="194337" y="1629472"/>
            <a:ext cx="9583199" cy="936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6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0" cap="none" dirty="0">
                <a:solidFill>
                  <a:srgbClr val="00B050"/>
                </a:solidFill>
              </a:rPr>
              <a:t>プログラミング</a:t>
            </a:r>
            <a:r>
              <a:rPr lang="en-US" altLang="ja-JP" b="0" cap="none" dirty="0">
                <a:solidFill>
                  <a:srgbClr val="00B050"/>
                </a:solidFill>
              </a:rPr>
              <a:t>(</a:t>
            </a:r>
            <a:r>
              <a:rPr lang="ja-JP" altLang="en-US" b="0" cap="none" dirty="0">
                <a:solidFill>
                  <a:srgbClr val="00B050"/>
                </a:solidFill>
              </a:rPr>
              <a:t>基本</a:t>
            </a:r>
            <a:r>
              <a:rPr lang="en-US" altLang="ja-JP" b="0" cap="none" dirty="0">
                <a:solidFill>
                  <a:srgbClr val="00B050"/>
                </a:solidFill>
              </a:rPr>
              <a:t>)</a:t>
            </a:r>
            <a:endParaRPr lang="ja-JP" altLang="en-US" sz="3200" b="0" dirty="0">
              <a:solidFill>
                <a:srgbClr val="00B050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  <a:p>
            <a:pPr algn="ctr"/>
            <a:r>
              <a:rPr lang="en-US" altLang="ja-JP" b="0" cap="none" dirty="0"/>
              <a:t>Programing0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922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2736304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altLang="ja-JP" dirty="0"/>
              <a:t>M5Stick-C</a:t>
            </a:r>
            <a:r>
              <a:rPr lang="ja-JP" altLang="en-US" sz="1600" dirty="0"/>
              <a:t>（エムファイブスティック）</a:t>
            </a:r>
            <a:endParaRPr lang="en-US" altLang="ja-JP" dirty="0"/>
          </a:p>
          <a:p>
            <a:pPr lvl="2"/>
            <a:r>
              <a:rPr lang="en-US" altLang="ja-JP" dirty="0"/>
              <a:t>CPU</a:t>
            </a:r>
            <a:r>
              <a:rPr lang="ja-JP" altLang="en-US" dirty="0"/>
              <a:t>の操作，ボタンの説明</a:t>
            </a:r>
            <a:endParaRPr lang="en-US" altLang="ja-JP" dirty="0"/>
          </a:p>
          <a:p>
            <a:pPr lvl="2"/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lang="en-US" altLang="ja-JP" dirty="0"/>
              <a:t>USB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2"/>
            <a:r>
              <a:rPr lang="ja-JP" altLang="en-US" dirty="0"/>
              <a:t>電源ボタンはリセットにもなる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教材説明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5</a:t>
            </a:fld>
            <a:endParaRPr lang="en-US" altLang="ja-JP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0C7DCAC3-3820-4F61-B5FD-4080874CB14F}"/>
              </a:ext>
            </a:extLst>
          </p:cNvPr>
          <p:cNvSpPr txBox="1">
            <a:spLocks/>
          </p:cNvSpPr>
          <p:nvPr/>
        </p:nvSpPr>
        <p:spPr bwMode="auto">
          <a:xfrm>
            <a:off x="428499" y="3573016"/>
            <a:ext cx="4596510" cy="2736304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ja-JP" kern="0" dirty="0"/>
              <a:t>Grove</a:t>
            </a:r>
            <a:r>
              <a:rPr lang="en-US" altLang="ja-JP" sz="1600" kern="0" dirty="0"/>
              <a:t>(</a:t>
            </a:r>
            <a:r>
              <a:rPr lang="ja-JP" altLang="en-US" sz="1600" kern="0" dirty="0"/>
              <a:t>グローブ</a:t>
            </a:r>
            <a:r>
              <a:rPr lang="en-US" altLang="ja-JP" sz="1600" kern="0" dirty="0"/>
              <a:t>)</a:t>
            </a:r>
            <a:endParaRPr lang="en-US" altLang="ja-JP" kern="0" dirty="0"/>
          </a:p>
          <a:p>
            <a:pPr lvl="3"/>
            <a:r>
              <a:rPr lang="ja-JP" altLang="en-US" kern="0" dirty="0"/>
              <a:t>専用ケーブル</a:t>
            </a:r>
            <a:endParaRPr lang="en-US" altLang="ja-JP" kern="0" dirty="0"/>
          </a:p>
          <a:p>
            <a:pPr lvl="3"/>
            <a:r>
              <a:rPr lang="ja-JP" altLang="en-US" kern="0" dirty="0"/>
              <a:t>センサと接続</a:t>
            </a:r>
            <a:endParaRPr lang="en-US" altLang="ja-JP" kern="0" dirty="0"/>
          </a:p>
        </p:txBody>
      </p:sp>
      <p:pic>
        <p:nvPicPr>
          <p:cNvPr id="7" name="図 6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13749006-EDA5-41C4-921F-C01F32A17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2" t="14300" r="23226" b="71000"/>
          <a:stretch/>
        </p:blipFill>
        <p:spPr>
          <a:xfrm>
            <a:off x="5405622" y="1740229"/>
            <a:ext cx="2499706" cy="1296144"/>
          </a:xfrm>
          <a:prstGeom prst="rect">
            <a:avLst/>
          </a:prstGeom>
        </p:spPr>
      </p:pic>
      <p:pic>
        <p:nvPicPr>
          <p:cNvPr id="10" name="図 9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222388CF-2609-4874-9116-F2CCA5464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5" t="52100" r="5900" b="16401"/>
          <a:stretch/>
        </p:blipFill>
        <p:spPr>
          <a:xfrm>
            <a:off x="1846081" y="4767566"/>
            <a:ext cx="1368152" cy="1368152"/>
          </a:xfrm>
          <a:prstGeom prst="rect">
            <a:avLst/>
          </a:prstGeom>
        </p:spPr>
      </p:pic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E73F083-C0A1-4BED-9B5D-89990D49D518}"/>
              </a:ext>
            </a:extLst>
          </p:cNvPr>
          <p:cNvSpPr txBox="1">
            <a:spLocks/>
          </p:cNvSpPr>
          <p:nvPr/>
        </p:nvSpPr>
        <p:spPr bwMode="auto">
          <a:xfrm>
            <a:off x="5025009" y="3573016"/>
            <a:ext cx="4596510" cy="2736304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ja-JP" kern="0" dirty="0"/>
              <a:t>HAT</a:t>
            </a:r>
            <a:r>
              <a:rPr lang="en-US" altLang="ja-JP" sz="1600" kern="0" dirty="0"/>
              <a:t>(</a:t>
            </a:r>
            <a:r>
              <a:rPr lang="ja-JP" altLang="en-US" sz="1600" kern="0" dirty="0"/>
              <a:t>ハット</a:t>
            </a:r>
            <a:r>
              <a:rPr lang="en-US" altLang="ja-JP" sz="1600" kern="0" dirty="0"/>
              <a:t>)</a:t>
            </a:r>
            <a:endParaRPr lang="en-US" altLang="ja-JP" kern="0" dirty="0"/>
          </a:p>
          <a:p>
            <a:pPr lvl="3"/>
            <a:r>
              <a:rPr lang="ja-JP" altLang="en-US" kern="0" dirty="0"/>
              <a:t>専用コネクタ</a:t>
            </a:r>
            <a:endParaRPr lang="en-US" altLang="ja-JP" kern="0" dirty="0"/>
          </a:p>
          <a:p>
            <a:pPr lvl="3"/>
            <a:r>
              <a:rPr lang="en-US" altLang="ja-JP" kern="0" dirty="0"/>
              <a:t>CPU</a:t>
            </a:r>
            <a:r>
              <a:rPr lang="ja-JP" altLang="en-US" kern="0" dirty="0"/>
              <a:t>と接続</a:t>
            </a:r>
            <a:endParaRPr lang="en-US" altLang="ja-JP" kern="0" dirty="0"/>
          </a:p>
        </p:txBody>
      </p:sp>
      <p:pic>
        <p:nvPicPr>
          <p:cNvPr id="12" name="図 11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9907D4C5-5CDD-4FFD-8C1C-5C3C9E0AC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1" t="11935" r="43892" b="69690"/>
          <a:stretch/>
        </p:blipFill>
        <p:spPr>
          <a:xfrm>
            <a:off x="7905328" y="4365104"/>
            <a:ext cx="1368152" cy="174128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A31E8F-475E-4300-8EB5-607DD255E4F8}"/>
              </a:ext>
            </a:extLst>
          </p:cNvPr>
          <p:cNvSpPr/>
          <p:nvPr/>
        </p:nvSpPr>
        <p:spPr>
          <a:xfrm>
            <a:off x="4423515" y="988278"/>
            <a:ext cx="1080120" cy="43259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ﾎﾞﾀﾝ</a:t>
            </a:r>
          </a:p>
        </p:txBody>
      </p:sp>
      <p:pic>
        <p:nvPicPr>
          <p:cNvPr id="16" name="グラフィックス 15" descr="カーソル">
            <a:extLst>
              <a:ext uri="{FF2B5EF4-FFF2-40B4-BE49-F238E27FC236}">
                <a16:creationId xmlns:a16="http://schemas.microsoft.com/office/drawing/2014/main" id="{888A5A76-5BCA-43ED-A3EB-C93EE328F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395622" y="1132838"/>
            <a:ext cx="648072" cy="648072"/>
          </a:xfrm>
          <a:prstGeom prst="rect">
            <a:avLst/>
          </a:prstGeom>
        </p:spPr>
      </p:pic>
      <p:pic>
        <p:nvPicPr>
          <p:cNvPr id="17" name="グラフィックス 16" descr="カーソル">
            <a:extLst>
              <a:ext uri="{FF2B5EF4-FFF2-40B4-BE49-F238E27FC236}">
                <a16:creationId xmlns:a16="http://schemas.microsoft.com/office/drawing/2014/main" id="{58EEC86A-9FCC-402B-A2C4-13481E80D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7323264" y="1469120"/>
            <a:ext cx="648072" cy="648072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999FD42-4CB6-409C-A764-A9A2587B35C8}"/>
              </a:ext>
            </a:extLst>
          </p:cNvPr>
          <p:cNvSpPr/>
          <p:nvPr/>
        </p:nvSpPr>
        <p:spPr>
          <a:xfrm>
            <a:off x="7722308" y="1104706"/>
            <a:ext cx="1080120" cy="43259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ﾎﾞﾀﾝ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B6CD193-EA9F-4B2E-B31D-C9F04983A1EA}"/>
              </a:ext>
            </a:extLst>
          </p:cNvPr>
          <p:cNvSpPr/>
          <p:nvPr/>
        </p:nvSpPr>
        <p:spPr>
          <a:xfrm>
            <a:off x="7971336" y="3082195"/>
            <a:ext cx="1506166" cy="43259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電源</a:t>
            </a:r>
            <a:r>
              <a:rPr kumimoji="1" lang="ja-JP" altLang="en-US" dirty="0"/>
              <a:t>ﾎﾞﾀﾝ</a:t>
            </a:r>
          </a:p>
        </p:txBody>
      </p:sp>
      <p:pic>
        <p:nvPicPr>
          <p:cNvPr id="21" name="グラフィックス 20" descr="カーソル">
            <a:extLst>
              <a:ext uri="{FF2B5EF4-FFF2-40B4-BE49-F238E27FC236}">
                <a16:creationId xmlns:a16="http://schemas.microsoft.com/office/drawing/2014/main" id="{9E9E958D-440B-4BE9-ACFD-A075494D4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1372" y="2960948"/>
            <a:ext cx="648072" cy="648072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7966DC4-2E73-4FCA-91CF-2C5B1BF8BB55}"/>
              </a:ext>
            </a:extLst>
          </p:cNvPr>
          <p:cNvSpPr/>
          <p:nvPr/>
        </p:nvSpPr>
        <p:spPr>
          <a:xfrm>
            <a:off x="8049345" y="2034628"/>
            <a:ext cx="1506166" cy="64807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USB</a:t>
            </a:r>
          </a:p>
          <a:p>
            <a:pPr algn="ctr"/>
            <a:r>
              <a:rPr kumimoji="1" lang="en-US" altLang="ja-JP" dirty="0"/>
              <a:t>Grove</a:t>
            </a:r>
            <a:endParaRPr kumimoji="1" lang="ja-JP" altLang="en-US" dirty="0"/>
          </a:p>
        </p:txBody>
      </p:sp>
      <p:pic>
        <p:nvPicPr>
          <p:cNvPr id="23" name="グラフィックス 22" descr="カーソル">
            <a:extLst>
              <a:ext uri="{FF2B5EF4-FFF2-40B4-BE49-F238E27FC236}">
                <a16:creationId xmlns:a16="http://schemas.microsoft.com/office/drawing/2014/main" id="{200DE3DE-9801-457D-943A-EA82AD9B0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6694" flipH="1">
            <a:off x="7865111" y="1967455"/>
            <a:ext cx="648072" cy="648072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10E389-07DB-4D53-A3E3-AF33E890A871}"/>
              </a:ext>
            </a:extLst>
          </p:cNvPr>
          <p:cNvSpPr/>
          <p:nvPr/>
        </p:nvSpPr>
        <p:spPr>
          <a:xfrm>
            <a:off x="3735302" y="2117192"/>
            <a:ext cx="1506166" cy="64807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HAT</a:t>
            </a:r>
            <a:endParaRPr kumimoji="1" lang="ja-JP" altLang="en-US" dirty="0"/>
          </a:p>
        </p:txBody>
      </p:sp>
      <p:pic>
        <p:nvPicPr>
          <p:cNvPr id="25" name="グラフィックス 24" descr="カーソル">
            <a:extLst>
              <a:ext uri="{FF2B5EF4-FFF2-40B4-BE49-F238E27FC236}">
                <a16:creationId xmlns:a16="http://schemas.microsoft.com/office/drawing/2014/main" id="{9DA845B7-7BB1-4F0D-977B-9F7016DEC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836321" flipH="1">
            <a:off x="4733310" y="2057810"/>
            <a:ext cx="648072" cy="648072"/>
          </a:xfrm>
          <a:prstGeom prst="rect">
            <a:avLst/>
          </a:prstGeom>
        </p:spPr>
      </p:pic>
      <p:pic>
        <p:nvPicPr>
          <p:cNvPr id="8" name="図 7" descr="座る, テーブル, メーター, 横たわる が含まれている画像&#10;&#10;自動的に生成された説明">
            <a:extLst>
              <a:ext uri="{FF2B5EF4-FFF2-40B4-BE49-F238E27FC236}">
                <a16:creationId xmlns:a16="http://schemas.microsoft.com/office/drawing/2014/main" id="{2B038FC7-2FFF-4DAA-816F-E91984F8CF3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5036" r="20075" b="25968"/>
          <a:stretch/>
        </p:blipFill>
        <p:spPr>
          <a:xfrm>
            <a:off x="3559278" y="3786964"/>
            <a:ext cx="1075903" cy="234875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02FA75E-5E00-4025-8075-9266F87CFC7F}"/>
              </a:ext>
            </a:extLst>
          </p:cNvPr>
          <p:cNvSpPr txBox="1"/>
          <p:nvPr/>
        </p:nvSpPr>
        <p:spPr>
          <a:xfrm>
            <a:off x="472820" y="5283926"/>
            <a:ext cx="1308333" cy="335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上下注意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4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3573016"/>
            <a:ext cx="9205023" cy="2736304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altLang="ja-JP" kern="0" dirty="0"/>
              <a:t>Ambient</a:t>
            </a:r>
            <a:r>
              <a:rPr lang="en-US" altLang="ja-JP" sz="1600" kern="0" dirty="0"/>
              <a:t>(</a:t>
            </a:r>
            <a:r>
              <a:rPr lang="ja-JP" altLang="en-US" sz="1600" kern="0" dirty="0"/>
              <a:t>アンビエント</a:t>
            </a:r>
            <a:r>
              <a:rPr lang="en-US" altLang="ja-JP" sz="1600" kern="0" dirty="0"/>
              <a:t>)</a:t>
            </a:r>
            <a:endParaRPr lang="en-US" altLang="ja-JP" kern="0" dirty="0"/>
          </a:p>
          <a:p>
            <a:pPr lvl="2"/>
            <a:r>
              <a:rPr lang="ja-JP" altLang="en-US" dirty="0"/>
              <a:t>クラウドデータ管理ツール</a:t>
            </a:r>
            <a:endParaRPr lang="en-US" altLang="ja-JP" dirty="0"/>
          </a:p>
          <a:p>
            <a:pPr lvl="2"/>
            <a:r>
              <a:rPr lang="en-US" altLang="ja-JP" kern="0" dirty="0"/>
              <a:t>PC/</a:t>
            </a:r>
            <a:r>
              <a:rPr lang="ja-JP" altLang="en-US" kern="0" dirty="0"/>
              <a:t>スマホからもアクセス可</a:t>
            </a:r>
            <a:endParaRPr lang="en-US" altLang="ja-JP" kern="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教材説明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6</a:t>
            </a:fld>
            <a:endParaRPr lang="en-US" altLang="ja-JP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0C7DCAC3-3820-4F61-B5FD-4080874CB14F}"/>
              </a:ext>
            </a:extLst>
          </p:cNvPr>
          <p:cNvSpPr txBox="1">
            <a:spLocks/>
          </p:cNvSpPr>
          <p:nvPr/>
        </p:nvSpPr>
        <p:spPr bwMode="auto">
          <a:xfrm>
            <a:off x="428499" y="836712"/>
            <a:ext cx="4524502" cy="2736304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/>
              <a:t>Browser</a:t>
            </a:r>
            <a:r>
              <a:rPr lang="en-US" altLang="ja-JP" sz="1600" kern="0" dirty="0"/>
              <a:t>(</a:t>
            </a:r>
            <a:r>
              <a:rPr lang="ja-JP" altLang="en-US" sz="1600" kern="0" dirty="0"/>
              <a:t>ブラウザ</a:t>
            </a:r>
            <a:r>
              <a:rPr lang="en-US" altLang="ja-JP" sz="1600" kern="0" dirty="0"/>
              <a:t>)</a:t>
            </a:r>
          </a:p>
          <a:p>
            <a:pPr lvl="2"/>
            <a:r>
              <a:rPr lang="en-US" altLang="ja-JP" kern="0" dirty="0"/>
              <a:t>web</a:t>
            </a:r>
            <a:r>
              <a:rPr lang="ja-JP" altLang="en-US" kern="0" dirty="0"/>
              <a:t>を表示するツール</a:t>
            </a:r>
            <a:endParaRPr lang="en-US" altLang="ja-JP" kern="0" dirty="0"/>
          </a:p>
          <a:p>
            <a:pPr lvl="2"/>
            <a:r>
              <a:rPr lang="en-US" altLang="ja-JP" kern="0" dirty="0"/>
              <a:t>PC</a:t>
            </a:r>
            <a:r>
              <a:rPr lang="ja-JP" altLang="en-US" kern="0" dirty="0"/>
              <a:t>　　</a:t>
            </a:r>
            <a:r>
              <a:rPr lang="en-US" altLang="ja-JP" kern="0" dirty="0"/>
              <a:t>	</a:t>
            </a:r>
            <a:r>
              <a:rPr lang="ja-JP" altLang="en-US" kern="0" dirty="0"/>
              <a:t>： </a:t>
            </a:r>
            <a:r>
              <a:rPr lang="en-US" altLang="ja-JP" kern="0" dirty="0"/>
              <a:t>Chrome</a:t>
            </a:r>
            <a:r>
              <a:rPr lang="ja-JP" altLang="en-US" kern="0" dirty="0"/>
              <a:t>推奨</a:t>
            </a:r>
            <a:endParaRPr lang="en-US" altLang="ja-JP" kern="0" dirty="0"/>
          </a:p>
          <a:p>
            <a:pPr lvl="2"/>
            <a:r>
              <a:rPr lang="ja-JP" altLang="en-US" kern="0" dirty="0"/>
              <a:t>スマホ</a:t>
            </a:r>
            <a:r>
              <a:rPr lang="en-US" altLang="ja-JP" kern="0" dirty="0"/>
              <a:t>	</a:t>
            </a:r>
            <a:r>
              <a:rPr lang="ja-JP" altLang="en-US" kern="0" dirty="0"/>
              <a:t>： </a:t>
            </a:r>
            <a:r>
              <a:rPr lang="en-US" altLang="ja-JP" kern="0" dirty="0"/>
              <a:t>Safari / Chrome</a:t>
            </a:r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09F894B-1D04-4820-8178-4CE3F1103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4" b="60313"/>
          <a:stretch/>
        </p:blipFill>
        <p:spPr>
          <a:xfrm>
            <a:off x="4953000" y="3717032"/>
            <a:ext cx="4502380" cy="2447729"/>
          </a:xfrm>
          <a:prstGeom prst="rect">
            <a:avLst/>
          </a:prstGeom>
        </p:spPr>
      </p:pic>
      <p:pic>
        <p:nvPicPr>
          <p:cNvPr id="2050" name="Picture 2" descr="Google Chrome バージョン: 83.0.4103.61（Official Build）でのインストールについて | CS-Cart |  マーケットプレイス＆ECサイト構築パッケージ">
            <a:extLst>
              <a:ext uri="{FF2B5EF4-FFF2-40B4-BE49-F238E27FC236}">
                <a16:creationId xmlns:a16="http://schemas.microsoft.com/office/drawing/2014/main" id="{CBBC66C5-99FB-46DB-A1DA-632357E31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2" t="19304" r="28128" b="21236"/>
          <a:stretch/>
        </p:blipFill>
        <p:spPr bwMode="auto">
          <a:xfrm>
            <a:off x="898576" y="2367197"/>
            <a:ext cx="1368152" cy="11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アップル - サポート - ダウンロード">
            <a:extLst>
              <a:ext uri="{FF2B5EF4-FFF2-40B4-BE49-F238E27FC236}">
                <a16:creationId xmlns:a16="http://schemas.microsoft.com/office/drawing/2014/main" id="{81E6BF8B-9A33-40E1-ACCA-12A12B795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3804" b="2648"/>
          <a:stretch/>
        </p:blipFill>
        <p:spPr bwMode="auto">
          <a:xfrm>
            <a:off x="2360712" y="2345902"/>
            <a:ext cx="1223221" cy="120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50DE6FAE-723A-4BA9-9528-0B05BC2F22EB}"/>
              </a:ext>
            </a:extLst>
          </p:cNvPr>
          <p:cNvSpPr txBox="1">
            <a:spLocks/>
          </p:cNvSpPr>
          <p:nvPr/>
        </p:nvSpPr>
        <p:spPr bwMode="auto">
          <a:xfrm>
            <a:off x="4953000" y="836712"/>
            <a:ext cx="4680521" cy="2736304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dirty="0"/>
              <a:t>Wi-Fi</a:t>
            </a:r>
            <a:r>
              <a:rPr lang="en-US" altLang="ja-JP" sz="1600" dirty="0"/>
              <a:t>(</a:t>
            </a:r>
            <a:r>
              <a:rPr lang="ja-JP" altLang="en-US" sz="1600" dirty="0"/>
              <a:t>ワイファイ</a:t>
            </a:r>
            <a:r>
              <a:rPr lang="en-US" altLang="ja-JP" sz="1600" dirty="0"/>
              <a:t>)</a:t>
            </a:r>
            <a:endParaRPr lang="en-US" altLang="ja-JP" dirty="0"/>
          </a:p>
          <a:p>
            <a:pPr lvl="2"/>
            <a:r>
              <a:rPr lang="en-US" altLang="ja-JP" dirty="0"/>
              <a:t>SSID: </a:t>
            </a:r>
            <a:r>
              <a:rPr lang="en-US" altLang="ja-JP" dirty="0" err="1"/>
              <a:t>WiFi</a:t>
            </a:r>
            <a:r>
              <a:rPr lang="ja-JP" altLang="en-US" dirty="0"/>
              <a:t>の接続先</a:t>
            </a:r>
            <a:endParaRPr lang="en-US" altLang="ja-JP" dirty="0"/>
          </a:p>
          <a:p>
            <a:pPr lvl="2"/>
            <a:r>
              <a:rPr lang="en-US" altLang="ja-JP" dirty="0"/>
              <a:t>PASS: </a:t>
            </a:r>
            <a:r>
              <a:rPr lang="en-US" altLang="ja-JP" dirty="0" err="1"/>
              <a:t>WiFi</a:t>
            </a:r>
            <a:r>
              <a:rPr lang="ja-JP" altLang="en-US" dirty="0"/>
              <a:t>のパスワード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309561" lvl="2" indent="0">
              <a:buNone/>
            </a:pPr>
            <a:r>
              <a:rPr lang="en-US" altLang="ja-JP" dirty="0">
                <a:highlight>
                  <a:srgbClr val="FFFF00"/>
                </a:highlight>
              </a:rPr>
              <a:t>Wi-Fi </a:t>
            </a:r>
            <a:r>
              <a:rPr lang="ja-JP" altLang="en-US" dirty="0">
                <a:highlight>
                  <a:srgbClr val="FFFF00"/>
                </a:highlight>
              </a:rPr>
              <a:t>は</a:t>
            </a:r>
            <a:r>
              <a:rPr lang="en-US" altLang="ja-JP" dirty="0">
                <a:highlight>
                  <a:srgbClr val="FFFF00"/>
                </a:highlight>
              </a:rPr>
              <a:t>11b/g </a:t>
            </a:r>
            <a:r>
              <a:rPr lang="ja-JP" altLang="en-US" dirty="0">
                <a:highlight>
                  <a:srgbClr val="FFFF00"/>
                </a:highlight>
              </a:rPr>
              <a:t>を使います！</a:t>
            </a:r>
            <a:endParaRPr lang="en-US" altLang="ja-JP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765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2AAECE61-89BC-122C-2D4F-E2813DE4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5" y="3409529"/>
            <a:ext cx="3619347" cy="30632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EA1138B-38FE-F2C6-EAED-E0583FC4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59" y="3463749"/>
            <a:ext cx="5801240" cy="2954837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764704"/>
            <a:ext cx="9205023" cy="5832372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ja-JP" altLang="en-US" kern="0" dirty="0"/>
              <a:t>写真の四角部分を変更します</a:t>
            </a:r>
            <a:endParaRPr lang="en-US" altLang="ja-JP" kern="0" dirty="0"/>
          </a:p>
          <a:p>
            <a:pPr marL="766761" lvl="2" indent="-457200">
              <a:buFont typeface="+mj-lt"/>
              <a:buAutoNum type="arabicPeriod"/>
            </a:pPr>
            <a:r>
              <a:rPr lang="en-US" altLang="ja-JP" dirty="0" err="1"/>
              <a:t>UIFlow</a:t>
            </a:r>
            <a:r>
              <a:rPr lang="en-US" altLang="ja-JP" dirty="0"/>
              <a:t>(</a:t>
            </a:r>
            <a:r>
              <a:rPr lang="en-US" altLang="ja-JP" dirty="0" err="1"/>
              <a:t>StickC</a:t>
            </a:r>
            <a:r>
              <a:rPr lang="en-US" altLang="ja-JP" dirty="0"/>
              <a:t>) </a:t>
            </a:r>
            <a:r>
              <a:rPr lang="ja-JP" altLang="en-US" dirty="0"/>
              <a:t>の最新版を</a:t>
            </a:r>
            <a:r>
              <a:rPr lang="en-US" altLang="ja-JP" dirty="0"/>
              <a:t>Download </a:t>
            </a:r>
            <a:r>
              <a:rPr lang="ja-JP" altLang="en-US" dirty="0"/>
              <a:t>しておきます。</a:t>
            </a:r>
            <a:endParaRPr lang="en-US" altLang="ja-JP" kern="0" dirty="0"/>
          </a:p>
          <a:p>
            <a:pPr marL="766761" lvl="2" indent="-457200">
              <a:buFont typeface="+mj-lt"/>
              <a:buAutoNum type="arabicPeriod"/>
            </a:pPr>
            <a:r>
              <a:rPr lang="en-US" altLang="ja-JP" kern="0" dirty="0"/>
              <a:t>USB</a:t>
            </a:r>
            <a:r>
              <a:rPr lang="ja-JP" altLang="en-US" kern="0" dirty="0"/>
              <a:t>ケーブルをつなぎ</a:t>
            </a:r>
            <a:r>
              <a:rPr lang="en-US" altLang="ja-JP" kern="0" dirty="0"/>
              <a:t>COM</a:t>
            </a:r>
            <a:r>
              <a:rPr lang="ja-JP" altLang="en-US" kern="0" dirty="0"/>
              <a:t>を選択，</a:t>
            </a:r>
            <a:r>
              <a:rPr lang="en-US" altLang="ja-JP" kern="0" dirty="0" err="1"/>
              <a:t>Configration</a:t>
            </a:r>
            <a:endParaRPr lang="en-US" altLang="ja-JP" kern="0" dirty="0"/>
          </a:p>
          <a:p>
            <a:pPr marL="766761" lvl="2" indent="-457200">
              <a:buFont typeface="+mj-lt"/>
              <a:buAutoNum type="arabicPeriod"/>
            </a:pPr>
            <a:r>
              <a:rPr lang="en-US" altLang="ja-JP" dirty="0"/>
              <a:t>Wi-Fi </a:t>
            </a:r>
            <a:r>
              <a:rPr lang="ja-JP" altLang="en-US" dirty="0"/>
              <a:t>情報を書き込み，</a:t>
            </a:r>
            <a:r>
              <a:rPr lang="en-US" altLang="ja-JP" dirty="0"/>
              <a:t>Internet Mode(Cloud) </a:t>
            </a:r>
            <a:r>
              <a:rPr lang="ja-JP" altLang="en-US" dirty="0"/>
              <a:t>にする</a:t>
            </a:r>
            <a:endParaRPr lang="en-US" altLang="ja-JP" dirty="0"/>
          </a:p>
          <a:p>
            <a:pPr marL="766761" lvl="2" indent="-457200">
              <a:buFont typeface="+mj-lt"/>
              <a:buAutoNum type="arabicPeriod"/>
            </a:pPr>
            <a:r>
              <a:rPr lang="en-US" altLang="ja-JP" dirty="0"/>
              <a:t>Save</a:t>
            </a:r>
            <a:r>
              <a:rPr lang="ja-JP" altLang="en-US" dirty="0"/>
              <a:t> すると</a:t>
            </a:r>
            <a:r>
              <a:rPr lang="en-US" altLang="ja-JP" dirty="0"/>
              <a:t>Wi-Fi </a:t>
            </a:r>
            <a:r>
              <a:rPr lang="ja-JP" altLang="en-US" dirty="0"/>
              <a:t>接続されます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kern="0" dirty="0"/>
              <a:t>M5Burner</a:t>
            </a:r>
            <a:r>
              <a:rPr lang="en-US" altLang="ja-JP" sz="1800" kern="0" dirty="0"/>
              <a:t>(M5</a:t>
            </a:r>
            <a:r>
              <a:rPr lang="ja-JP" altLang="en-US" sz="1800" kern="0" dirty="0"/>
              <a:t>バーナー</a:t>
            </a:r>
            <a:r>
              <a:rPr lang="en-US" altLang="ja-JP" sz="1800" kern="0" dirty="0"/>
              <a:t>)</a:t>
            </a:r>
            <a:endParaRPr lang="en-US" altLang="ja-JP" kern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7</a:t>
            </a:fld>
            <a:endParaRPr lang="en-US" altLang="ja-JP" dirty="0"/>
          </a:p>
        </p:txBody>
      </p:sp>
      <p:pic>
        <p:nvPicPr>
          <p:cNvPr id="10" name="グラフィックス 9" descr="カーソル">
            <a:extLst>
              <a:ext uri="{FF2B5EF4-FFF2-40B4-BE49-F238E27FC236}">
                <a16:creationId xmlns:a16="http://schemas.microsoft.com/office/drawing/2014/main" id="{1160343E-A580-41FA-B89D-D28A67681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784844" y="4693305"/>
            <a:ext cx="648072" cy="64807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9F3DB53-C563-4CF4-9575-119E58FA4D6C}"/>
              </a:ext>
            </a:extLst>
          </p:cNvPr>
          <p:cNvSpPr/>
          <p:nvPr/>
        </p:nvSpPr>
        <p:spPr>
          <a:xfrm>
            <a:off x="428498" y="4289350"/>
            <a:ext cx="2263137" cy="360043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F40647-028E-417B-A05A-7C401E564DF6}"/>
              </a:ext>
            </a:extLst>
          </p:cNvPr>
          <p:cNvSpPr/>
          <p:nvPr/>
        </p:nvSpPr>
        <p:spPr>
          <a:xfrm>
            <a:off x="420937" y="5248672"/>
            <a:ext cx="2814920" cy="484583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E01C34-8D40-4762-ACD1-BB218B0F3C42}"/>
              </a:ext>
            </a:extLst>
          </p:cNvPr>
          <p:cNvSpPr/>
          <p:nvPr/>
        </p:nvSpPr>
        <p:spPr>
          <a:xfrm>
            <a:off x="6286559" y="4393383"/>
            <a:ext cx="1546060" cy="597072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CA25B5-F2B2-40F4-9B5F-20FB84B3969C}"/>
              </a:ext>
            </a:extLst>
          </p:cNvPr>
          <p:cNvSpPr/>
          <p:nvPr/>
        </p:nvSpPr>
        <p:spPr>
          <a:xfrm>
            <a:off x="3910295" y="3930971"/>
            <a:ext cx="1080120" cy="318396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16" name="グラフィックス 15" descr="カーソル">
            <a:extLst>
              <a:ext uri="{FF2B5EF4-FFF2-40B4-BE49-F238E27FC236}">
                <a16:creationId xmlns:a16="http://schemas.microsoft.com/office/drawing/2014/main" id="{1C9F23E1-E842-7114-CB80-FB6A8F4A1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836992" y="4889522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7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304625-F44C-D74A-4676-81D7CD96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1" y="2923997"/>
            <a:ext cx="4970542" cy="3986613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altLang="ja-JP" dirty="0" err="1"/>
              <a:t>UIFlow</a:t>
            </a:r>
            <a:r>
              <a:rPr lang="ja-JP" altLang="en-US" dirty="0"/>
              <a:t>を開く　　</a:t>
            </a:r>
            <a:r>
              <a:rPr lang="en-US" altLang="ja-JP" sz="1600" dirty="0">
                <a:hlinkClick r:id="rId3"/>
              </a:rPr>
              <a:t>https://flow.m5stack.com/</a:t>
            </a:r>
            <a:endParaRPr lang="en-US" altLang="ja-JP" dirty="0"/>
          </a:p>
          <a:p>
            <a:pPr lvl="2"/>
            <a:r>
              <a:rPr lang="en-US" altLang="ja-JP" dirty="0"/>
              <a:t>APIKEY </a:t>
            </a:r>
            <a:r>
              <a:rPr lang="ja-JP" altLang="en-US" dirty="0"/>
              <a:t>を確認，入力</a:t>
            </a:r>
            <a:endParaRPr lang="en-US" altLang="ja-JP" dirty="0"/>
          </a:p>
          <a:p>
            <a:pPr lvl="2"/>
            <a:r>
              <a:rPr lang="ja-JP" altLang="en-US" dirty="0"/>
              <a:t>左下が接続済みになれば成功</a:t>
            </a:r>
            <a:endParaRPr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3131DF7-18DC-4280-A59A-0B6CC8676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62" t="11437" r="33620" b="48159"/>
          <a:stretch/>
        </p:blipFill>
        <p:spPr>
          <a:xfrm>
            <a:off x="6042050" y="960929"/>
            <a:ext cx="1429553" cy="2897962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UIFlow</a:t>
            </a:r>
            <a:r>
              <a:rPr kumimoji="1" lang="ja-JP" altLang="en-US" dirty="0"/>
              <a:t> </a:t>
            </a:r>
            <a:r>
              <a:rPr kumimoji="1" lang="en-US" altLang="ja-JP" dirty="0"/>
              <a:t>(Web</a:t>
            </a:r>
            <a:r>
              <a:rPr kumimoji="1" lang="ja-JP" altLang="en-US" dirty="0"/>
              <a:t>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8</a:t>
            </a:fld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F47655-0D6A-4589-B83F-95D98CE0042C}"/>
              </a:ext>
            </a:extLst>
          </p:cNvPr>
          <p:cNvSpPr/>
          <p:nvPr/>
        </p:nvSpPr>
        <p:spPr>
          <a:xfrm>
            <a:off x="3198320" y="4635208"/>
            <a:ext cx="576064" cy="680481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DA630D1-ED13-4B25-B468-5E18B003A1BE}"/>
              </a:ext>
            </a:extLst>
          </p:cNvPr>
          <p:cNvSpPr/>
          <p:nvPr/>
        </p:nvSpPr>
        <p:spPr>
          <a:xfrm>
            <a:off x="4048959" y="2082156"/>
            <a:ext cx="1840146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APIKEY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DFB2E0-14C5-42DF-B749-DF5543D48A85}"/>
              </a:ext>
            </a:extLst>
          </p:cNvPr>
          <p:cNvSpPr/>
          <p:nvPr/>
        </p:nvSpPr>
        <p:spPr>
          <a:xfrm rot="5400000">
            <a:off x="6587281" y="2463954"/>
            <a:ext cx="360040" cy="126458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カーソル">
            <a:extLst>
              <a:ext uri="{FF2B5EF4-FFF2-40B4-BE49-F238E27FC236}">
                <a16:creationId xmlns:a16="http://schemas.microsoft.com/office/drawing/2014/main" id="{FBC12334-9D22-46EF-8B7D-B3DD958F3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529064" y="1050026"/>
            <a:ext cx="648072" cy="648072"/>
          </a:xfrm>
          <a:prstGeom prst="rect">
            <a:avLst/>
          </a:prstGeom>
        </p:spPr>
      </p:pic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31ED4D65-4AB0-4707-BCDF-0404BCA8CAC1}"/>
              </a:ext>
            </a:extLst>
          </p:cNvPr>
          <p:cNvSpPr txBox="1">
            <a:spLocks/>
          </p:cNvSpPr>
          <p:nvPr/>
        </p:nvSpPr>
        <p:spPr bwMode="auto">
          <a:xfrm>
            <a:off x="6093126" y="4305106"/>
            <a:ext cx="3384376" cy="106811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400" dirty="0"/>
              <a:t>・赤い画面の場合，</a:t>
            </a:r>
            <a:r>
              <a:rPr lang="en-US" altLang="ja-JP" sz="1400" dirty="0"/>
              <a:t>Wi-Fi</a:t>
            </a:r>
            <a:r>
              <a:rPr lang="ja-JP" altLang="en-US" sz="1400" dirty="0"/>
              <a:t>設定が間違い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・</a:t>
            </a:r>
            <a:r>
              <a:rPr lang="en-US" altLang="ja-JP" sz="1400" dirty="0"/>
              <a:t>M5Stick</a:t>
            </a:r>
            <a:r>
              <a:rPr lang="ja-JP" altLang="en-US" sz="1400" dirty="0"/>
              <a:t> は</a:t>
            </a:r>
            <a:r>
              <a:rPr lang="en-US" altLang="ja-JP" sz="1400" dirty="0"/>
              <a:t>11b/g</a:t>
            </a:r>
          </a:p>
          <a:p>
            <a:pPr marL="0" indent="0">
              <a:buNone/>
            </a:pPr>
            <a:r>
              <a:rPr lang="ja-JP" altLang="en-US" sz="1400" dirty="0"/>
              <a:t>・</a:t>
            </a:r>
            <a:r>
              <a:rPr lang="en-US" altLang="ja-JP" sz="1400" dirty="0"/>
              <a:t>PC </a:t>
            </a:r>
            <a:r>
              <a:rPr lang="ja-JP" altLang="en-US" sz="1400" dirty="0"/>
              <a:t>もネット接続が必要です</a:t>
            </a:r>
            <a:endParaRPr lang="en-US" altLang="ja-JP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231D70-3505-4EEC-BC90-CA7C9B2C4CF1}"/>
              </a:ext>
            </a:extLst>
          </p:cNvPr>
          <p:cNvCxnSpPr>
            <a:cxnSpLocks/>
          </p:cNvCxnSpPr>
          <p:nvPr/>
        </p:nvCxnSpPr>
        <p:spPr>
          <a:xfrm flipH="1">
            <a:off x="3627042" y="2523382"/>
            <a:ext cx="2507964" cy="791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42E5584-165F-4114-AD9F-4278D7744625}"/>
              </a:ext>
            </a:extLst>
          </p:cNvPr>
          <p:cNvSpPr/>
          <p:nvPr/>
        </p:nvSpPr>
        <p:spPr>
          <a:xfrm>
            <a:off x="5288005" y="3652848"/>
            <a:ext cx="2590600" cy="468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機種と言語を選ぶ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B49D487-4D69-4047-9B2A-40CE009FD950}"/>
              </a:ext>
            </a:extLst>
          </p:cNvPr>
          <p:cNvCxnSpPr>
            <a:cxnSpLocks/>
          </p:cNvCxnSpPr>
          <p:nvPr/>
        </p:nvCxnSpPr>
        <p:spPr>
          <a:xfrm flipH="1">
            <a:off x="3872880" y="4509991"/>
            <a:ext cx="1203650" cy="2440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4756B9-2E2B-4ECE-8389-19A5F53F3509}"/>
              </a:ext>
            </a:extLst>
          </p:cNvPr>
          <p:cNvSpPr/>
          <p:nvPr/>
        </p:nvSpPr>
        <p:spPr>
          <a:xfrm>
            <a:off x="1208585" y="3407979"/>
            <a:ext cx="2376264" cy="381061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D7D4549-3A3D-430D-991D-EFE62D1047C6}"/>
              </a:ext>
            </a:extLst>
          </p:cNvPr>
          <p:cNvSpPr/>
          <p:nvPr/>
        </p:nvSpPr>
        <p:spPr>
          <a:xfrm rot="5400000">
            <a:off x="6347502" y="1566287"/>
            <a:ext cx="810410" cy="100574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D7A5AA-4B4A-4A63-8664-E8FA404CDBF0}"/>
                  </a:ext>
                </a:extLst>
              </p14:cNvPr>
              <p14:cNvContentPartPr/>
              <p14:nvPr/>
            </p14:nvContentPartPr>
            <p14:xfrm>
              <a:off x="6776394" y="2205994"/>
              <a:ext cx="202680" cy="36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D7A5AA-4B4A-4A63-8664-E8FA404CD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3506" y="2142994"/>
                <a:ext cx="328097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図 18">
            <a:extLst>
              <a:ext uri="{FF2B5EF4-FFF2-40B4-BE49-F238E27FC236}">
                <a16:creationId xmlns:a16="http://schemas.microsoft.com/office/drawing/2014/main" id="{ADDD0E78-C50F-4D95-A3E8-F6ADA90D62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3" t="94590" r="84416"/>
          <a:stretch/>
        </p:blipFill>
        <p:spPr>
          <a:xfrm>
            <a:off x="5937107" y="5517775"/>
            <a:ext cx="3489184" cy="90928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4FBC9E-D2F8-A813-F36B-253CE0554A2A}"/>
              </a:ext>
            </a:extLst>
          </p:cNvPr>
          <p:cNvSpPr/>
          <p:nvPr/>
        </p:nvSpPr>
        <p:spPr>
          <a:xfrm>
            <a:off x="2504728" y="3542799"/>
            <a:ext cx="432048" cy="110049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8768315-7ACE-4FBD-A911-B39C2D91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1296144"/>
          </a:xfrm>
        </p:spPr>
        <p:txBody>
          <a:bodyPr/>
          <a:lstStyle/>
          <a:p>
            <a:r>
              <a:rPr kumimoji="1" lang="en-US" altLang="ja-JP" dirty="0" err="1"/>
              <a:t>UIFlow</a:t>
            </a:r>
            <a:r>
              <a:rPr kumimoji="1" lang="ja-JP" altLang="en-US" dirty="0"/>
              <a:t>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つのモードがあります。</a:t>
            </a:r>
            <a:endParaRPr kumimoji="1" lang="en-US" altLang="ja-JP" dirty="0"/>
          </a:p>
          <a:p>
            <a:pPr lvl="2"/>
            <a:r>
              <a:rPr lang="ja-JP" altLang="en-US" dirty="0"/>
              <a:t>操作と動作が変わるので注意しましょう。</a:t>
            </a:r>
            <a:endParaRPr lang="en-US" altLang="ja-JP" dirty="0"/>
          </a:p>
          <a:p>
            <a:pPr lvl="2"/>
            <a:r>
              <a:rPr kumimoji="1" lang="ja-JP" altLang="en-US" dirty="0"/>
              <a:t>間違えても戻せるので安心して試そう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192928A-6BD4-4CBE-9CD5-46A6BE51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UIFlow</a:t>
            </a:r>
            <a:r>
              <a:rPr lang="en-US" altLang="ja-JP" dirty="0"/>
              <a:t> </a:t>
            </a:r>
            <a:r>
              <a:rPr lang="ja-JP" altLang="en-US" dirty="0"/>
              <a:t>の動作</a:t>
            </a:r>
            <a:r>
              <a:rPr kumimoji="1" lang="en-US" altLang="ja-JP" dirty="0"/>
              <a:t>Mode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DB993-EF4A-4634-B4FE-EC67857C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9</a:t>
            </a:fld>
            <a:endParaRPr lang="en-US" altLang="ja-JP" dirty="0"/>
          </a:p>
        </p:txBody>
      </p:sp>
      <p:graphicFrame>
        <p:nvGraphicFramePr>
          <p:cNvPr id="14" name="表 14">
            <a:extLst>
              <a:ext uri="{FF2B5EF4-FFF2-40B4-BE49-F238E27FC236}">
                <a16:creationId xmlns:a16="http://schemas.microsoft.com/office/drawing/2014/main" id="{422A161A-0EB4-4655-938C-11E835F01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1162"/>
              </p:ext>
            </p:extLst>
          </p:nvPr>
        </p:nvGraphicFramePr>
        <p:xfrm>
          <a:off x="428498" y="2132856"/>
          <a:ext cx="9049004" cy="4206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3706">
                  <a:extLst>
                    <a:ext uri="{9D8B030D-6E8A-4147-A177-3AD203B41FA5}">
                      <a16:colId xmlns:a16="http://schemas.microsoft.com/office/drawing/2014/main" val="1004222067"/>
                    </a:ext>
                  </a:extLst>
                </a:gridCol>
                <a:gridCol w="3959091">
                  <a:extLst>
                    <a:ext uri="{9D8B030D-6E8A-4147-A177-3AD203B41FA5}">
                      <a16:colId xmlns:a16="http://schemas.microsoft.com/office/drawing/2014/main" val="1312304504"/>
                    </a:ext>
                  </a:extLst>
                </a:gridCol>
                <a:gridCol w="662944">
                  <a:extLst>
                    <a:ext uri="{9D8B030D-6E8A-4147-A177-3AD203B41FA5}">
                      <a16:colId xmlns:a16="http://schemas.microsoft.com/office/drawing/2014/main" val="2049924461"/>
                    </a:ext>
                  </a:extLst>
                </a:gridCol>
                <a:gridCol w="2933263">
                  <a:extLst>
                    <a:ext uri="{9D8B030D-6E8A-4147-A177-3AD203B41FA5}">
                      <a16:colId xmlns:a16="http://schemas.microsoft.com/office/drawing/2014/main" val="3776877435"/>
                    </a:ext>
                  </a:extLst>
                </a:gridCol>
              </a:tblGrid>
              <a:tr h="295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Mode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summary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◯✕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09698"/>
                  </a:ext>
                </a:extLst>
              </a:tr>
              <a:tr h="517719">
                <a:tc rowSpan="2">
                  <a:txBody>
                    <a:bodyPr/>
                    <a:lstStyle/>
                    <a:p>
                      <a:r>
                        <a:rPr kumimoji="1" lang="en-US" altLang="ja-JP" b="0" dirty="0"/>
                        <a:t>USB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UIFlow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-Desktop-IDE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を使用</a:t>
                      </a:r>
                    </a:p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USB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ケーブルを指して使う</a:t>
                      </a:r>
                    </a:p>
                    <a:p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安定動作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インターネット不要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6839"/>
                  </a:ext>
                </a:extLst>
              </a:tr>
              <a:tr h="5177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最新機能が使えない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リモコン使えない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57235"/>
                  </a:ext>
                </a:extLst>
              </a:tr>
              <a:tr h="517719">
                <a:tc rowSpan="2">
                  <a:txBody>
                    <a:bodyPr/>
                    <a:lstStyle/>
                    <a:p>
                      <a:r>
                        <a:rPr kumimoji="1" lang="en-US" altLang="ja-JP" b="0" dirty="0"/>
                        <a:t>Cloud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hlinkClick r:id="rId2"/>
                        </a:rPr>
                        <a:t>https://flow.m5stack.com/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ブラウザから</a:t>
                      </a:r>
                      <a:r>
                        <a:rPr kumimoji="1" lang="en-US" altLang="ja-JP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Wi-Fi </a:t>
                      </a: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経由で使う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最新機能が使える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遠隔でも更新できる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59914"/>
                  </a:ext>
                </a:extLst>
              </a:tr>
              <a:tr h="5177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設定が少し必要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バグが多い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958"/>
                  </a:ext>
                </a:extLst>
              </a:tr>
              <a:tr h="306462">
                <a:tc rowSpan="2">
                  <a:txBody>
                    <a:bodyPr/>
                    <a:lstStyle/>
                    <a:p>
                      <a:r>
                        <a:rPr kumimoji="1" lang="en-US" altLang="ja-JP" b="0" dirty="0"/>
                        <a:t>APP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ダウンロードしたプログラムを動作する</a:t>
                      </a: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電源入れ直しても，同じソフトが動く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運用に使える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電源切れても再起動できる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89052"/>
                  </a:ext>
                </a:extLst>
              </a:tr>
              <a:tr h="3064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時々フリーズする</a:t>
                      </a:r>
                      <a:endParaRPr kumimoji="1" lang="en-US" altLang="ja-JP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ソフト更新できない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9585"/>
      </p:ext>
    </p:extLst>
  </p:cSld>
  <p:clrMapOvr>
    <a:masterClrMapping/>
  </p:clrMapOvr>
</p:sld>
</file>

<file path=ppt/theme/theme1.xml><?xml version="1.0" encoding="utf-8"?>
<a:theme xmlns:a="http://schemas.openxmlformats.org/drawingml/2006/main" name="20170127 補足資料">
  <a:themeElements>
    <a:clrScheme name="ユーザー定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​​テーマ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12908</TotalTime>
  <Words>1179</Words>
  <Application>Microsoft Office PowerPoint</Application>
  <PresentationFormat>A4 210 x 297 mm</PresentationFormat>
  <Paragraphs>290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Meiryo UI</vt:lpstr>
      <vt:lpstr>Century Gothic</vt:lpstr>
      <vt:lpstr>Times New Roman</vt:lpstr>
      <vt:lpstr>Wingdings</vt:lpstr>
      <vt:lpstr>20170127 補足資料</vt:lpstr>
      <vt:lpstr>【IoT 導入セミナー】 Vol.1  IoT を体験する</vt:lpstr>
      <vt:lpstr>概要説明</vt:lpstr>
      <vt:lpstr>IoT 導入への基礎講義</vt:lpstr>
      <vt:lpstr>プログラミング(基本)</vt:lpstr>
      <vt:lpstr>教材説明</vt:lpstr>
      <vt:lpstr>教材説明</vt:lpstr>
      <vt:lpstr>M5Burner(M5バーナー)</vt:lpstr>
      <vt:lpstr>UIFlow (Web版)</vt:lpstr>
      <vt:lpstr>UIFlow の動作Mode</vt:lpstr>
      <vt:lpstr>動作Mode の変更方法</vt:lpstr>
      <vt:lpstr>準備 (Web)</vt:lpstr>
      <vt:lpstr>準備</vt:lpstr>
      <vt:lpstr>いろいろなセンサ体験</vt:lpstr>
      <vt:lpstr>プログラム1</vt:lpstr>
      <vt:lpstr>プログラム2</vt:lpstr>
      <vt:lpstr>ちょっと高度なプログラミング</vt:lpstr>
      <vt:lpstr>基本命令を学ぶ</vt:lpstr>
      <vt:lpstr>変数</vt:lpstr>
      <vt:lpstr>演算</vt:lpstr>
      <vt:lpstr>繰り返し</vt:lpstr>
      <vt:lpstr>分岐</vt:lpstr>
      <vt:lpstr>配列</vt:lpstr>
      <vt:lpstr>プログラム3</vt:lpstr>
      <vt:lpstr>まとめ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R632</dc:creator>
  <cp:lastModifiedBy>繁樹 稲玉</cp:lastModifiedBy>
  <cp:revision>740</cp:revision>
  <cp:lastPrinted>2020-06-04T23:31:37Z</cp:lastPrinted>
  <dcterms:created xsi:type="dcterms:W3CDTF">2017-01-24T09:45:36Z</dcterms:created>
  <dcterms:modified xsi:type="dcterms:W3CDTF">2024-10-11T02:36:09Z</dcterms:modified>
</cp:coreProperties>
</file>