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29" r:id="rId2"/>
    <p:sldId id="486" r:id="rId3"/>
    <p:sldId id="477" r:id="rId4"/>
    <p:sldId id="548" r:id="rId5"/>
    <p:sldId id="550" r:id="rId6"/>
    <p:sldId id="551" r:id="rId7"/>
    <p:sldId id="552" r:id="rId8"/>
    <p:sldId id="553" r:id="rId9"/>
    <p:sldId id="554" r:id="rId10"/>
    <p:sldId id="555" r:id="rId11"/>
    <p:sldId id="571" r:id="rId12"/>
    <p:sldId id="495" r:id="rId13"/>
    <p:sldId id="591" r:id="rId14"/>
    <p:sldId id="520" r:id="rId15"/>
    <p:sldId id="521" r:id="rId16"/>
    <p:sldId id="522" r:id="rId17"/>
    <p:sldId id="523" r:id="rId18"/>
    <p:sldId id="547" r:id="rId19"/>
    <p:sldId id="592" r:id="rId20"/>
    <p:sldId id="525" r:id="rId21"/>
    <p:sldId id="593" r:id="rId22"/>
    <p:sldId id="594" r:id="rId23"/>
    <p:sldId id="568" r:id="rId24"/>
    <p:sldId id="590" r:id="rId25"/>
  </p:sldIdLst>
  <p:sldSz cx="9906000" cy="6858000" type="A4"/>
  <p:notesSz cx="6888163" cy="100187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E46C0A"/>
    <a:srgbClr val="95D452"/>
    <a:srgbClr val="FAC090"/>
    <a:srgbClr val="D6EEFF"/>
    <a:srgbClr val="CCCCFF"/>
    <a:srgbClr val="9999FF"/>
    <a:srgbClr val="CCFF33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940" autoAdjust="0"/>
  </p:normalViewPr>
  <p:slideViewPr>
    <p:cSldViewPr>
      <p:cViewPr varScale="1">
        <p:scale>
          <a:sx n="113" d="100"/>
          <a:sy n="113" d="100"/>
        </p:scale>
        <p:origin x="125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F0D50-33CF-4D1A-9463-E0A9B613B497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0404539-EDA2-4297-8A49-20C4ED3E38CA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gm:t>
    </dgm:pt>
    <dgm:pt modelId="{BEA5C133-F8A0-4CED-BADE-1CE33D6D6619}" type="par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8202F8-EC19-4A0F-91D6-AC06659CA479}" type="sib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3DD6C61-AFC9-4AD8-9D7A-7A6888B38169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gm:t>
    </dgm:pt>
    <dgm:pt modelId="{C3679735-44A2-4BFC-BC8E-19E6B79B5B64}" type="par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696824-6DED-4BC2-A7DE-4A2F59253D3C}" type="sib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DEFC623-F0D3-49FD-8C32-22083C54D7D8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gm:t>
    </dgm:pt>
    <dgm:pt modelId="{C981119D-8BB3-4383-BF69-F5424426164F}" type="par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9FA50A-774B-474F-968A-A5EA7EC1FC50}" type="sib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DBD169B-62ED-4340-8413-3A74A0984FEF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gm:t>
    </dgm:pt>
    <dgm:pt modelId="{5E5D07AA-150E-48C1-B438-A8A42BD5E320}" type="par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36FD90-E1D2-480F-A38D-1BD6B3A9D5C1}" type="sib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477FFEE-6D75-486A-998F-0105CF124FA5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gm:t>
    </dgm:pt>
    <dgm:pt modelId="{F8471495-CA27-4FC1-98F5-EA7299F76493}" type="par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14C5E26-3E42-462A-A8AB-5F3797FCC501}" type="sib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3E8124-0254-4201-B13B-AD4F69A5ACD4}" type="pres">
      <dgm:prSet presAssocID="{EE2F0D50-33CF-4D1A-9463-E0A9B613B497}" presName="linearFlow" presStyleCnt="0">
        <dgm:presLayoutVars>
          <dgm:resizeHandles val="exact"/>
        </dgm:presLayoutVars>
      </dgm:prSet>
      <dgm:spPr/>
    </dgm:pt>
    <dgm:pt modelId="{91995448-4E86-4AB6-A4C1-9F3D2EBBFDC7}" type="pres">
      <dgm:prSet presAssocID="{80404539-EDA2-4297-8A49-20C4ED3E38CA}" presName="node" presStyleLbl="node1" presStyleIdx="0" presStyleCnt="5" custScaleX="154656">
        <dgm:presLayoutVars>
          <dgm:bulletEnabled val="1"/>
        </dgm:presLayoutVars>
      </dgm:prSet>
      <dgm:spPr/>
    </dgm:pt>
    <dgm:pt modelId="{8916A327-0492-49BB-9479-AAA21A1CAC4C}" type="pres">
      <dgm:prSet presAssocID="{F38202F8-EC19-4A0F-91D6-AC06659CA479}" presName="sibTrans" presStyleLbl="sibTrans2D1" presStyleIdx="0" presStyleCnt="4"/>
      <dgm:spPr/>
    </dgm:pt>
    <dgm:pt modelId="{921F17D6-9797-4405-A095-B9F3DFB9E155}" type="pres">
      <dgm:prSet presAssocID="{F38202F8-EC19-4A0F-91D6-AC06659CA479}" presName="connectorText" presStyleLbl="sibTrans2D1" presStyleIdx="0" presStyleCnt="4"/>
      <dgm:spPr/>
    </dgm:pt>
    <dgm:pt modelId="{6B1D2194-BE0A-46B0-9E8A-FF8061A9F6E1}" type="pres">
      <dgm:prSet presAssocID="{D3DD6C61-AFC9-4AD8-9D7A-7A6888B38169}" presName="node" presStyleLbl="node1" presStyleIdx="1" presStyleCnt="5" custScaleX="154656">
        <dgm:presLayoutVars>
          <dgm:bulletEnabled val="1"/>
        </dgm:presLayoutVars>
      </dgm:prSet>
      <dgm:spPr/>
    </dgm:pt>
    <dgm:pt modelId="{2ACAF3FC-12B2-4828-90EF-5FF8D8F9499A}" type="pres">
      <dgm:prSet presAssocID="{7A696824-6DED-4BC2-A7DE-4A2F59253D3C}" presName="sibTrans" presStyleLbl="sibTrans2D1" presStyleIdx="1" presStyleCnt="4"/>
      <dgm:spPr/>
    </dgm:pt>
    <dgm:pt modelId="{8A1EBB32-02D9-4146-AE4A-C1DDD94A4EE1}" type="pres">
      <dgm:prSet presAssocID="{7A696824-6DED-4BC2-A7DE-4A2F59253D3C}" presName="connectorText" presStyleLbl="sibTrans2D1" presStyleIdx="1" presStyleCnt="4"/>
      <dgm:spPr/>
    </dgm:pt>
    <dgm:pt modelId="{C3A3007D-49C8-47E0-93DA-5A48D2B94C53}" type="pres">
      <dgm:prSet presAssocID="{3DEFC623-F0D3-49FD-8C32-22083C54D7D8}" presName="node" presStyleLbl="node1" presStyleIdx="2" presStyleCnt="5" custScaleX="154656">
        <dgm:presLayoutVars>
          <dgm:bulletEnabled val="1"/>
        </dgm:presLayoutVars>
      </dgm:prSet>
      <dgm:spPr/>
    </dgm:pt>
    <dgm:pt modelId="{A4866981-4CE7-4040-92EF-8EC173430440}" type="pres">
      <dgm:prSet presAssocID="{BA9FA50A-774B-474F-968A-A5EA7EC1FC50}" presName="sibTrans" presStyleLbl="sibTrans2D1" presStyleIdx="2" presStyleCnt="4"/>
      <dgm:spPr/>
    </dgm:pt>
    <dgm:pt modelId="{832D3008-9568-458A-88D0-049D969D0A1F}" type="pres">
      <dgm:prSet presAssocID="{BA9FA50A-774B-474F-968A-A5EA7EC1FC50}" presName="connectorText" presStyleLbl="sibTrans2D1" presStyleIdx="2" presStyleCnt="4"/>
      <dgm:spPr/>
    </dgm:pt>
    <dgm:pt modelId="{DF61A37E-400E-4F45-99FC-30C8C38550B4}" type="pres">
      <dgm:prSet presAssocID="{6DBD169B-62ED-4340-8413-3A74A0984FEF}" presName="node" presStyleLbl="node1" presStyleIdx="3" presStyleCnt="5" custScaleX="154656">
        <dgm:presLayoutVars>
          <dgm:bulletEnabled val="1"/>
        </dgm:presLayoutVars>
      </dgm:prSet>
      <dgm:spPr/>
    </dgm:pt>
    <dgm:pt modelId="{A4D7F0E4-2DDF-4692-983B-461B515F3BFB}" type="pres">
      <dgm:prSet presAssocID="{7636FD90-E1D2-480F-A38D-1BD6B3A9D5C1}" presName="sibTrans" presStyleLbl="sibTrans2D1" presStyleIdx="3" presStyleCnt="4"/>
      <dgm:spPr/>
    </dgm:pt>
    <dgm:pt modelId="{CF98E3E6-BEC6-43E6-8692-7D1E6C67CD69}" type="pres">
      <dgm:prSet presAssocID="{7636FD90-E1D2-480F-A38D-1BD6B3A9D5C1}" presName="connectorText" presStyleLbl="sibTrans2D1" presStyleIdx="3" presStyleCnt="4"/>
      <dgm:spPr/>
    </dgm:pt>
    <dgm:pt modelId="{E3477E1B-D83A-4035-B89D-A86846E04EFE}" type="pres">
      <dgm:prSet presAssocID="{4477FFEE-6D75-486A-998F-0105CF124FA5}" presName="node" presStyleLbl="node1" presStyleIdx="4" presStyleCnt="5" custScaleX="154656">
        <dgm:presLayoutVars>
          <dgm:bulletEnabled val="1"/>
        </dgm:presLayoutVars>
      </dgm:prSet>
      <dgm:spPr/>
    </dgm:pt>
  </dgm:ptLst>
  <dgm:cxnLst>
    <dgm:cxn modelId="{61A3A609-27FC-47A6-9D38-57ADD4DAA932}" type="presOf" srcId="{7A696824-6DED-4BC2-A7DE-4A2F59253D3C}" destId="{2ACAF3FC-12B2-4828-90EF-5FF8D8F9499A}" srcOrd="0" destOrd="0" presId="urn:microsoft.com/office/officeart/2005/8/layout/process2"/>
    <dgm:cxn modelId="{8F31D924-2C0D-444B-9A0C-CFD3A2CB88F9}" type="presOf" srcId="{EE2F0D50-33CF-4D1A-9463-E0A9B613B497}" destId="{EC3E8124-0254-4201-B13B-AD4F69A5ACD4}" srcOrd="0" destOrd="0" presId="urn:microsoft.com/office/officeart/2005/8/layout/process2"/>
    <dgm:cxn modelId="{FAA5C828-F48C-48DF-9ED3-E24A95934285}" srcId="{EE2F0D50-33CF-4D1A-9463-E0A9B613B497}" destId="{80404539-EDA2-4297-8A49-20C4ED3E38CA}" srcOrd="0" destOrd="0" parTransId="{BEA5C133-F8A0-4CED-BADE-1CE33D6D6619}" sibTransId="{F38202F8-EC19-4A0F-91D6-AC06659CA479}"/>
    <dgm:cxn modelId="{B951CD28-EDCF-4DA8-B865-80CD5219203C}" srcId="{EE2F0D50-33CF-4D1A-9463-E0A9B613B497}" destId="{4477FFEE-6D75-486A-998F-0105CF124FA5}" srcOrd="4" destOrd="0" parTransId="{F8471495-CA27-4FC1-98F5-EA7299F76493}" sibTransId="{814C5E26-3E42-462A-A8AB-5F3797FCC501}"/>
    <dgm:cxn modelId="{B3E6DE2B-5640-41A0-A9E2-287686486FE6}" srcId="{EE2F0D50-33CF-4D1A-9463-E0A9B613B497}" destId="{6DBD169B-62ED-4340-8413-3A74A0984FEF}" srcOrd="3" destOrd="0" parTransId="{5E5D07AA-150E-48C1-B438-A8A42BD5E320}" sibTransId="{7636FD90-E1D2-480F-A38D-1BD6B3A9D5C1}"/>
    <dgm:cxn modelId="{A878D232-F79A-4F41-A708-E9104C9E21F3}" srcId="{EE2F0D50-33CF-4D1A-9463-E0A9B613B497}" destId="{3DEFC623-F0D3-49FD-8C32-22083C54D7D8}" srcOrd="2" destOrd="0" parTransId="{C981119D-8BB3-4383-BF69-F5424426164F}" sibTransId="{BA9FA50A-774B-474F-968A-A5EA7EC1FC50}"/>
    <dgm:cxn modelId="{6FAD003F-9B9A-4FD9-B975-CD43FB8354F1}" type="presOf" srcId="{3DEFC623-F0D3-49FD-8C32-22083C54D7D8}" destId="{C3A3007D-49C8-47E0-93DA-5A48D2B94C53}" srcOrd="0" destOrd="0" presId="urn:microsoft.com/office/officeart/2005/8/layout/process2"/>
    <dgm:cxn modelId="{6DA70C5E-334D-4720-9896-6397AAB07E68}" type="presOf" srcId="{7636FD90-E1D2-480F-A38D-1BD6B3A9D5C1}" destId="{CF98E3E6-BEC6-43E6-8692-7D1E6C67CD69}" srcOrd="1" destOrd="0" presId="urn:microsoft.com/office/officeart/2005/8/layout/process2"/>
    <dgm:cxn modelId="{FBC6E643-793E-4598-AA9E-24C87CFCE9E1}" type="presOf" srcId="{4477FFEE-6D75-486A-998F-0105CF124FA5}" destId="{E3477E1B-D83A-4035-B89D-A86846E04EFE}" srcOrd="0" destOrd="0" presId="urn:microsoft.com/office/officeart/2005/8/layout/process2"/>
    <dgm:cxn modelId="{58684691-10CE-4347-859A-FA26D83687B3}" type="presOf" srcId="{F38202F8-EC19-4A0F-91D6-AC06659CA479}" destId="{921F17D6-9797-4405-A095-B9F3DFB9E155}" srcOrd="1" destOrd="0" presId="urn:microsoft.com/office/officeart/2005/8/layout/process2"/>
    <dgm:cxn modelId="{33597CA9-B6F0-4E00-AE84-3FC49D52E618}" type="presOf" srcId="{D3DD6C61-AFC9-4AD8-9D7A-7A6888B38169}" destId="{6B1D2194-BE0A-46B0-9E8A-FF8061A9F6E1}" srcOrd="0" destOrd="0" presId="urn:microsoft.com/office/officeart/2005/8/layout/process2"/>
    <dgm:cxn modelId="{E66CF0BB-978D-4CF4-BAFF-E82548973DBA}" type="presOf" srcId="{F38202F8-EC19-4A0F-91D6-AC06659CA479}" destId="{8916A327-0492-49BB-9479-AAA21A1CAC4C}" srcOrd="0" destOrd="0" presId="urn:microsoft.com/office/officeart/2005/8/layout/process2"/>
    <dgm:cxn modelId="{D0F321C5-59B8-48AA-A8AE-B54729735E9C}" srcId="{EE2F0D50-33CF-4D1A-9463-E0A9B613B497}" destId="{D3DD6C61-AFC9-4AD8-9D7A-7A6888B38169}" srcOrd="1" destOrd="0" parTransId="{C3679735-44A2-4BFC-BC8E-19E6B79B5B64}" sibTransId="{7A696824-6DED-4BC2-A7DE-4A2F59253D3C}"/>
    <dgm:cxn modelId="{054E6FC6-375B-42DF-A97F-EE94CD0E099E}" type="presOf" srcId="{7A696824-6DED-4BC2-A7DE-4A2F59253D3C}" destId="{8A1EBB32-02D9-4146-AE4A-C1DDD94A4EE1}" srcOrd="1" destOrd="0" presId="urn:microsoft.com/office/officeart/2005/8/layout/process2"/>
    <dgm:cxn modelId="{E74503CA-B137-4A78-8CBF-676586490237}" type="presOf" srcId="{80404539-EDA2-4297-8A49-20C4ED3E38CA}" destId="{91995448-4E86-4AB6-A4C1-9F3D2EBBFDC7}" srcOrd="0" destOrd="0" presId="urn:microsoft.com/office/officeart/2005/8/layout/process2"/>
    <dgm:cxn modelId="{4CE2E6D1-3222-4B4E-BDB9-659B7BB608AB}" type="presOf" srcId="{BA9FA50A-774B-474F-968A-A5EA7EC1FC50}" destId="{A4866981-4CE7-4040-92EF-8EC173430440}" srcOrd="0" destOrd="0" presId="urn:microsoft.com/office/officeart/2005/8/layout/process2"/>
    <dgm:cxn modelId="{E0066DD5-5353-4B5B-8CDE-11F94765EFBA}" type="presOf" srcId="{6DBD169B-62ED-4340-8413-3A74A0984FEF}" destId="{DF61A37E-400E-4F45-99FC-30C8C38550B4}" srcOrd="0" destOrd="0" presId="urn:microsoft.com/office/officeart/2005/8/layout/process2"/>
    <dgm:cxn modelId="{9504A6F2-39DB-4A08-9256-F684BBDC800F}" type="presOf" srcId="{7636FD90-E1D2-480F-A38D-1BD6B3A9D5C1}" destId="{A4D7F0E4-2DDF-4692-983B-461B515F3BFB}" srcOrd="0" destOrd="0" presId="urn:microsoft.com/office/officeart/2005/8/layout/process2"/>
    <dgm:cxn modelId="{A71116FD-863D-468D-A256-D4BA242539A4}" type="presOf" srcId="{BA9FA50A-774B-474F-968A-A5EA7EC1FC50}" destId="{832D3008-9568-458A-88D0-049D969D0A1F}" srcOrd="1" destOrd="0" presId="urn:microsoft.com/office/officeart/2005/8/layout/process2"/>
    <dgm:cxn modelId="{1D5F658F-EEE9-405B-824B-C387335533ED}" type="presParOf" srcId="{EC3E8124-0254-4201-B13B-AD4F69A5ACD4}" destId="{91995448-4E86-4AB6-A4C1-9F3D2EBBFDC7}" srcOrd="0" destOrd="0" presId="urn:microsoft.com/office/officeart/2005/8/layout/process2"/>
    <dgm:cxn modelId="{D1BA39A1-E0CC-440F-9E40-5C7FABEB7DE8}" type="presParOf" srcId="{EC3E8124-0254-4201-B13B-AD4F69A5ACD4}" destId="{8916A327-0492-49BB-9479-AAA21A1CAC4C}" srcOrd="1" destOrd="0" presId="urn:microsoft.com/office/officeart/2005/8/layout/process2"/>
    <dgm:cxn modelId="{310D533D-C34B-4A95-97DD-0AB955CBB6BD}" type="presParOf" srcId="{8916A327-0492-49BB-9479-AAA21A1CAC4C}" destId="{921F17D6-9797-4405-A095-B9F3DFB9E155}" srcOrd="0" destOrd="0" presId="urn:microsoft.com/office/officeart/2005/8/layout/process2"/>
    <dgm:cxn modelId="{562DAD4F-8E16-4B1B-B778-2A46255F2862}" type="presParOf" srcId="{EC3E8124-0254-4201-B13B-AD4F69A5ACD4}" destId="{6B1D2194-BE0A-46B0-9E8A-FF8061A9F6E1}" srcOrd="2" destOrd="0" presId="urn:microsoft.com/office/officeart/2005/8/layout/process2"/>
    <dgm:cxn modelId="{42F0BCE8-C86A-4FA1-9E87-3F2D27652291}" type="presParOf" srcId="{EC3E8124-0254-4201-B13B-AD4F69A5ACD4}" destId="{2ACAF3FC-12B2-4828-90EF-5FF8D8F9499A}" srcOrd="3" destOrd="0" presId="urn:microsoft.com/office/officeart/2005/8/layout/process2"/>
    <dgm:cxn modelId="{07A76D82-F858-4A0D-97DB-A769B90C67C8}" type="presParOf" srcId="{2ACAF3FC-12B2-4828-90EF-5FF8D8F9499A}" destId="{8A1EBB32-02D9-4146-AE4A-C1DDD94A4EE1}" srcOrd="0" destOrd="0" presId="urn:microsoft.com/office/officeart/2005/8/layout/process2"/>
    <dgm:cxn modelId="{434F5296-BB46-4DAF-AFD2-71DBF41D3E77}" type="presParOf" srcId="{EC3E8124-0254-4201-B13B-AD4F69A5ACD4}" destId="{C3A3007D-49C8-47E0-93DA-5A48D2B94C53}" srcOrd="4" destOrd="0" presId="urn:microsoft.com/office/officeart/2005/8/layout/process2"/>
    <dgm:cxn modelId="{74DC953E-FFED-4A10-9879-53069CC14CF7}" type="presParOf" srcId="{EC3E8124-0254-4201-B13B-AD4F69A5ACD4}" destId="{A4866981-4CE7-4040-92EF-8EC173430440}" srcOrd="5" destOrd="0" presId="urn:microsoft.com/office/officeart/2005/8/layout/process2"/>
    <dgm:cxn modelId="{0F6938EA-F28E-43D0-89BF-5874920CD827}" type="presParOf" srcId="{A4866981-4CE7-4040-92EF-8EC173430440}" destId="{832D3008-9568-458A-88D0-049D969D0A1F}" srcOrd="0" destOrd="0" presId="urn:microsoft.com/office/officeart/2005/8/layout/process2"/>
    <dgm:cxn modelId="{A1206124-36D7-41FC-BA93-E326257F4CA5}" type="presParOf" srcId="{EC3E8124-0254-4201-B13B-AD4F69A5ACD4}" destId="{DF61A37E-400E-4F45-99FC-30C8C38550B4}" srcOrd="6" destOrd="0" presId="urn:microsoft.com/office/officeart/2005/8/layout/process2"/>
    <dgm:cxn modelId="{F3E44E50-89B9-43AE-A229-30D07B5A9D00}" type="presParOf" srcId="{EC3E8124-0254-4201-B13B-AD4F69A5ACD4}" destId="{A4D7F0E4-2DDF-4692-983B-461B515F3BFB}" srcOrd="7" destOrd="0" presId="urn:microsoft.com/office/officeart/2005/8/layout/process2"/>
    <dgm:cxn modelId="{7975980F-8E6C-4670-A809-0FA72B1AD2B7}" type="presParOf" srcId="{A4D7F0E4-2DDF-4692-983B-461B515F3BFB}" destId="{CF98E3E6-BEC6-43E6-8692-7D1E6C67CD69}" srcOrd="0" destOrd="0" presId="urn:microsoft.com/office/officeart/2005/8/layout/process2"/>
    <dgm:cxn modelId="{7DD78769-95D9-483B-A00E-FC2B402C7058}" type="presParOf" srcId="{EC3E8124-0254-4201-B13B-AD4F69A5ACD4}" destId="{E3477E1B-D83A-4035-B89D-A86846E04EF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448-4E86-4AB6-A4C1-9F3D2EBBFDC7}">
      <dsp:nvSpPr>
        <dsp:cNvPr id="0" name=""/>
        <dsp:cNvSpPr/>
      </dsp:nvSpPr>
      <dsp:spPr>
        <a:xfrm>
          <a:off x="258102" y="615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sp:txBody>
      <dsp:txXfrm>
        <a:off x="279187" y="21700"/>
        <a:ext cx="1961905" cy="677734"/>
      </dsp:txXfrm>
    </dsp:sp>
    <dsp:sp modelId="{8916A327-0492-49BB-9479-AAA21A1CAC4C}">
      <dsp:nvSpPr>
        <dsp:cNvPr id="0" name=""/>
        <dsp:cNvSpPr/>
      </dsp:nvSpPr>
      <dsp:spPr>
        <a:xfrm rot="5400000">
          <a:off x="1125158" y="738517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765513"/>
        <a:ext cx="194374" cy="188975"/>
      </dsp:txXfrm>
    </dsp:sp>
    <dsp:sp modelId="{6B1D2194-BE0A-46B0-9E8A-FF8061A9F6E1}">
      <dsp:nvSpPr>
        <dsp:cNvPr id="0" name=""/>
        <dsp:cNvSpPr/>
      </dsp:nvSpPr>
      <dsp:spPr>
        <a:xfrm>
          <a:off x="258102" y="1080471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sp:txBody>
      <dsp:txXfrm>
        <a:off x="279187" y="1101556"/>
        <a:ext cx="1961905" cy="677734"/>
      </dsp:txXfrm>
    </dsp:sp>
    <dsp:sp modelId="{2ACAF3FC-12B2-4828-90EF-5FF8D8F9499A}">
      <dsp:nvSpPr>
        <dsp:cNvPr id="0" name=""/>
        <dsp:cNvSpPr/>
      </dsp:nvSpPr>
      <dsp:spPr>
        <a:xfrm rot="5400000">
          <a:off x="1125158" y="1818373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1845369"/>
        <a:ext cx="194374" cy="188975"/>
      </dsp:txXfrm>
    </dsp:sp>
    <dsp:sp modelId="{C3A3007D-49C8-47E0-93DA-5A48D2B94C53}">
      <dsp:nvSpPr>
        <dsp:cNvPr id="0" name=""/>
        <dsp:cNvSpPr/>
      </dsp:nvSpPr>
      <dsp:spPr>
        <a:xfrm>
          <a:off x="258102" y="2160327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sp:txBody>
      <dsp:txXfrm>
        <a:off x="279187" y="2181412"/>
        <a:ext cx="1961905" cy="677734"/>
      </dsp:txXfrm>
    </dsp:sp>
    <dsp:sp modelId="{A4866981-4CE7-4040-92EF-8EC173430440}">
      <dsp:nvSpPr>
        <dsp:cNvPr id="0" name=""/>
        <dsp:cNvSpPr/>
      </dsp:nvSpPr>
      <dsp:spPr>
        <a:xfrm rot="5400000">
          <a:off x="1125158" y="2898229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2925225"/>
        <a:ext cx="194374" cy="188975"/>
      </dsp:txXfrm>
    </dsp:sp>
    <dsp:sp modelId="{DF61A37E-400E-4F45-99FC-30C8C38550B4}">
      <dsp:nvSpPr>
        <dsp:cNvPr id="0" name=""/>
        <dsp:cNvSpPr/>
      </dsp:nvSpPr>
      <dsp:spPr>
        <a:xfrm>
          <a:off x="258102" y="3240184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sp:txBody>
      <dsp:txXfrm>
        <a:off x="279187" y="3261269"/>
        <a:ext cx="1961905" cy="677734"/>
      </dsp:txXfrm>
    </dsp:sp>
    <dsp:sp modelId="{A4D7F0E4-2DDF-4692-983B-461B515F3BFB}">
      <dsp:nvSpPr>
        <dsp:cNvPr id="0" name=""/>
        <dsp:cNvSpPr/>
      </dsp:nvSpPr>
      <dsp:spPr>
        <a:xfrm rot="5400000">
          <a:off x="1125158" y="3978086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4005082"/>
        <a:ext cx="194374" cy="188975"/>
      </dsp:txXfrm>
    </dsp:sp>
    <dsp:sp modelId="{E3477E1B-D83A-4035-B89D-A86846E04EFE}">
      <dsp:nvSpPr>
        <dsp:cNvPr id="0" name=""/>
        <dsp:cNvSpPr/>
      </dsp:nvSpPr>
      <dsp:spPr>
        <a:xfrm>
          <a:off x="258102" y="4320040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sp:txBody>
      <dsp:txXfrm>
        <a:off x="279187" y="4341125"/>
        <a:ext cx="1961905" cy="67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294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22" y="4758892"/>
            <a:ext cx="505132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294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41A5CA3-1B0F-4624-BF45-4E0C55A54AD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771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 flipV="1">
            <a:off x="0" y="692700"/>
            <a:ext cx="9906000" cy="65087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6896" y="3886200"/>
            <a:ext cx="514857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D24D47F-D595-4596-9F0C-941D205B27A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9E41-7725-49CC-A1BE-4567C2B8F7F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0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6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51" y="609600"/>
            <a:ext cx="61499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ECC0-1275-4B92-8451-D9875D20E90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2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259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9129464" y="6553200"/>
            <a:ext cx="776536" cy="260176"/>
          </a:xfrm>
        </p:spPr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9BAC0C-4122-4142-B01E-A491D271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03" y="163491"/>
            <a:ext cx="460209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7" indent="0">
              <a:buNone/>
              <a:defRPr sz="1800"/>
            </a:lvl2pPr>
            <a:lvl3pPr marL="914395" indent="0">
              <a:buNone/>
              <a:defRPr sz="1600"/>
            </a:lvl3pPr>
            <a:lvl4pPr marL="1371592" indent="0">
              <a:buNone/>
              <a:defRPr sz="1400"/>
            </a:lvl4pPr>
            <a:lvl5pPr marL="1828789" indent="0">
              <a:buNone/>
              <a:defRPr sz="1400"/>
            </a:lvl5pPr>
            <a:lvl6pPr marL="2285987" indent="0">
              <a:buNone/>
              <a:defRPr sz="1400"/>
            </a:lvl6pPr>
            <a:lvl7pPr marL="2743184" indent="0">
              <a:buNone/>
              <a:defRPr sz="1400"/>
            </a:lvl7pPr>
            <a:lvl8pPr marL="3200381" indent="0">
              <a:buNone/>
              <a:defRPr sz="1400"/>
            </a:lvl8pPr>
            <a:lvl9pPr marL="3657579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B9EA-978C-49DA-9D17-239D5D7213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76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41C2-026E-4BB7-B4A7-CAF49FC5E13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45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3A58-9885-47E3-90F1-335EFE8F98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68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973F-7EF3-421D-B9D1-74BD45062F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2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8000-A34C-4675-99B3-FE1BE908091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01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3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5139-F60A-4616-A537-88E01992FEC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98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pPr lvl="0"/>
            <a:r>
              <a:rPr lang="ja-JP" altLang="en-US" noProof="0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C800-32D2-4080-BC3F-49718B39CA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1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7" y="188916"/>
            <a:ext cx="686540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2155"/>
            <a:ext cx="9906000" cy="73025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3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 flipH="1">
            <a:off x="9080500" y="6553200"/>
            <a:ext cx="8255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dirty="0"/>
          </a:p>
        </p:txBody>
      </p:sp>
      <p:sp>
        <p:nvSpPr>
          <p:cNvPr id="1033" name="テキスト ボックス 11"/>
          <p:cNvSpPr txBox="1">
            <a:spLocks noChangeArrowheads="1"/>
          </p:cNvSpPr>
          <p:nvPr/>
        </p:nvSpPr>
        <p:spPr bwMode="auto">
          <a:xfrm>
            <a:off x="7410585" y="327026"/>
            <a:ext cx="249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Mii system Co.,Ltd.</a:t>
            </a:r>
            <a:endParaRPr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19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6pPr>
      <a:lvl7pPr marL="914395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7pPr>
      <a:lvl8pPr marL="1371592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8pPr>
      <a:lvl9pPr marL="18287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9pPr>
    </p:titleStyle>
    <p:bodyStyle>
      <a:lvl1pPr marL="342898" indent="-342898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7673" indent="-28574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53816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631822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712784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585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783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898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177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EDFCEC5-5AD9-4BF3-A74F-68F4FD1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2"/>
            <a:ext cx="8420100" cy="1791073"/>
          </a:xfrm>
        </p:spPr>
        <p:txBody>
          <a:bodyPr/>
          <a:lstStyle/>
          <a:p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【IoT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導入セミナー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】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  <a:t>Vol.</a:t>
            </a:r>
            <a:r>
              <a:rPr lang="ja-JP" altLang="en-US" sz="2400" dirty="0">
                <a:solidFill>
                  <a:schemeClr val="tx1">
                    <a:lumMod val="50000"/>
                  </a:schemeClr>
                </a:solidFill>
              </a:rPr>
              <a:t>３</a:t>
            </a:r>
            <a:b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3600" dirty="0">
                <a:solidFill>
                  <a:schemeClr val="tx1">
                    <a:lumMod val="50000"/>
                  </a:schemeClr>
                </a:solidFill>
              </a:rPr>
              <a:t>IoT</a:t>
            </a:r>
            <a:r>
              <a:rPr lang="ja-JP" altLang="en-US" sz="3600" dirty="0">
                <a:solidFill>
                  <a:schemeClr val="tx1">
                    <a:lumMod val="50000"/>
                  </a:schemeClr>
                </a:solidFill>
              </a:rPr>
              <a:t> を体験する２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C9A7E5F-9B78-4CF9-81AB-F4BEAC6B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928" y="4653137"/>
            <a:ext cx="5148572" cy="1008112"/>
          </a:xfrm>
        </p:spPr>
        <p:txBody>
          <a:bodyPr/>
          <a:lstStyle/>
          <a:p>
            <a:pPr algn="r"/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ミイシステム株式会社）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稲玉　繁樹</a:t>
            </a:r>
            <a:endParaRPr lang="en-US" altLang="ja-JP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A59971-88B3-4812-B019-014A4A9124A2}"/>
              </a:ext>
            </a:extLst>
          </p:cNvPr>
          <p:cNvSpPr txBox="1"/>
          <p:nvPr/>
        </p:nvSpPr>
        <p:spPr>
          <a:xfrm>
            <a:off x="8121353" y="4448149"/>
            <a:ext cx="13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</a:schemeClr>
                </a:solidFill>
              </a:rPr>
              <a:t>いなたま　しげき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406A00B-79D3-48E3-B2FD-DBF9832CD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14" y="5727098"/>
            <a:ext cx="928474" cy="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kumimoji="1" lang="ja-JP" altLang="en-US" dirty="0"/>
              <a:t>配列とは連続した変数の集まり</a:t>
            </a:r>
            <a:endParaRPr kumimoji="1" lang="en-US" altLang="ja-JP" dirty="0"/>
          </a:p>
          <a:p>
            <a:r>
              <a:rPr kumimoji="1" lang="ja-JP" altLang="en-US" dirty="0"/>
              <a:t>連続したデータを扱う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10</a:t>
            </a:fld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F19BB5-9928-4465-A759-5943B504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7" y="2278896"/>
            <a:ext cx="9572492" cy="4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1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40CA0-09E1-0DE1-DE63-1EEE13A33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819661-FD31-C602-4D5A-51A1F593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  <a:ln>
            <a:noFill/>
          </a:ln>
        </p:spPr>
        <p:txBody>
          <a:bodyPr/>
          <a:lstStyle/>
          <a:p>
            <a:pPr lvl="1"/>
            <a:r>
              <a:rPr lang="en-US" altLang="ja-JP" dirty="0"/>
              <a:t>5</a:t>
            </a:r>
            <a:r>
              <a:rPr lang="ja-JP" altLang="en-US" dirty="0"/>
              <a:t>つの基本を使った応用にチャレンジ</a:t>
            </a:r>
            <a:endParaRPr lang="en-US" altLang="ja-JP" dirty="0"/>
          </a:p>
          <a:p>
            <a:pPr lvl="4"/>
            <a:r>
              <a:rPr lang="ja-JP" altLang="en-US" dirty="0"/>
              <a:t>変数，演算，繰り返し，分岐，配列</a:t>
            </a:r>
            <a:endParaRPr lang="en-US" altLang="ja-JP" dirty="0"/>
          </a:p>
          <a:p>
            <a:pPr lvl="4"/>
            <a:endParaRPr lang="en-US" altLang="ja-JP" dirty="0"/>
          </a:p>
          <a:p>
            <a:pPr lvl="2"/>
            <a:r>
              <a:rPr lang="ja-JP" altLang="en-US" dirty="0"/>
              <a:t>ボタンを押した回数を表示</a:t>
            </a:r>
            <a:endParaRPr lang="en-US" altLang="ja-JP" dirty="0"/>
          </a:p>
          <a:p>
            <a:pPr lvl="4"/>
            <a:r>
              <a:rPr lang="en-US" altLang="ja-JP" dirty="0"/>
              <a:t>A</a:t>
            </a:r>
            <a:r>
              <a:rPr lang="ja-JP" altLang="en-US" dirty="0"/>
              <a:t>ボタンで</a:t>
            </a:r>
            <a:r>
              <a:rPr lang="en-US" altLang="ja-JP" dirty="0"/>
              <a:t>+</a:t>
            </a:r>
            <a:r>
              <a:rPr lang="ja-JP" altLang="en-US" dirty="0"/>
              <a:t>，</a:t>
            </a:r>
            <a:r>
              <a:rPr lang="en-US" altLang="ja-JP" dirty="0"/>
              <a:t>B</a:t>
            </a:r>
            <a:r>
              <a:rPr lang="ja-JP" altLang="en-US" dirty="0"/>
              <a:t>ボタンで</a:t>
            </a:r>
            <a:r>
              <a:rPr lang="en-US" altLang="ja-JP" dirty="0"/>
              <a:t>0</a:t>
            </a:r>
            <a:r>
              <a:rPr lang="ja-JP" altLang="en-US" dirty="0"/>
              <a:t>クリア，回数を画面に表示</a:t>
            </a:r>
            <a:endParaRPr lang="en-US" altLang="ja-JP" dirty="0"/>
          </a:p>
          <a:p>
            <a:pPr lvl="4"/>
            <a:r>
              <a:rPr lang="ja-JP" altLang="en-US" dirty="0"/>
              <a:t>さらに</a:t>
            </a:r>
            <a:r>
              <a:rPr lang="en-US" altLang="ja-JP" dirty="0"/>
              <a:t>10</a:t>
            </a:r>
            <a:r>
              <a:rPr lang="ja-JP" altLang="en-US" dirty="0"/>
              <a:t>回ごとに</a:t>
            </a:r>
            <a:r>
              <a:rPr lang="en-US" altLang="ja-JP" dirty="0"/>
              <a:t>LED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回点滅させよう</a:t>
            </a:r>
            <a:endParaRPr lang="en-US" altLang="ja-JP" dirty="0"/>
          </a:p>
          <a:p>
            <a:pPr lvl="2"/>
            <a:r>
              <a:rPr lang="en-US" altLang="ja-JP" dirty="0"/>
              <a:t>100</a:t>
            </a:r>
            <a:r>
              <a:rPr lang="ja-JP" altLang="en-US" dirty="0"/>
              <a:t>回繰り返し</a:t>
            </a:r>
            <a:endParaRPr lang="en-US" altLang="ja-JP" dirty="0"/>
          </a:p>
          <a:p>
            <a:pPr lvl="4"/>
            <a:r>
              <a:rPr lang="en-US" altLang="ja-JP" dirty="0"/>
              <a:t>1-100 </a:t>
            </a:r>
            <a:r>
              <a:rPr lang="ja-JP" altLang="en-US" dirty="0"/>
              <a:t>までを</a:t>
            </a:r>
            <a:r>
              <a:rPr lang="en-US" altLang="ja-JP" dirty="0"/>
              <a:t>1</a:t>
            </a:r>
            <a:r>
              <a:rPr lang="ja-JP" altLang="en-US" dirty="0"/>
              <a:t>秒ごとに表示，カウンタと合計値を表示</a:t>
            </a:r>
            <a:endParaRPr lang="en-US" altLang="ja-JP" dirty="0"/>
          </a:p>
          <a:p>
            <a:pPr lvl="4"/>
            <a:r>
              <a:rPr lang="ja-JP" altLang="en-US" dirty="0"/>
              <a:t>平均値も追加表示</a:t>
            </a:r>
            <a:endParaRPr lang="en-US" altLang="ja-JP" dirty="0"/>
          </a:p>
          <a:p>
            <a:pPr lvl="4"/>
            <a:r>
              <a:rPr lang="en-US" altLang="ja-JP" dirty="0"/>
              <a:t>3</a:t>
            </a:r>
            <a:r>
              <a:rPr lang="ja-JP" altLang="en-US" dirty="0"/>
              <a:t>の倍数は</a:t>
            </a:r>
            <a:r>
              <a:rPr lang="en-US" altLang="ja-JP" dirty="0"/>
              <a:t>LED</a:t>
            </a:r>
            <a:r>
              <a:rPr lang="ja-JP" altLang="en-US" dirty="0"/>
              <a:t>点灯</a:t>
            </a:r>
            <a:endParaRPr lang="en-US" altLang="ja-JP" dirty="0"/>
          </a:p>
          <a:p>
            <a:pPr lvl="2"/>
            <a:r>
              <a:rPr lang="ja-JP" altLang="en-US" dirty="0"/>
              <a:t>ボタンの状態を表示</a:t>
            </a:r>
            <a:endParaRPr lang="en-US" altLang="ja-JP" dirty="0"/>
          </a:p>
          <a:p>
            <a:pPr lvl="4"/>
            <a:r>
              <a:rPr lang="ja-JP" altLang="en-US" dirty="0"/>
              <a:t>白い■を表示，</a:t>
            </a:r>
            <a:r>
              <a:rPr lang="en-US" altLang="ja-JP" dirty="0"/>
              <a:t>A</a:t>
            </a:r>
            <a:r>
              <a:rPr lang="ja-JP" altLang="en-US" dirty="0"/>
              <a:t>ボタンが押されたら赤，</a:t>
            </a:r>
            <a:r>
              <a:rPr lang="en-US" altLang="ja-JP" dirty="0"/>
              <a:t>B</a:t>
            </a:r>
            <a:r>
              <a:rPr lang="ja-JP" altLang="en-US" dirty="0"/>
              <a:t>なら青，両方なら緑にする</a:t>
            </a:r>
            <a:endParaRPr lang="en-US" altLang="ja-JP" dirty="0"/>
          </a:p>
          <a:p>
            <a:pPr lvl="2"/>
            <a:r>
              <a:rPr lang="ja-JP" altLang="en-US" dirty="0"/>
              <a:t>サイコロを作る</a:t>
            </a:r>
            <a:endParaRPr lang="en-US" altLang="ja-JP" dirty="0"/>
          </a:p>
          <a:p>
            <a:pPr lvl="4"/>
            <a:r>
              <a:rPr lang="en-US" altLang="ja-JP" dirty="0"/>
              <a:t>1-6</a:t>
            </a:r>
            <a:r>
              <a:rPr lang="ja-JP" altLang="en-US" dirty="0"/>
              <a:t>の乱数を</a:t>
            </a:r>
            <a:r>
              <a:rPr lang="en-US" altLang="ja-JP" dirty="0"/>
              <a:t>2</a:t>
            </a:r>
            <a:r>
              <a:rPr lang="ja-JP" altLang="en-US" dirty="0"/>
              <a:t>つ作り表示，ボタンを押すたびに新しくする</a:t>
            </a:r>
            <a:endParaRPr lang="en-US" altLang="ja-JP" dirty="0"/>
          </a:p>
          <a:p>
            <a:pPr lvl="4"/>
            <a:r>
              <a:rPr lang="ja-JP" altLang="en-US" dirty="0"/>
              <a:t>ゾロ目なら</a:t>
            </a:r>
            <a:r>
              <a:rPr lang="en-US" altLang="ja-JP" dirty="0"/>
              <a:t>LED</a:t>
            </a:r>
            <a:r>
              <a:rPr lang="ja-JP" altLang="en-US" dirty="0"/>
              <a:t>を点灯</a:t>
            </a:r>
            <a:endParaRPr lang="en-US" altLang="ja-JP" dirty="0"/>
          </a:p>
          <a:p>
            <a:pPr lvl="4"/>
            <a:r>
              <a:rPr lang="ja-JP" altLang="en-US" dirty="0"/>
              <a:t>出た目を過去</a:t>
            </a:r>
            <a:r>
              <a:rPr lang="en-US" altLang="ja-JP" dirty="0"/>
              <a:t>3</a:t>
            </a:r>
            <a:r>
              <a:rPr lang="ja-JP" altLang="en-US" dirty="0"/>
              <a:t>回分配列に保存し画面に表示</a:t>
            </a:r>
            <a:endParaRPr lang="en-US" altLang="ja-JP" dirty="0"/>
          </a:p>
          <a:p>
            <a:pPr lvl="4"/>
            <a:r>
              <a:rPr lang="ja-JP" altLang="en-US" dirty="0"/>
              <a:t>サイコロをふるアクションを追加（数字をランダム表示）</a:t>
            </a:r>
            <a:endParaRPr lang="en-US" altLang="ja-JP" dirty="0"/>
          </a:p>
          <a:p>
            <a:pPr marL="309561" lvl="2" indent="0">
              <a:buNone/>
            </a:pP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962A7B-8C21-0471-E8F3-446546B5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0CB246-5B56-0D21-B2A4-5D588DAF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886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0" cap="none" dirty="0">
                <a:solidFill>
                  <a:srgbClr val="00B050"/>
                </a:solidFill>
              </a:rPr>
              <a:t>プログラミング</a:t>
            </a:r>
            <a:r>
              <a:rPr lang="en-US" altLang="ja-JP" b="0" cap="none" dirty="0">
                <a:solidFill>
                  <a:srgbClr val="00B050"/>
                </a:solidFill>
              </a:rPr>
              <a:t>(</a:t>
            </a:r>
            <a:r>
              <a:rPr lang="ja-JP" altLang="en-US" b="0" cap="none" dirty="0">
                <a:solidFill>
                  <a:srgbClr val="00B050"/>
                </a:solidFill>
              </a:rPr>
              <a:t>応用</a:t>
            </a:r>
            <a:r>
              <a:rPr lang="en-US" altLang="ja-JP" b="0" cap="none" dirty="0">
                <a:solidFill>
                  <a:srgbClr val="00B050"/>
                </a:solidFill>
              </a:rPr>
              <a:t>)</a:t>
            </a:r>
            <a:endParaRPr lang="ja-JP" altLang="en-US" sz="3200" b="0" dirty="0">
              <a:solidFill>
                <a:srgbClr val="00B050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  <a:p>
            <a:pPr algn="ctr"/>
            <a:r>
              <a:rPr lang="en-US" altLang="ja-JP" b="0" cap="none" dirty="0"/>
              <a:t>Programing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388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558ED-28E5-10DA-F536-E1021480D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F85A138-085B-875E-A732-332BC1C6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4824536"/>
          </a:xfrm>
          <a:ln>
            <a:noFill/>
          </a:ln>
        </p:spPr>
        <p:txBody>
          <a:bodyPr/>
          <a:lstStyle/>
          <a:p>
            <a:r>
              <a:rPr lang="en-US" altLang="ja-JP" dirty="0" err="1"/>
              <a:t>UIFlow</a:t>
            </a:r>
            <a:r>
              <a:rPr lang="en-US" altLang="ja-JP" dirty="0"/>
              <a:t> </a:t>
            </a:r>
            <a:r>
              <a:rPr lang="ja-JP" altLang="en-US" dirty="0"/>
              <a:t>の上手く使うためのポイント（一部）</a:t>
            </a:r>
            <a:endParaRPr lang="en-US" altLang="ja-JP" dirty="0"/>
          </a:p>
          <a:p>
            <a:pPr lvl="1"/>
            <a:r>
              <a:rPr lang="ja-JP" altLang="en-US" dirty="0"/>
              <a:t>画面整理</a:t>
            </a:r>
            <a:endParaRPr lang="en-US" altLang="ja-JP" dirty="0"/>
          </a:p>
          <a:p>
            <a:pPr lvl="1"/>
            <a:r>
              <a:rPr lang="ja-JP" altLang="en-US" dirty="0"/>
              <a:t>構造化整理</a:t>
            </a:r>
            <a:endParaRPr lang="en-US" altLang="ja-JP" dirty="0"/>
          </a:p>
          <a:p>
            <a:pPr lvl="1"/>
            <a:r>
              <a:rPr lang="ja-JP" altLang="en-US" dirty="0"/>
              <a:t>変数整理</a:t>
            </a:r>
            <a:endParaRPr lang="en-US" altLang="ja-JP" dirty="0"/>
          </a:p>
          <a:p>
            <a:pPr lvl="1"/>
            <a:r>
              <a:rPr lang="ja-JP" altLang="en-US" dirty="0"/>
              <a:t>データ分析機能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61924" lvl="1" indent="0">
              <a:buNone/>
            </a:pPr>
            <a:r>
              <a:rPr lang="ja-JP" altLang="en-US" dirty="0"/>
              <a:t>スマプロに指導した内容から抜粋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32787C0-1604-7348-5F69-BE86B470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UIFlow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を高度に使うポイント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4F87BA-3605-2AF5-9470-0AECF7D8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324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C53EBC7-72F7-6687-ABAC-90A33637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UIFlow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画面のアプリが得意</a:t>
            </a:r>
            <a:endParaRPr kumimoji="1" lang="en-US" altLang="ja-JP" dirty="0"/>
          </a:p>
          <a:p>
            <a:r>
              <a:rPr lang="ja-JP" altLang="en-US" dirty="0"/>
              <a:t>デザイナでキレイに作っておく</a:t>
            </a:r>
            <a:endParaRPr lang="en-US" altLang="ja-JP" dirty="0"/>
          </a:p>
          <a:p>
            <a:r>
              <a:rPr kumimoji="1" lang="ja-JP" altLang="en-US" dirty="0"/>
              <a:t>ポイント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表示変更するラベル名は変更し規則性を持たせる</a:t>
            </a:r>
            <a:endParaRPr kumimoji="1" lang="en-US" altLang="ja-JP" dirty="0"/>
          </a:p>
          <a:p>
            <a:pPr lvl="1"/>
            <a:r>
              <a:rPr lang="en-US" altLang="ja-JP" dirty="0"/>
              <a:t>XY</a:t>
            </a:r>
            <a:r>
              <a:rPr lang="ja-JP" altLang="en-US" dirty="0"/>
              <a:t>座標は数値入力し揃える</a:t>
            </a:r>
            <a:endParaRPr lang="en-US" altLang="ja-JP" dirty="0"/>
          </a:p>
          <a:p>
            <a:pPr lvl="1"/>
            <a:r>
              <a:rPr kumimoji="1" lang="ja-JP" altLang="en-US" dirty="0"/>
              <a:t>フォントサイズに凝る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80D3D9-8415-23FC-56E1-3DA2B46F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ポイント：画面整理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594DE3-F562-0AFE-4C58-462BF507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14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F2BAF82-1232-D49C-896C-2AC603FD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80" y="3238037"/>
            <a:ext cx="586821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8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66498-309B-57F5-F25A-47C70ED06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D592E640-7FB9-E0C1-D3DF-D9EA99412CB7}"/>
              </a:ext>
            </a:extLst>
          </p:cNvPr>
          <p:cNvSpPr txBox="1">
            <a:spLocks/>
          </p:cNvSpPr>
          <p:nvPr/>
        </p:nvSpPr>
        <p:spPr bwMode="auto">
          <a:xfrm>
            <a:off x="428499" y="836712"/>
            <a:ext cx="4524502" cy="583237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プログラムは構造化する</a:t>
            </a:r>
            <a:r>
              <a:rPr lang="en-US" altLang="ja-JP" kern="0" dirty="0"/>
              <a:t>(</a:t>
            </a:r>
            <a:r>
              <a:rPr lang="ja-JP" altLang="en-US" kern="0" dirty="0"/>
              <a:t>階層化</a:t>
            </a:r>
            <a:r>
              <a:rPr lang="en-US" altLang="ja-JP" kern="0" dirty="0"/>
              <a:t>)</a:t>
            </a:r>
          </a:p>
          <a:p>
            <a:pPr lvl="1"/>
            <a:r>
              <a:rPr lang="ja-JP" altLang="en-US" kern="0" dirty="0"/>
              <a:t>初期化</a:t>
            </a:r>
            <a:endParaRPr lang="en-US" altLang="ja-JP" kern="0" dirty="0"/>
          </a:p>
          <a:p>
            <a:pPr lvl="1"/>
            <a:r>
              <a:rPr lang="ja-JP" altLang="en-US" kern="0" dirty="0"/>
              <a:t>計測</a:t>
            </a:r>
            <a:endParaRPr lang="en-US" altLang="ja-JP" kern="0" dirty="0"/>
          </a:p>
          <a:p>
            <a:pPr lvl="1"/>
            <a:r>
              <a:rPr lang="ja-JP" altLang="en-US" kern="0" dirty="0"/>
              <a:t>表示</a:t>
            </a:r>
            <a:endParaRPr lang="en-US" altLang="ja-JP" kern="0" dirty="0"/>
          </a:p>
          <a:p>
            <a:pPr lvl="1"/>
            <a:r>
              <a:rPr lang="ja-JP" altLang="en-US" kern="0" dirty="0"/>
              <a:t>送信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63AE953C-5D48-1E1A-75E1-33DD4A87290C}"/>
              </a:ext>
            </a:extLst>
          </p:cNvPr>
          <p:cNvSpPr txBox="1">
            <a:spLocks/>
          </p:cNvSpPr>
          <p:nvPr/>
        </p:nvSpPr>
        <p:spPr bwMode="auto">
          <a:xfrm>
            <a:off x="5241032" y="836712"/>
            <a:ext cx="4524502" cy="583237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機能ごとに関数で整理</a:t>
            </a:r>
            <a:endParaRPr lang="en-US" altLang="ja-JP" kern="0" dirty="0"/>
          </a:p>
          <a:p>
            <a:pPr lvl="1"/>
            <a:r>
              <a:rPr lang="ja-JP" altLang="en-US" kern="0" dirty="0"/>
              <a:t>タイミング管理しやすい</a:t>
            </a:r>
            <a:endParaRPr lang="en-US" altLang="ja-JP" kern="0" dirty="0"/>
          </a:p>
          <a:p>
            <a:pPr lvl="1"/>
            <a:r>
              <a:rPr lang="ja-JP" altLang="en-US" kern="0" dirty="0"/>
              <a:t>何度も呼ぶ場合など便利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3494EFD8-A4C1-2D04-C197-B4B64A61E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699"/>
          <a:stretch/>
        </p:blipFill>
        <p:spPr>
          <a:xfrm>
            <a:off x="7525778" y="3701203"/>
            <a:ext cx="2229161" cy="2908118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19DD749-5073-F041-583C-5DC82A5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ポイント：構造化整理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C1DAB-B4AC-DF1E-92ED-B3DA956B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15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29C5BB-D973-5C69-7EE3-90490433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841" y="2629657"/>
            <a:ext cx="2186548" cy="4005064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B574359-3E9A-F7D7-C109-9E18C30AD035}"/>
              </a:ext>
            </a:extLst>
          </p:cNvPr>
          <p:cNvSpPr/>
          <p:nvPr/>
        </p:nvSpPr>
        <p:spPr>
          <a:xfrm>
            <a:off x="1797062" y="3320850"/>
            <a:ext cx="864096" cy="43204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初期化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77B3643-DDE6-5B51-695A-F3128D5C7DED}"/>
              </a:ext>
            </a:extLst>
          </p:cNvPr>
          <p:cNvSpPr/>
          <p:nvPr/>
        </p:nvSpPr>
        <p:spPr>
          <a:xfrm>
            <a:off x="1797062" y="4668220"/>
            <a:ext cx="864096" cy="43204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827A4C2-21C3-06FA-A189-895E10D81F5A}"/>
              </a:ext>
            </a:extLst>
          </p:cNvPr>
          <p:cNvSpPr/>
          <p:nvPr/>
        </p:nvSpPr>
        <p:spPr>
          <a:xfrm>
            <a:off x="1797062" y="5668652"/>
            <a:ext cx="864096" cy="43204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86C0DEF-E943-1FDA-2969-86A9144FDC63}"/>
              </a:ext>
            </a:extLst>
          </p:cNvPr>
          <p:cNvSpPr/>
          <p:nvPr/>
        </p:nvSpPr>
        <p:spPr>
          <a:xfrm>
            <a:off x="1802800" y="6334992"/>
            <a:ext cx="864096" cy="43204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送信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9BDB6E5-4407-9220-E377-CBA4FCD6474C}"/>
              </a:ext>
            </a:extLst>
          </p:cNvPr>
          <p:cNvSpPr/>
          <p:nvPr/>
        </p:nvSpPr>
        <p:spPr>
          <a:xfrm>
            <a:off x="6398798" y="4089040"/>
            <a:ext cx="864096" cy="43204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2EC93E9-9B51-B2CF-2EC7-9FB51DA7E068}"/>
              </a:ext>
            </a:extLst>
          </p:cNvPr>
          <p:cNvSpPr/>
          <p:nvPr/>
        </p:nvSpPr>
        <p:spPr>
          <a:xfrm>
            <a:off x="6398798" y="5170829"/>
            <a:ext cx="864096" cy="43204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180939B-06A8-69D8-953F-2AEF5DBCE336}"/>
              </a:ext>
            </a:extLst>
          </p:cNvPr>
          <p:cNvSpPr/>
          <p:nvPr/>
        </p:nvSpPr>
        <p:spPr>
          <a:xfrm>
            <a:off x="6398798" y="5961248"/>
            <a:ext cx="864096" cy="43204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769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C681A-78D2-93DD-E6CB-8467964AF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60FFC51-A044-9E5B-7FF2-65887FEE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変数は便利だが管理が重要</a:t>
            </a:r>
            <a:endParaRPr lang="en-US" altLang="ja-JP" dirty="0"/>
          </a:p>
          <a:p>
            <a:pPr lvl="1"/>
            <a:r>
              <a:rPr kumimoji="1" lang="ja-JP" altLang="en-US" dirty="0"/>
              <a:t>命名規則を揃える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演算経緯を分かりやすく</a:t>
            </a:r>
            <a:endParaRPr kumimoji="1" lang="en-US" altLang="ja-JP" dirty="0"/>
          </a:p>
          <a:p>
            <a:pPr lvl="3"/>
            <a:r>
              <a:rPr lang="en-US" altLang="ja-JP" dirty="0"/>
              <a:t>SUM0</a:t>
            </a:r>
            <a:r>
              <a:rPr lang="ja-JP" altLang="en-US" dirty="0"/>
              <a:t> → </a:t>
            </a:r>
            <a:r>
              <a:rPr lang="en-US" altLang="ja-JP" dirty="0"/>
              <a:t>SUM1</a:t>
            </a:r>
            <a:r>
              <a:rPr lang="ja-JP" altLang="en-US" dirty="0"/>
              <a:t> → </a:t>
            </a:r>
            <a:r>
              <a:rPr lang="en-US" altLang="ja-JP" dirty="0"/>
              <a:t>SUM2</a:t>
            </a:r>
            <a:r>
              <a:rPr lang="ja-JP" altLang="en-US" dirty="0"/>
              <a:t>，など</a:t>
            </a:r>
            <a:endParaRPr lang="en-US" altLang="ja-JP" dirty="0"/>
          </a:p>
          <a:p>
            <a:pPr lvl="3"/>
            <a:r>
              <a:rPr kumimoji="1" lang="ja-JP" altLang="en-US" dirty="0"/>
              <a:t>不要な変数は削除する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5395768-D6B3-0917-F886-06B3FD9E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ポイント：</a:t>
            </a:r>
            <a:r>
              <a:rPr lang="ja-JP" altLang="en-US" dirty="0"/>
              <a:t>変数</a:t>
            </a:r>
            <a:r>
              <a:rPr kumimoji="1" lang="ja-JP" altLang="en-US" dirty="0"/>
              <a:t>整理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964811-A9D1-2DB6-0B54-F24FED22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16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A040FD-5BF1-3315-D269-6A54B66B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28" y="1361893"/>
            <a:ext cx="2829293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6283E-0215-52C3-B3BD-81E8F3FD4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DA124EA3-1C6F-7ABF-FE97-75A4C179CFE6}"/>
              </a:ext>
            </a:extLst>
          </p:cNvPr>
          <p:cNvSpPr txBox="1">
            <a:spLocks/>
          </p:cNvSpPr>
          <p:nvPr/>
        </p:nvSpPr>
        <p:spPr bwMode="auto">
          <a:xfrm>
            <a:off x="428499" y="836712"/>
            <a:ext cx="4524502" cy="583237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分析のためリストに保存</a:t>
            </a:r>
            <a:endParaRPr lang="en-US" altLang="ja-JP" kern="0" dirty="0"/>
          </a:p>
          <a:p>
            <a:pPr lvl="1"/>
            <a:r>
              <a:rPr lang="ja-JP" altLang="en-US" kern="0" dirty="0"/>
              <a:t>リングバッファに保存</a:t>
            </a:r>
            <a:endParaRPr lang="en-US" altLang="ja-JP" kern="0" dirty="0"/>
          </a:p>
          <a:p>
            <a:pPr lvl="1"/>
            <a:r>
              <a:rPr lang="ja-JP" altLang="en-US" kern="0" dirty="0"/>
              <a:t>保存して後で分析する</a:t>
            </a:r>
            <a:endParaRPr lang="en-US" altLang="ja-JP" kern="0" dirty="0"/>
          </a:p>
          <a:p>
            <a:pPr lvl="1"/>
            <a:r>
              <a:rPr lang="en-US" altLang="ja-JP" kern="0" dirty="0"/>
              <a:t>※</a:t>
            </a:r>
            <a:r>
              <a:rPr lang="ja-JP" altLang="en-US" kern="0" dirty="0"/>
              <a:t>リストは遅いので注意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BB509B80-63A4-72A0-3D13-59C404E8EE03}"/>
              </a:ext>
            </a:extLst>
          </p:cNvPr>
          <p:cNvSpPr txBox="1">
            <a:spLocks/>
          </p:cNvSpPr>
          <p:nvPr/>
        </p:nvSpPr>
        <p:spPr bwMode="auto">
          <a:xfrm>
            <a:off x="5241032" y="836712"/>
            <a:ext cx="4524502" cy="583237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数学ブロックのリスト分析が強い</a:t>
            </a:r>
            <a:endParaRPr lang="en-US" altLang="ja-JP" kern="0" dirty="0"/>
          </a:p>
          <a:p>
            <a:pPr lvl="1"/>
            <a:r>
              <a:rPr lang="ja-JP" altLang="en-US" kern="0" dirty="0"/>
              <a:t>標準機能に頼る</a:t>
            </a:r>
            <a:endParaRPr lang="en-US" altLang="ja-JP" kern="0" dirty="0"/>
          </a:p>
          <a:p>
            <a:pPr lvl="1"/>
            <a:r>
              <a:rPr lang="ja-JP" altLang="en-US" kern="0" dirty="0"/>
              <a:t>無い場合のみ作成する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A080DE3-7C4C-40BC-4E71-9C29DDD9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ポイント：データ分析変更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A20281-C8AC-416C-F855-4D4BBE6A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17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8015425-63BF-6089-A06C-C742E603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83" y="4005064"/>
            <a:ext cx="3844492" cy="262446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8B2CBA6-1381-DE89-CD5A-E273A5C7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24" y="3032936"/>
            <a:ext cx="2712585" cy="35965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911A15F-3FF0-AC32-31B9-E4C974B8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048" y="3752898"/>
            <a:ext cx="230537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目標：現場に近いプログラミングの学習</a:t>
            </a:r>
            <a:endParaRPr lang="en-US" altLang="ja-JP" dirty="0"/>
          </a:p>
          <a:p>
            <a:pPr lvl="2"/>
            <a:r>
              <a:rPr lang="ja-JP" altLang="en-US" dirty="0"/>
              <a:t>現場で使う場合，測る→（貯める・送る）→見るの</a:t>
            </a:r>
            <a:r>
              <a:rPr lang="en-US" altLang="ja-JP" dirty="0"/>
              <a:t>4step</a:t>
            </a:r>
            <a:r>
              <a:rPr lang="ja-JP" altLang="en-US" dirty="0"/>
              <a:t>が基本となる</a:t>
            </a:r>
            <a:endParaRPr lang="en-US" altLang="ja-JP" dirty="0"/>
          </a:p>
          <a:p>
            <a:pPr lvl="2"/>
            <a:r>
              <a:rPr lang="ja-JP" altLang="en-US" dirty="0"/>
              <a:t>代表的なセンサの使い方とシステム化を学習する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ja-JP" altLang="en-US" dirty="0"/>
              <a:t>電流センサによる電流計測</a:t>
            </a:r>
            <a:endParaRPr lang="en-US" altLang="ja-JP" dirty="0"/>
          </a:p>
          <a:p>
            <a:pPr lvl="2"/>
            <a:r>
              <a:rPr lang="ja-JP" altLang="en-US" dirty="0"/>
              <a:t>加速度センサによる振動の大きさ計測</a:t>
            </a:r>
            <a:endParaRPr lang="en-US" altLang="ja-JP" dirty="0"/>
          </a:p>
          <a:p>
            <a:pPr lvl="2"/>
            <a:r>
              <a:rPr lang="ja-JP" altLang="en-US" dirty="0"/>
              <a:t>明るさセンサによる物体検知とカウント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プログラム４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189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FDA15CB-035D-A685-A3A6-0217232C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ATMICL-ONE </a:t>
            </a:r>
            <a:r>
              <a:rPr kumimoji="1" lang="ja-JP" altLang="en-US" dirty="0"/>
              <a:t>による電流計測</a:t>
            </a:r>
            <a:endParaRPr kumimoji="1" lang="en-US" altLang="ja-JP" dirty="0"/>
          </a:p>
          <a:p>
            <a:pPr lvl="1"/>
            <a:r>
              <a:rPr lang="ja-JP" altLang="en-US" dirty="0"/>
              <a:t>配線：</a:t>
            </a:r>
            <a:r>
              <a:rPr lang="en-US" altLang="ja-JP" dirty="0"/>
              <a:t>AC</a:t>
            </a:r>
            <a:r>
              <a:rPr lang="ja-JP" altLang="en-US" dirty="0"/>
              <a:t>電源を計測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 err="1"/>
              <a:t>UIFlow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による計測</a:t>
            </a:r>
            <a:endParaRPr kumimoji="1" lang="en-US" altLang="ja-JP" dirty="0"/>
          </a:p>
          <a:p>
            <a:pPr lvl="1"/>
            <a:r>
              <a:rPr lang="en-US" altLang="ja-JP" dirty="0"/>
              <a:t>i2c </a:t>
            </a:r>
            <a:r>
              <a:rPr lang="ja-JP" altLang="en-US" dirty="0"/>
              <a:t>の初期設定</a:t>
            </a:r>
            <a:endParaRPr lang="en-US" altLang="ja-JP" dirty="0"/>
          </a:p>
          <a:p>
            <a:pPr lvl="1"/>
            <a:r>
              <a:rPr lang="ja-JP" altLang="en-US" dirty="0"/>
              <a:t>レジスタ</a:t>
            </a:r>
            <a:r>
              <a:rPr lang="en-US" altLang="ja-JP" dirty="0"/>
              <a:t>1</a:t>
            </a:r>
            <a:r>
              <a:rPr lang="ja-JP" altLang="en-US" dirty="0"/>
              <a:t>から</a:t>
            </a:r>
            <a:r>
              <a:rPr lang="en-US" altLang="ja-JP" dirty="0"/>
              <a:t>2</a:t>
            </a:r>
            <a:r>
              <a:rPr lang="ja-JP" altLang="en-US" dirty="0"/>
              <a:t>バイト読み出す</a:t>
            </a:r>
            <a:endParaRPr lang="en-US" altLang="ja-JP" dirty="0"/>
          </a:p>
          <a:p>
            <a:pPr lvl="1"/>
            <a:r>
              <a:rPr lang="en-US" altLang="ja-JP" dirty="0"/>
              <a:t>0.01A</a:t>
            </a:r>
            <a:r>
              <a:rPr lang="ja-JP" altLang="en-US" dirty="0"/>
              <a:t>単位のため</a:t>
            </a:r>
            <a:r>
              <a:rPr lang="en-US" altLang="ja-JP" dirty="0"/>
              <a:t>100</a:t>
            </a:r>
            <a:r>
              <a:rPr lang="ja-JP" altLang="en-US" dirty="0"/>
              <a:t>で割る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貯める・送る</a:t>
            </a:r>
            <a:endParaRPr lang="en-US" altLang="ja-JP" dirty="0"/>
          </a:p>
          <a:p>
            <a:pPr lvl="1"/>
            <a:r>
              <a:rPr lang="ja-JP" altLang="en-US" dirty="0"/>
              <a:t>リストに保存</a:t>
            </a:r>
            <a:endParaRPr lang="en-US" altLang="ja-JP" dirty="0"/>
          </a:p>
          <a:p>
            <a:pPr lvl="1"/>
            <a:r>
              <a:rPr lang="en-US" altLang="ja-JP" dirty="0" err="1"/>
              <a:t>EzData</a:t>
            </a:r>
            <a:r>
              <a:rPr lang="en-US" altLang="ja-JP" dirty="0"/>
              <a:t> </a:t>
            </a:r>
            <a:r>
              <a:rPr lang="ja-JP" altLang="en-US" dirty="0"/>
              <a:t>に送信</a:t>
            </a:r>
            <a:endParaRPr lang="en-US" altLang="ja-JP" dirty="0"/>
          </a:p>
          <a:p>
            <a:pPr lvl="1"/>
            <a:r>
              <a:rPr lang="ja-JP" altLang="en-US" dirty="0"/>
              <a:t>クラウドに送信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A017C8-FB8B-B6D6-6981-17B0D3D4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電流センサ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DE3DDA-FDD8-439B-995E-D9B1D133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19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91CDDB-F77F-3A5E-EF49-F4B6ABB0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92" y="1660799"/>
            <a:ext cx="4210149" cy="8952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C25462-5647-739E-B693-0327DC67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700619"/>
            <a:ext cx="4814441" cy="10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0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0" cap="none" dirty="0">
                <a:solidFill>
                  <a:srgbClr val="00B050"/>
                </a:solidFill>
              </a:rPr>
              <a:t>概要説明</a:t>
            </a:r>
            <a:endParaRPr lang="ja-JP" altLang="en-US" sz="3200" b="0" dirty="0">
              <a:solidFill>
                <a:srgbClr val="00B050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Introductions_1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44214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F3D35-7146-577B-2F27-8A5CC04B9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37B8E2F-AFD6-DD9A-B095-16F86DCB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加速度ベクトル→振動換算は難しい</a:t>
            </a:r>
            <a:endParaRPr kumimoji="1" lang="en-US" altLang="ja-JP" dirty="0"/>
          </a:p>
          <a:p>
            <a:pPr lvl="1"/>
            <a:r>
              <a:rPr lang="ja-JP" altLang="en-US" dirty="0"/>
              <a:t>√</a:t>
            </a:r>
            <a:r>
              <a:rPr lang="en-US" altLang="ja-JP" dirty="0"/>
              <a:t>x^2+y^2+z^2 </a:t>
            </a:r>
            <a:r>
              <a:rPr lang="ja-JP" altLang="en-US" dirty="0"/>
              <a:t>は同期性が重要で</a:t>
            </a:r>
            <a:r>
              <a:rPr lang="en-US" altLang="ja-JP" dirty="0" err="1"/>
              <a:t>UIFlow</a:t>
            </a:r>
            <a:r>
              <a:rPr lang="en-US" altLang="ja-JP" dirty="0"/>
              <a:t> </a:t>
            </a:r>
            <a:r>
              <a:rPr lang="ja-JP" altLang="en-US" dirty="0"/>
              <a:t>ではおそらく無理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振動計測はノウハウが必要</a:t>
            </a:r>
            <a:endParaRPr lang="en-US" altLang="ja-JP" dirty="0"/>
          </a:p>
          <a:p>
            <a:pPr lvl="1"/>
            <a:r>
              <a:rPr lang="ja-JP" altLang="en-US" dirty="0"/>
              <a:t>ノイズ対策</a:t>
            </a:r>
            <a:endParaRPr lang="en-US" altLang="ja-JP" dirty="0"/>
          </a:p>
          <a:p>
            <a:pPr lvl="1"/>
            <a:r>
              <a:rPr lang="ja-JP" altLang="en-US" dirty="0"/>
              <a:t>オフセット対策</a:t>
            </a:r>
            <a:endParaRPr lang="en-US" altLang="ja-JP" dirty="0"/>
          </a:p>
          <a:p>
            <a:pPr lvl="1"/>
            <a:r>
              <a:rPr lang="ja-JP" altLang="en-US" dirty="0"/>
              <a:t>ドリフト対策</a:t>
            </a:r>
            <a:endParaRPr lang="en-US" altLang="ja-JP" dirty="0"/>
          </a:p>
          <a:p>
            <a:pPr lvl="1"/>
            <a:r>
              <a:rPr lang="ja-JP" altLang="en-US" dirty="0"/>
              <a:t>・・・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F1B63F5-8431-07C8-B624-4DC3FEA4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加速度センサーによる</a:t>
            </a:r>
            <a:r>
              <a:rPr kumimoji="1" lang="ja-JP" altLang="en-US" dirty="0"/>
              <a:t>振動計測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3686C-CDAE-91D0-01AD-308B5FA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20</a:t>
            </a:fld>
            <a:endParaRPr lang="en-US" altLang="ja-JP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1F808F5-F5ED-EF2B-E0FA-7FFA9BA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83" y="4941168"/>
            <a:ext cx="5616624" cy="1819926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EB6D28-9C39-B93C-D111-FBC12B76E40B}"/>
              </a:ext>
            </a:extLst>
          </p:cNvPr>
          <p:cNvCxnSpPr>
            <a:cxnSpLocks/>
          </p:cNvCxnSpPr>
          <p:nvPr/>
        </p:nvCxnSpPr>
        <p:spPr>
          <a:xfrm flipH="1">
            <a:off x="7665480" y="5192653"/>
            <a:ext cx="648072" cy="2880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427A46C-FD10-5448-7D29-208874C154EA}"/>
              </a:ext>
            </a:extLst>
          </p:cNvPr>
          <p:cNvCxnSpPr>
            <a:cxnSpLocks/>
          </p:cNvCxnSpPr>
          <p:nvPr/>
        </p:nvCxnSpPr>
        <p:spPr>
          <a:xfrm flipH="1">
            <a:off x="4334599" y="6164761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007B1F6-FD22-EEC2-1247-20BEB1F9AD75}"/>
              </a:ext>
            </a:extLst>
          </p:cNvPr>
          <p:cNvCxnSpPr>
            <a:cxnSpLocks/>
          </p:cNvCxnSpPr>
          <p:nvPr/>
        </p:nvCxnSpPr>
        <p:spPr>
          <a:xfrm>
            <a:off x="4455909" y="6380509"/>
            <a:ext cx="4415194" cy="30223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BC0A04-91EC-1E23-E5CE-970E51C54F1B}"/>
              </a:ext>
            </a:extLst>
          </p:cNvPr>
          <p:cNvSpPr txBox="1"/>
          <p:nvPr/>
        </p:nvSpPr>
        <p:spPr>
          <a:xfrm>
            <a:off x="8136459" y="4922328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ノイズ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219210-46DC-0526-490E-4EBBC054ED95}"/>
              </a:ext>
            </a:extLst>
          </p:cNvPr>
          <p:cNvSpPr txBox="1"/>
          <p:nvPr/>
        </p:nvSpPr>
        <p:spPr>
          <a:xfrm>
            <a:off x="8873462" y="5995484"/>
            <a:ext cx="99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オフセット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E5B180-A5A5-EC43-53C4-37898A6C6A14}"/>
              </a:ext>
            </a:extLst>
          </p:cNvPr>
          <p:cNvSpPr txBox="1"/>
          <p:nvPr/>
        </p:nvSpPr>
        <p:spPr>
          <a:xfrm>
            <a:off x="4232920" y="6422540"/>
            <a:ext cx="77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ドリフト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5A99F6B-A685-5680-38F7-5026E82D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47" y="2017921"/>
            <a:ext cx="2857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1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D603D1-463D-10C5-BE57-1373093C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光の大きさが数値になる</a:t>
            </a:r>
            <a:endParaRPr kumimoji="1" lang="en-US" altLang="ja-JP" dirty="0"/>
          </a:p>
          <a:p>
            <a:r>
              <a:rPr lang="ja-JP" altLang="en-US" dirty="0"/>
              <a:t>ボリュームによりしきい値を変えられる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明るい</a:t>
            </a:r>
            <a:r>
              <a:rPr kumimoji="1" lang="en-US" altLang="ja-JP" dirty="0"/>
              <a:t>=0</a:t>
            </a:r>
            <a:r>
              <a:rPr kumimoji="1" lang="ja-JP" altLang="en-US" dirty="0"/>
              <a:t>，暗い</a:t>
            </a:r>
            <a:r>
              <a:rPr kumimoji="1" lang="en-US" altLang="ja-JP" dirty="0"/>
              <a:t>=1</a:t>
            </a:r>
          </a:p>
          <a:p>
            <a:r>
              <a:rPr lang="ja-JP" altLang="en-US" dirty="0"/>
              <a:t>明るいから暗いに変化でカウント</a:t>
            </a:r>
            <a:r>
              <a:rPr lang="en-US" altLang="ja-JP" dirty="0"/>
              <a:t>+1</a:t>
            </a:r>
          </a:p>
          <a:p>
            <a:pPr lvl="1"/>
            <a:r>
              <a:rPr kumimoji="1" lang="ja-JP" altLang="en-US" dirty="0"/>
              <a:t>高速変化のエラー対策</a:t>
            </a:r>
            <a:endParaRPr kumimoji="1" lang="en-US" altLang="ja-JP" dirty="0"/>
          </a:p>
          <a:p>
            <a:pPr lvl="1"/>
            <a:r>
              <a:rPr lang="ja-JP" altLang="en-US" dirty="0"/>
              <a:t>ちらつき対策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3B2DEB8-67A4-C8FC-BCD5-555645E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明るさセンサ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299321-2C68-E1DB-978A-89362CD6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21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E602A5-CBEB-B775-A9A5-146B0AA7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72" y="836712"/>
            <a:ext cx="1143160" cy="11241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47814B-A54B-001D-1E11-59C7D21E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6" y="2492896"/>
            <a:ext cx="4275287" cy="38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9215CB1-FA58-7292-148E-AFA8A1F5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リストに貯める</a:t>
            </a:r>
            <a:endParaRPr kumimoji="1" lang="en-US" altLang="ja-JP" dirty="0"/>
          </a:p>
          <a:p>
            <a:pPr lvl="2"/>
            <a:r>
              <a:rPr lang="ja-JP" altLang="en-US" dirty="0"/>
              <a:t>過去</a:t>
            </a:r>
            <a:r>
              <a:rPr lang="en-US" altLang="ja-JP" dirty="0"/>
              <a:t>N</a:t>
            </a:r>
            <a:r>
              <a:rPr lang="ja-JP" altLang="en-US" dirty="0"/>
              <a:t>回分などを貯める場合</a:t>
            </a:r>
            <a:endParaRPr lang="en-US" altLang="ja-JP" dirty="0"/>
          </a:p>
          <a:p>
            <a:pPr lvl="2"/>
            <a:r>
              <a:rPr lang="ja-JP" altLang="en-US" dirty="0"/>
              <a:t>演算したりグラフを書く場合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en-US" altLang="ja-JP" dirty="0" err="1"/>
              <a:t>EzData</a:t>
            </a:r>
            <a:endParaRPr lang="en-US" altLang="ja-JP" dirty="0"/>
          </a:p>
          <a:p>
            <a:pPr lvl="2"/>
            <a:r>
              <a:rPr kumimoji="1" lang="en-US" altLang="ja-JP" dirty="0"/>
              <a:t>M5Stack </a:t>
            </a:r>
            <a:r>
              <a:rPr kumimoji="1" lang="ja-JP" altLang="en-US" dirty="0"/>
              <a:t>純正のデータベース</a:t>
            </a:r>
            <a:endParaRPr kumimoji="1" lang="en-US" altLang="ja-JP" dirty="0"/>
          </a:p>
          <a:p>
            <a:pPr lvl="2"/>
            <a:r>
              <a:rPr lang="en-US" altLang="ja-JP" dirty="0" err="1"/>
              <a:t>EzData</a:t>
            </a:r>
            <a:r>
              <a:rPr lang="en-US" altLang="ja-JP" dirty="0"/>
              <a:t> </a:t>
            </a:r>
            <a:r>
              <a:rPr lang="ja-JP" altLang="en-US" dirty="0"/>
              <a:t>からスマホにグラフ表示できる</a:t>
            </a:r>
            <a:endParaRPr lang="en-US" altLang="ja-JP" dirty="0"/>
          </a:p>
          <a:p>
            <a:pPr lvl="2"/>
            <a:r>
              <a:rPr kumimoji="1" lang="ja-JP" altLang="en-US" dirty="0"/>
              <a:t>スマプロから使わせない方が良いとのこと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クラウド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無料サービスを使う</a:t>
            </a:r>
            <a:r>
              <a:rPr kumimoji="1" lang="en-US" altLang="ja-JP" dirty="0"/>
              <a:t>(Ambient</a:t>
            </a:r>
            <a:r>
              <a:rPr kumimoji="1" lang="ja-JP" altLang="en-US" dirty="0"/>
              <a:t>等</a:t>
            </a:r>
            <a:r>
              <a:rPr kumimoji="1" lang="en-US" altLang="ja-JP" dirty="0"/>
              <a:t>)</a:t>
            </a:r>
          </a:p>
          <a:p>
            <a:pPr lvl="2"/>
            <a:r>
              <a:rPr kumimoji="1" lang="en-US" altLang="ja-JP" dirty="0"/>
              <a:t>Google </a:t>
            </a:r>
            <a:r>
              <a:rPr kumimoji="1" lang="ja-JP" altLang="en-US" dirty="0"/>
              <a:t>無料サービス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社内は 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 を使用するとのこと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7AE1360-1AAD-E0A4-D0D3-866A3FF2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貯める・送る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C3F6BD-3A43-CD32-4B0B-4071D793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22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850858-FC13-D4AE-DD64-415B6E74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03" y="836712"/>
            <a:ext cx="2103288" cy="252223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839A20C-7CA2-796C-09BA-83ABC81B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76" y="854059"/>
            <a:ext cx="2426435" cy="314096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9283700-5A14-BEB6-E699-EA388591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152" y="4083055"/>
            <a:ext cx="2920240" cy="26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プログラムの基本５構文を学習，体験</a:t>
            </a:r>
            <a:endParaRPr lang="en-US" altLang="ja-JP" dirty="0"/>
          </a:p>
          <a:p>
            <a:r>
              <a:rPr lang="en-US" altLang="ja-JP" dirty="0" err="1"/>
              <a:t>UIFlow</a:t>
            </a:r>
            <a:r>
              <a:rPr lang="en-US" altLang="ja-JP" dirty="0"/>
              <a:t> </a:t>
            </a:r>
            <a:r>
              <a:rPr lang="ja-JP" altLang="en-US" dirty="0"/>
              <a:t>を上手く活用するためのポイント</a:t>
            </a:r>
            <a:endParaRPr lang="en-US" altLang="ja-JP" dirty="0"/>
          </a:p>
          <a:p>
            <a:r>
              <a:rPr lang="ja-JP" altLang="en-US" dirty="0"/>
              <a:t>基礎から応用へレベルアップ，体験と難易度を理解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　業務への応用に向け，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自力でできる部分と難しい部分を理解して進めよう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355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次回は実践するテーマを決めます</a:t>
            </a:r>
            <a:endParaRPr lang="en-US" altLang="ja-JP" dirty="0"/>
          </a:p>
          <a:p>
            <a:r>
              <a:rPr lang="ja-JP" altLang="en-US" dirty="0"/>
              <a:t>作りたいもの，改善したいこと，見たいもの，などを探しておく</a:t>
            </a:r>
            <a:endParaRPr lang="en-US" altLang="ja-JP" dirty="0"/>
          </a:p>
          <a:p>
            <a:r>
              <a:rPr lang="ja-JP" altLang="en-US" dirty="0"/>
              <a:t>難しく考えず，たくさん出そう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24</a:t>
            </a:fld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639D5CD7-4859-47A4-BA41-C2AD3649C97D}"/>
              </a:ext>
            </a:extLst>
          </p:cNvPr>
          <p:cNvGraphicFramePr>
            <a:graphicFrameLocks noGrp="1"/>
          </p:cNvGraphicFramePr>
          <p:nvPr/>
        </p:nvGraphicFramePr>
        <p:xfrm>
          <a:off x="1575924" y="2852936"/>
          <a:ext cx="6603999" cy="341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5375547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57802433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239761020"/>
                    </a:ext>
                  </a:extLst>
                </a:gridCol>
              </a:tblGrid>
              <a:tr h="4878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何ができると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こう嬉しい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方法（次回考える）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5751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2716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4894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7036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69598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6768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C9FDA6-9C19-4463-907C-6E1BB9683A4F}"/>
              </a:ext>
            </a:extLst>
          </p:cNvPr>
          <p:cNvCxnSpPr/>
          <p:nvPr/>
        </p:nvCxnSpPr>
        <p:spPr>
          <a:xfrm>
            <a:off x="194337" y="5949280"/>
            <a:ext cx="9655207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B39B15-035F-4D44-9B0F-CF289414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836712"/>
            <a:ext cx="9145017" cy="792088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 </a:t>
            </a:r>
            <a:r>
              <a:rPr kumimoji="1" lang="ja-JP" altLang="en-US" dirty="0"/>
              <a:t>構成により基礎～導入検討までのスキルアップの上で，必要な開発をスタートします。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A0AF63-60B9-4199-8F21-BE5EFA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導入への</a:t>
            </a:r>
            <a:r>
              <a:rPr lang="ja-JP" altLang="en-US" dirty="0"/>
              <a:t>基礎</a:t>
            </a:r>
            <a:r>
              <a:rPr kumimoji="1" lang="ja-JP" altLang="en-US" dirty="0"/>
              <a:t>講義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4D98B-3BB2-4DE2-9859-225CA971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EA71C964-1298-4E77-9BF7-09AAF099C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31229"/>
              </p:ext>
            </p:extLst>
          </p:nvPr>
        </p:nvGraphicFramePr>
        <p:xfrm>
          <a:off x="272479" y="1772816"/>
          <a:ext cx="252028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9385433-3EBB-43AC-8AF8-423AC0CEAE16}"/>
              </a:ext>
            </a:extLst>
          </p:cNvPr>
          <p:cNvSpPr txBox="1">
            <a:spLocks/>
          </p:cNvSpPr>
          <p:nvPr/>
        </p:nvSpPr>
        <p:spPr bwMode="auto">
          <a:xfrm>
            <a:off x="3008784" y="1774152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センサ，マイコン，スマホを使って</a:t>
            </a:r>
            <a:r>
              <a:rPr lang="en-US" altLang="ja-JP" kern="0" dirty="0"/>
              <a:t>IoT</a:t>
            </a:r>
            <a:r>
              <a:rPr lang="ja-JP" altLang="en-US" kern="0" dirty="0"/>
              <a:t>を体験</a:t>
            </a:r>
            <a:endParaRPr lang="en-US" altLang="ja-JP" kern="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0ABAF3B3-1A57-485E-9515-A38055FBBE5A}"/>
              </a:ext>
            </a:extLst>
          </p:cNvPr>
          <p:cNvSpPr txBox="1">
            <a:spLocks/>
          </p:cNvSpPr>
          <p:nvPr/>
        </p:nvSpPr>
        <p:spPr bwMode="auto">
          <a:xfrm>
            <a:off x="3008784" y="2871940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エッジ～クラウドまでの構成と使用機材を知る</a:t>
            </a:r>
            <a:endParaRPr lang="en-US" altLang="ja-JP" kern="0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0CAD940A-DEE7-4036-931F-9BA4D0D0E9AA}"/>
              </a:ext>
            </a:extLst>
          </p:cNvPr>
          <p:cNvSpPr txBox="1">
            <a:spLocks/>
          </p:cNvSpPr>
          <p:nvPr/>
        </p:nvSpPr>
        <p:spPr bwMode="auto">
          <a:xfrm>
            <a:off x="3008784" y="3969728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自分で進めるための作業体験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1F1A8FCE-6295-4BEA-85F4-98DDB35D9F81}"/>
              </a:ext>
            </a:extLst>
          </p:cNvPr>
          <p:cNvSpPr txBox="1">
            <a:spLocks/>
          </p:cNvSpPr>
          <p:nvPr/>
        </p:nvSpPr>
        <p:spPr bwMode="auto">
          <a:xfrm>
            <a:off x="3008784" y="5067516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やりたいことを探す，必要な技術を探る</a:t>
            </a:r>
            <a:endParaRPr lang="en-US" altLang="ja-JP" kern="0" dirty="0"/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961A036-4A3B-441A-94D7-DB04C7AD69DA}"/>
              </a:ext>
            </a:extLst>
          </p:cNvPr>
          <p:cNvSpPr txBox="1">
            <a:spLocks/>
          </p:cNvSpPr>
          <p:nvPr/>
        </p:nvSpPr>
        <p:spPr bwMode="auto">
          <a:xfrm>
            <a:off x="3008784" y="6165304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IoT/DX</a:t>
            </a:r>
            <a:r>
              <a:rPr lang="ja-JP" altLang="en-US" kern="0" dirty="0"/>
              <a:t>化にチャレンジする，伴走支援</a:t>
            </a:r>
            <a:endParaRPr lang="en-US" altLang="ja-JP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BB5E58-3682-4A8C-B6D7-9DE73CA1B3B9}"/>
              </a:ext>
            </a:extLst>
          </p:cNvPr>
          <p:cNvSpPr/>
          <p:nvPr/>
        </p:nvSpPr>
        <p:spPr>
          <a:xfrm>
            <a:off x="194337" y="3825048"/>
            <a:ext cx="9583199" cy="936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6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ちょっと高度なプログラミング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Programing3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34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2880320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プログラムの基本機能を体験しよう</a:t>
            </a:r>
            <a:endParaRPr lang="en-US" altLang="ja-JP" dirty="0"/>
          </a:p>
          <a:p>
            <a:pPr lvl="1"/>
            <a:r>
              <a:rPr lang="ja-JP" altLang="en-US" dirty="0"/>
              <a:t>変数</a:t>
            </a:r>
            <a:r>
              <a:rPr lang="en-US" altLang="ja-JP" dirty="0"/>
              <a:t>	</a:t>
            </a:r>
            <a:r>
              <a:rPr lang="ja-JP" altLang="en-US" dirty="0"/>
              <a:t>数値や文字を入れる箱</a:t>
            </a:r>
            <a:endParaRPr lang="en-US" altLang="ja-JP" dirty="0"/>
          </a:p>
          <a:p>
            <a:pPr lvl="1"/>
            <a:r>
              <a:rPr lang="ja-JP" altLang="en-US" dirty="0"/>
              <a:t>演算</a:t>
            </a:r>
            <a:r>
              <a:rPr lang="en-US" altLang="ja-JP" dirty="0"/>
              <a:t>	</a:t>
            </a:r>
            <a:r>
              <a:rPr lang="ja-JP" altLang="en-US" dirty="0"/>
              <a:t>コンピュータは計算が得意</a:t>
            </a:r>
            <a:endParaRPr lang="en-US" altLang="ja-JP" dirty="0"/>
          </a:p>
          <a:p>
            <a:pPr lvl="1"/>
            <a:r>
              <a:rPr lang="ja-JP" altLang="en-US" dirty="0"/>
              <a:t>繰り返し</a:t>
            </a:r>
            <a:r>
              <a:rPr lang="en-US" altLang="ja-JP" dirty="0"/>
              <a:t>	</a:t>
            </a:r>
            <a:r>
              <a:rPr lang="ja-JP" altLang="en-US" dirty="0"/>
              <a:t>同じ処理を行う</a:t>
            </a:r>
            <a:endParaRPr lang="en-US" altLang="ja-JP" dirty="0"/>
          </a:p>
          <a:p>
            <a:pPr lvl="1"/>
            <a:r>
              <a:rPr lang="ja-JP" altLang="en-US" dirty="0"/>
              <a:t>分岐</a:t>
            </a:r>
            <a:r>
              <a:rPr lang="en-US" altLang="ja-JP" dirty="0"/>
              <a:t>	</a:t>
            </a:r>
            <a:r>
              <a:rPr lang="ja-JP" altLang="en-US" dirty="0"/>
              <a:t>条件により処理を変える</a:t>
            </a:r>
            <a:endParaRPr lang="en-US" altLang="ja-JP" dirty="0"/>
          </a:p>
          <a:p>
            <a:pPr lvl="1"/>
            <a:r>
              <a:rPr lang="ja-JP" altLang="en-US" dirty="0"/>
              <a:t>配列</a:t>
            </a:r>
            <a:r>
              <a:rPr lang="en-US" altLang="ja-JP" dirty="0"/>
              <a:t>	</a:t>
            </a:r>
            <a:r>
              <a:rPr lang="ja-JP" altLang="en-US" dirty="0"/>
              <a:t>変数をまとめる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基本命令を学ぶ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6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kumimoji="1" lang="ja-JP" altLang="en-US" dirty="0"/>
              <a:t>変数とはデータを記憶しておくための領域</a:t>
            </a:r>
            <a:endParaRPr kumimoji="1" lang="en-US" altLang="ja-JP" dirty="0"/>
          </a:p>
          <a:p>
            <a:r>
              <a:rPr lang="ja-JP" altLang="en-US" dirty="0"/>
              <a:t>数値，文字など種類の事を型という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6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97CE66-DAED-4937-BAEA-589D2217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24" y="1917375"/>
            <a:ext cx="8625408" cy="47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kumimoji="1" lang="ja-JP" altLang="en-US" dirty="0"/>
              <a:t>四則演算や複雑な関数計算ができます</a:t>
            </a:r>
            <a:endParaRPr kumimoji="1" lang="en-US" altLang="ja-JP" dirty="0"/>
          </a:p>
          <a:p>
            <a:r>
              <a:rPr kumimoji="1" lang="ja-JP" altLang="en-US" dirty="0"/>
              <a:t>演算結果は変数に代入する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7</a:t>
            </a:fld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058024-47D6-47E3-82B9-A5D54C45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826837"/>
            <a:ext cx="8580375" cy="48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lang="ja-JP" altLang="en-US" dirty="0"/>
              <a:t>同じ処理を繰り返すのに便利</a:t>
            </a:r>
            <a:endParaRPr kumimoji="1" lang="en-US" altLang="ja-JP" dirty="0"/>
          </a:p>
          <a:p>
            <a:r>
              <a:rPr kumimoji="1" lang="ja-JP" altLang="en-US" dirty="0"/>
              <a:t>開始条件，終了条件の工夫で複雑なことができる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繰り返し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8</a:t>
            </a:fld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535772-A7FB-453A-87B8-8DB799CA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9" y="1917374"/>
            <a:ext cx="9510581" cy="47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D7DC77-2550-4218-9259-841FB00C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</p:spPr>
        <p:txBody>
          <a:bodyPr/>
          <a:lstStyle/>
          <a:p>
            <a:r>
              <a:rPr kumimoji="1" lang="ja-JP" altLang="en-US" dirty="0"/>
              <a:t>変数の条件などにより処理を分ける</a:t>
            </a:r>
            <a:endParaRPr kumimoji="1" lang="en-US" altLang="ja-JP" dirty="0"/>
          </a:p>
          <a:p>
            <a:r>
              <a:rPr kumimoji="1" lang="en-US" altLang="ja-JP" dirty="0"/>
              <a:t>If then else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Switch Case </a:t>
            </a:r>
            <a:r>
              <a:rPr kumimoji="1" lang="ja-JP" altLang="en-US" dirty="0"/>
              <a:t>の２種類が基本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4EDB5A-6DB8-454B-A33C-E0F0302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748464-F48B-4530-9BD5-0929F23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9</a:t>
            </a:fld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ED338D9-3679-453B-A495-9AE12773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49" y="1737849"/>
            <a:ext cx="7833320" cy="50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66010"/>
      </p:ext>
    </p:extLst>
  </p:cSld>
  <p:clrMapOvr>
    <a:masterClrMapping/>
  </p:clrMapOvr>
</p:sld>
</file>

<file path=ppt/theme/theme1.xml><?xml version="1.0" encoding="utf-8"?>
<a:theme xmlns:a="http://schemas.openxmlformats.org/drawingml/2006/main" name="20170127 補足資料">
  <a:themeElements>
    <a:clrScheme name="ユーザー定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​​テーマ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12976</TotalTime>
  <Words>982</Words>
  <Application>Microsoft Office PowerPoint</Application>
  <PresentationFormat>A4 210 x 297 mm</PresentationFormat>
  <Paragraphs>204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Meiryo UI</vt:lpstr>
      <vt:lpstr>Century Gothic</vt:lpstr>
      <vt:lpstr>Times New Roman</vt:lpstr>
      <vt:lpstr>Wingdings</vt:lpstr>
      <vt:lpstr>20170127 補足資料</vt:lpstr>
      <vt:lpstr>【IoT 導入セミナー】 Vol.３  IoT を体験する２</vt:lpstr>
      <vt:lpstr>概要説明</vt:lpstr>
      <vt:lpstr>IoT 導入への基礎講義</vt:lpstr>
      <vt:lpstr>ちょっと高度なプログラミング</vt:lpstr>
      <vt:lpstr>基本命令を学ぶ</vt:lpstr>
      <vt:lpstr>変数</vt:lpstr>
      <vt:lpstr>演算</vt:lpstr>
      <vt:lpstr>繰り返し</vt:lpstr>
      <vt:lpstr>分岐</vt:lpstr>
      <vt:lpstr>配列</vt:lpstr>
      <vt:lpstr>プログラム3</vt:lpstr>
      <vt:lpstr>プログラミング(応用)</vt:lpstr>
      <vt:lpstr>UIFlow を高度に使うポイント</vt:lpstr>
      <vt:lpstr>ポイント：画面整理</vt:lpstr>
      <vt:lpstr>ポイント：構造化整理</vt:lpstr>
      <vt:lpstr>ポイント：変数整理</vt:lpstr>
      <vt:lpstr>ポイント：データ分析変更</vt:lpstr>
      <vt:lpstr>プログラム４</vt:lpstr>
      <vt:lpstr>電流センサ</vt:lpstr>
      <vt:lpstr>加速度センサーによる振動計測</vt:lpstr>
      <vt:lpstr>明るさセンサ</vt:lpstr>
      <vt:lpstr>貯める・送る</vt:lpstr>
      <vt:lpstr>まとめ</vt:lpstr>
      <vt:lpstr>宿題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R632</dc:creator>
  <cp:lastModifiedBy>繁樹 稲玉</cp:lastModifiedBy>
  <cp:revision>749</cp:revision>
  <cp:lastPrinted>2020-06-04T23:31:37Z</cp:lastPrinted>
  <dcterms:created xsi:type="dcterms:W3CDTF">2017-01-24T09:45:36Z</dcterms:created>
  <dcterms:modified xsi:type="dcterms:W3CDTF">2024-11-13T07:47:49Z</dcterms:modified>
</cp:coreProperties>
</file>