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329" r:id="rId2"/>
    <p:sldId id="486" r:id="rId3"/>
    <p:sldId id="477" r:id="rId4"/>
    <p:sldId id="386" r:id="rId5"/>
    <p:sldId id="574" r:id="rId6"/>
    <p:sldId id="575" r:id="rId7"/>
    <p:sldId id="576" r:id="rId8"/>
    <p:sldId id="584" r:id="rId9"/>
    <p:sldId id="578" r:id="rId10"/>
    <p:sldId id="579" r:id="rId11"/>
    <p:sldId id="580" r:id="rId12"/>
    <p:sldId id="592" r:id="rId13"/>
    <p:sldId id="601" r:id="rId14"/>
    <p:sldId id="591" r:id="rId15"/>
    <p:sldId id="581" r:id="rId16"/>
    <p:sldId id="582" r:id="rId17"/>
    <p:sldId id="583" r:id="rId18"/>
    <p:sldId id="587" r:id="rId19"/>
    <p:sldId id="585" r:id="rId20"/>
    <p:sldId id="593" r:id="rId21"/>
    <p:sldId id="594" r:id="rId22"/>
    <p:sldId id="595" r:id="rId23"/>
    <p:sldId id="598" r:id="rId24"/>
    <p:sldId id="599" r:id="rId25"/>
    <p:sldId id="600" r:id="rId26"/>
    <p:sldId id="597" r:id="rId27"/>
    <p:sldId id="596" r:id="rId28"/>
    <p:sldId id="590" r:id="rId29"/>
  </p:sldIdLst>
  <p:sldSz cx="9906000" cy="6858000" type="A4"/>
  <p:notesSz cx="6888163" cy="100187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95D452"/>
    <a:srgbClr val="FAC090"/>
    <a:srgbClr val="D6EEFF"/>
    <a:srgbClr val="CCCCFF"/>
    <a:srgbClr val="9999FF"/>
    <a:srgbClr val="CCFF33"/>
    <a:srgbClr val="CCFFCC"/>
    <a:srgbClr val="DDDDDD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6940" autoAdjust="0"/>
  </p:normalViewPr>
  <p:slideViewPr>
    <p:cSldViewPr>
      <p:cViewPr varScale="1">
        <p:scale>
          <a:sx n="113" d="100"/>
          <a:sy n="113" d="100"/>
        </p:scale>
        <p:origin x="1566" y="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F0D50-33CF-4D1A-9463-E0A9B613B497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</dgm:pt>
    <dgm:pt modelId="{80404539-EDA2-4297-8A49-20C4ED3E38CA}">
      <dgm:prSet phldrT="[テキスト]"/>
      <dgm:spPr/>
      <dgm:t>
        <a:bodyPr/>
        <a:lstStyle/>
        <a:p>
          <a:r>
            <a: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体験する</a:t>
          </a:r>
        </a:p>
      </dgm:t>
    </dgm:pt>
    <dgm:pt modelId="{BEA5C133-F8A0-4CED-BADE-1CE33D6D6619}" type="parTrans" cxnId="{FAA5C828-F48C-48DF-9ED3-E24A95934285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F38202F8-EC19-4A0F-91D6-AC06659CA479}" type="sibTrans" cxnId="{FAA5C828-F48C-48DF-9ED3-E24A95934285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D3DD6C61-AFC9-4AD8-9D7A-7A6888B38169}">
      <dgm:prSet phldrT="[テキスト]"/>
      <dgm:spPr/>
      <dgm:t>
        <a:bodyPr/>
        <a:lstStyle/>
        <a:p>
          <a:r>
            <a: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広く知る</a:t>
          </a:r>
        </a:p>
      </dgm:t>
    </dgm:pt>
    <dgm:pt modelId="{C3679735-44A2-4BFC-BC8E-19E6B79B5B64}" type="parTrans" cxnId="{D0F321C5-59B8-48AA-A8AE-B54729735E9C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A696824-6DED-4BC2-A7DE-4A2F59253D3C}" type="sibTrans" cxnId="{D0F321C5-59B8-48AA-A8AE-B54729735E9C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DEFC623-F0D3-49FD-8C32-22083C54D7D8}">
      <dgm:prSet phldrT="[テキスト]"/>
      <dgm:spPr/>
      <dgm:t>
        <a:bodyPr/>
        <a:lstStyle/>
        <a:p>
          <a:r>
            <a: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繋いで見る</a:t>
          </a:r>
        </a:p>
      </dgm:t>
    </dgm:pt>
    <dgm:pt modelId="{C981119D-8BB3-4383-BF69-F5424426164F}" type="parTrans" cxnId="{A878D232-F79A-4F41-A708-E9104C9E21F3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A9FA50A-774B-474F-968A-A5EA7EC1FC50}" type="sibTrans" cxnId="{A878D232-F79A-4F41-A708-E9104C9E21F3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6DBD169B-62ED-4340-8413-3A74A0984FEF}">
      <dgm:prSet phldrT="[テキスト]"/>
      <dgm:spPr/>
      <dgm:t>
        <a:bodyPr/>
        <a:lstStyle/>
        <a:p>
          <a:r>
            <a: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検討する</a:t>
          </a:r>
        </a:p>
      </dgm:t>
    </dgm:pt>
    <dgm:pt modelId="{5E5D07AA-150E-48C1-B438-A8A42BD5E320}" type="parTrans" cxnId="{B3E6DE2B-5640-41A0-A9E2-287686486FE6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636FD90-E1D2-480F-A38D-1BD6B3A9D5C1}" type="sibTrans" cxnId="{B3E6DE2B-5640-41A0-A9E2-287686486FE6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477FFEE-6D75-486A-998F-0105CF124FA5}">
      <dgm:prSet phldrT="[テキスト]"/>
      <dgm:spPr/>
      <dgm:t>
        <a:bodyPr/>
        <a:lstStyle/>
        <a:p>
          <a:r>
            <a: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開発を始める</a:t>
          </a:r>
        </a:p>
      </dgm:t>
    </dgm:pt>
    <dgm:pt modelId="{F8471495-CA27-4FC1-98F5-EA7299F76493}" type="parTrans" cxnId="{B951CD28-EDCF-4DA8-B865-80CD5219203C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14C5E26-3E42-462A-A8AB-5F3797FCC501}" type="sibTrans" cxnId="{B951CD28-EDCF-4DA8-B865-80CD5219203C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C3E8124-0254-4201-B13B-AD4F69A5ACD4}" type="pres">
      <dgm:prSet presAssocID="{EE2F0D50-33CF-4D1A-9463-E0A9B613B497}" presName="linearFlow" presStyleCnt="0">
        <dgm:presLayoutVars>
          <dgm:resizeHandles val="exact"/>
        </dgm:presLayoutVars>
      </dgm:prSet>
      <dgm:spPr/>
    </dgm:pt>
    <dgm:pt modelId="{91995448-4E86-4AB6-A4C1-9F3D2EBBFDC7}" type="pres">
      <dgm:prSet presAssocID="{80404539-EDA2-4297-8A49-20C4ED3E38CA}" presName="node" presStyleLbl="node1" presStyleIdx="0" presStyleCnt="5" custScaleX="154656">
        <dgm:presLayoutVars>
          <dgm:bulletEnabled val="1"/>
        </dgm:presLayoutVars>
      </dgm:prSet>
      <dgm:spPr/>
    </dgm:pt>
    <dgm:pt modelId="{8916A327-0492-49BB-9479-AAA21A1CAC4C}" type="pres">
      <dgm:prSet presAssocID="{F38202F8-EC19-4A0F-91D6-AC06659CA479}" presName="sibTrans" presStyleLbl="sibTrans2D1" presStyleIdx="0" presStyleCnt="4"/>
      <dgm:spPr/>
    </dgm:pt>
    <dgm:pt modelId="{921F17D6-9797-4405-A095-B9F3DFB9E155}" type="pres">
      <dgm:prSet presAssocID="{F38202F8-EC19-4A0F-91D6-AC06659CA479}" presName="connectorText" presStyleLbl="sibTrans2D1" presStyleIdx="0" presStyleCnt="4"/>
      <dgm:spPr/>
    </dgm:pt>
    <dgm:pt modelId="{6B1D2194-BE0A-46B0-9E8A-FF8061A9F6E1}" type="pres">
      <dgm:prSet presAssocID="{D3DD6C61-AFC9-4AD8-9D7A-7A6888B38169}" presName="node" presStyleLbl="node1" presStyleIdx="1" presStyleCnt="5" custScaleX="154656">
        <dgm:presLayoutVars>
          <dgm:bulletEnabled val="1"/>
        </dgm:presLayoutVars>
      </dgm:prSet>
      <dgm:spPr/>
    </dgm:pt>
    <dgm:pt modelId="{2ACAF3FC-12B2-4828-90EF-5FF8D8F9499A}" type="pres">
      <dgm:prSet presAssocID="{7A696824-6DED-4BC2-A7DE-4A2F59253D3C}" presName="sibTrans" presStyleLbl="sibTrans2D1" presStyleIdx="1" presStyleCnt="4"/>
      <dgm:spPr/>
    </dgm:pt>
    <dgm:pt modelId="{8A1EBB32-02D9-4146-AE4A-C1DDD94A4EE1}" type="pres">
      <dgm:prSet presAssocID="{7A696824-6DED-4BC2-A7DE-4A2F59253D3C}" presName="connectorText" presStyleLbl="sibTrans2D1" presStyleIdx="1" presStyleCnt="4"/>
      <dgm:spPr/>
    </dgm:pt>
    <dgm:pt modelId="{C3A3007D-49C8-47E0-93DA-5A48D2B94C53}" type="pres">
      <dgm:prSet presAssocID="{3DEFC623-F0D3-49FD-8C32-22083C54D7D8}" presName="node" presStyleLbl="node1" presStyleIdx="2" presStyleCnt="5" custScaleX="154656">
        <dgm:presLayoutVars>
          <dgm:bulletEnabled val="1"/>
        </dgm:presLayoutVars>
      </dgm:prSet>
      <dgm:spPr/>
    </dgm:pt>
    <dgm:pt modelId="{A4866981-4CE7-4040-92EF-8EC173430440}" type="pres">
      <dgm:prSet presAssocID="{BA9FA50A-774B-474F-968A-A5EA7EC1FC50}" presName="sibTrans" presStyleLbl="sibTrans2D1" presStyleIdx="2" presStyleCnt="4"/>
      <dgm:spPr/>
    </dgm:pt>
    <dgm:pt modelId="{832D3008-9568-458A-88D0-049D969D0A1F}" type="pres">
      <dgm:prSet presAssocID="{BA9FA50A-774B-474F-968A-A5EA7EC1FC50}" presName="connectorText" presStyleLbl="sibTrans2D1" presStyleIdx="2" presStyleCnt="4"/>
      <dgm:spPr/>
    </dgm:pt>
    <dgm:pt modelId="{DF61A37E-400E-4F45-99FC-30C8C38550B4}" type="pres">
      <dgm:prSet presAssocID="{6DBD169B-62ED-4340-8413-3A74A0984FEF}" presName="node" presStyleLbl="node1" presStyleIdx="3" presStyleCnt="5" custScaleX="154656">
        <dgm:presLayoutVars>
          <dgm:bulletEnabled val="1"/>
        </dgm:presLayoutVars>
      </dgm:prSet>
      <dgm:spPr/>
    </dgm:pt>
    <dgm:pt modelId="{A4D7F0E4-2DDF-4692-983B-461B515F3BFB}" type="pres">
      <dgm:prSet presAssocID="{7636FD90-E1D2-480F-A38D-1BD6B3A9D5C1}" presName="sibTrans" presStyleLbl="sibTrans2D1" presStyleIdx="3" presStyleCnt="4"/>
      <dgm:spPr/>
    </dgm:pt>
    <dgm:pt modelId="{CF98E3E6-BEC6-43E6-8692-7D1E6C67CD69}" type="pres">
      <dgm:prSet presAssocID="{7636FD90-E1D2-480F-A38D-1BD6B3A9D5C1}" presName="connectorText" presStyleLbl="sibTrans2D1" presStyleIdx="3" presStyleCnt="4"/>
      <dgm:spPr/>
    </dgm:pt>
    <dgm:pt modelId="{E3477E1B-D83A-4035-B89D-A86846E04EFE}" type="pres">
      <dgm:prSet presAssocID="{4477FFEE-6D75-486A-998F-0105CF124FA5}" presName="node" presStyleLbl="node1" presStyleIdx="4" presStyleCnt="5" custScaleX="154656">
        <dgm:presLayoutVars>
          <dgm:bulletEnabled val="1"/>
        </dgm:presLayoutVars>
      </dgm:prSet>
      <dgm:spPr/>
    </dgm:pt>
  </dgm:ptLst>
  <dgm:cxnLst>
    <dgm:cxn modelId="{61A3A609-27FC-47A6-9D38-57ADD4DAA932}" type="presOf" srcId="{7A696824-6DED-4BC2-A7DE-4A2F59253D3C}" destId="{2ACAF3FC-12B2-4828-90EF-5FF8D8F9499A}" srcOrd="0" destOrd="0" presId="urn:microsoft.com/office/officeart/2005/8/layout/process2"/>
    <dgm:cxn modelId="{8F31D924-2C0D-444B-9A0C-CFD3A2CB88F9}" type="presOf" srcId="{EE2F0D50-33CF-4D1A-9463-E0A9B613B497}" destId="{EC3E8124-0254-4201-B13B-AD4F69A5ACD4}" srcOrd="0" destOrd="0" presId="urn:microsoft.com/office/officeart/2005/8/layout/process2"/>
    <dgm:cxn modelId="{FAA5C828-F48C-48DF-9ED3-E24A95934285}" srcId="{EE2F0D50-33CF-4D1A-9463-E0A9B613B497}" destId="{80404539-EDA2-4297-8A49-20C4ED3E38CA}" srcOrd="0" destOrd="0" parTransId="{BEA5C133-F8A0-4CED-BADE-1CE33D6D6619}" sibTransId="{F38202F8-EC19-4A0F-91D6-AC06659CA479}"/>
    <dgm:cxn modelId="{B951CD28-EDCF-4DA8-B865-80CD5219203C}" srcId="{EE2F0D50-33CF-4D1A-9463-E0A9B613B497}" destId="{4477FFEE-6D75-486A-998F-0105CF124FA5}" srcOrd="4" destOrd="0" parTransId="{F8471495-CA27-4FC1-98F5-EA7299F76493}" sibTransId="{814C5E26-3E42-462A-A8AB-5F3797FCC501}"/>
    <dgm:cxn modelId="{B3E6DE2B-5640-41A0-A9E2-287686486FE6}" srcId="{EE2F0D50-33CF-4D1A-9463-E0A9B613B497}" destId="{6DBD169B-62ED-4340-8413-3A74A0984FEF}" srcOrd="3" destOrd="0" parTransId="{5E5D07AA-150E-48C1-B438-A8A42BD5E320}" sibTransId="{7636FD90-E1D2-480F-A38D-1BD6B3A9D5C1}"/>
    <dgm:cxn modelId="{A878D232-F79A-4F41-A708-E9104C9E21F3}" srcId="{EE2F0D50-33CF-4D1A-9463-E0A9B613B497}" destId="{3DEFC623-F0D3-49FD-8C32-22083C54D7D8}" srcOrd="2" destOrd="0" parTransId="{C981119D-8BB3-4383-BF69-F5424426164F}" sibTransId="{BA9FA50A-774B-474F-968A-A5EA7EC1FC50}"/>
    <dgm:cxn modelId="{6FAD003F-9B9A-4FD9-B975-CD43FB8354F1}" type="presOf" srcId="{3DEFC623-F0D3-49FD-8C32-22083C54D7D8}" destId="{C3A3007D-49C8-47E0-93DA-5A48D2B94C53}" srcOrd="0" destOrd="0" presId="urn:microsoft.com/office/officeart/2005/8/layout/process2"/>
    <dgm:cxn modelId="{6DA70C5E-334D-4720-9896-6397AAB07E68}" type="presOf" srcId="{7636FD90-E1D2-480F-A38D-1BD6B3A9D5C1}" destId="{CF98E3E6-BEC6-43E6-8692-7D1E6C67CD69}" srcOrd="1" destOrd="0" presId="urn:microsoft.com/office/officeart/2005/8/layout/process2"/>
    <dgm:cxn modelId="{FBC6E643-793E-4598-AA9E-24C87CFCE9E1}" type="presOf" srcId="{4477FFEE-6D75-486A-998F-0105CF124FA5}" destId="{E3477E1B-D83A-4035-B89D-A86846E04EFE}" srcOrd="0" destOrd="0" presId="urn:microsoft.com/office/officeart/2005/8/layout/process2"/>
    <dgm:cxn modelId="{58684691-10CE-4347-859A-FA26D83687B3}" type="presOf" srcId="{F38202F8-EC19-4A0F-91D6-AC06659CA479}" destId="{921F17D6-9797-4405-A095-B9F3DFB9E155}" srcOrd="1" destOrd="0" presId="urn:microsoft.com/office/officeart/2005/8/layout/process2"/>
    <dgm:cxn modelId="{33597CA9-B6F0-4E00-AE84-3FC49D52E618}" type="presOf" srcId="{D3DD6C61-AFC9-4AD8-9D7A-7A6888B38169}" destId="{6B1D2194-BE0A-46B0-9E8A-FF8061A9F6E1}" srcOrd="0" destOrd="0" presId="urn:microsoft.com/office/officeart/2005/8/layout/process2"/>
    <dgm:cxn modelId="{E66CF0BB-978D-4CF4-BAFF-E82548973DBA}" type="presOf" srcId="{F38202F8-EC19-4A0F-91D6-AC06659CA479}" destId="{8916A327-0492-49BB-9479-AAA21A1CAC4C}" srcOrd="0" destOrd="0" presId="urn:microsoft.com/office/officeart/2005/8/layout/process2"/>
    <dgm:cxn modelId="{D0F321C5-59B8-48AA-A8AE-B54729735E9C}" srcId="{EE2F0D50-33CF-4D1A-9463-E0A9B613B497}" destId="{D3DD6C61-AFC9-4AD8-9D7A-7A6888B38169}" srcOrd="1" destOrd="0" parTransId="{C3679735-44A2-4BFC-BC8E-19E6B79B5B64}" sibTransId="{7A696824-6DED-4BC2-A7DE-4A2F59253D3C}"/>
    <dgm:cxn modelId="{054E6FC6-375B-42DF-A97F-EE94CD0E099E}" type="presOf" srcId="{7A696824-6DED-4BC2-A7DE-4A2F59253D3C}" destId="{8A1EBB32-02D9-4146-AE4A-C1DDD94A4EE1}" srcOrd="1" destOrd="0" presId="urn:microsoft.com/office/officeart/2005/8/layout/process2"/>
    <dgm:cxn modelId="{E74503CA-B137-4A78-8CBF-676586490237}" type="presOf" srcId="{80404539-EDA2-4297-8A49-20C4ED3E38CA}" destId="{91995448-4E86-4AB6-A4C1-9F3D2EBBFDC7}" srcOrd="0" destOrd="0" presId="urn:microsoft.com/office/officeart/2005/8/layout/process2"/>
    <dgm:cxn modelId="{4CE2E6D1-3222-4B4E-BDB9-659B7BB608AB}" type="presOf" srcId="{BA9FA50A-774B-474F-968A-A5EA7EC1FC50}" destId="{A4866981-4CE7-4040-92EF-8EC173430440}" srcOrd="0" destOrd="0" presId="urn:microsoft.com/office/officeart/2005/8/layout/process2"/>
    <dgm:cxn modelId="{E0066DD5-5353-4B5B-8CDE-11F94765EFBA}" type="presOf" srcId="{6DBD169B-62ED-4340-8413-3A74A0984FEF}" destId="{DF61A37E-400E-4F45-99FC-30C8C38550B4}" srcOrd="0" destOrd="0" presId="urn:microsoft.com/office/officeart/2005/8/layout/process2"/>
    <dgm:cxn modelId="{9504A6F2-39DB-4A08-9256-F684BBDC800F}" type="presOf" srcId="{7636FD90-E1D2-480F-A38D-1BD6B3A9D5C1}" destId="{A4D7F0E4-2DDF-4692-983B-461B515F3BFB}" srcOrd="0" destOrd="0" presId="urn:microsoft.com/office/officeart/2005/8/layout/process2"/>
    <dgm:cxn modelId="{A71116FD-863D-468D-A256-D4BA242539A4}" type="presOf" srcId="{BA9FA50A-774B-474F-968A-A5EA7EC1FC50}" destId="{832D3008-9568-458A-88D0-049D969D0A1F}" srcOrd="1" destOrd="0" presId="urn:microsoft.com/office/officeart/2005/8/layout/process2"/>
    <dgm:cxn modelId="{1D5F658F-EEE9-405B-824B-C387335533ED}" type="presParOf" srcId="{EC3E8124-0254-4201-B13B-AD4F69A5ACD4}" destId="{91995448-4E86-4AB6-A4C1-9F3D2EBBFDC7}" srcOrd="0" destOrd="0" presId="urn:microsoft.com/office/officeart/2005/8/layout/process2"/>
    <dgm:cxn modelId="{D1BA39A1-E0CC-440F-9E40-5C7FABEB7DE8}" type="presParOf" srcId="{EC3E8124-0254-4201-B13B-AD4F69A5ACD4}" destId="{8916A327-0492-49BB-9479-AAA21A1CAC4C}" srcOrd="1" destOrd="0" presId="urn:microsoft.com/office/officeart/2005/8/layout/process2"/>
    <dgm:cxn modelId="{310D533D-C34B-4A95-97DD-0AB955CBB6BD}" type="presParOf" srcId="{8916A327-0492-49BB-9479-AAA21A1CAC4C}" destId="{921F17D6-9797-4405-A095-B9F3DFB9E155}" srcOrd="0" destOrd="0" presId="urn:microsoft.com/office/officeart/2005/8/layout/process2"/>
    <dgm:cxn modelId="{562DAD4F-8E16-4B1B-B778-2A46255F2862}" type="presParOf" srcId="{EC3E8124-0254-4201-B13B-AD4F69A5ACD4}" destId="{6B1D2194-BE0A-46B0-9E8A-FF8061A9F6E1}" srcOrd="2" destOrd="0" presId="urn:microsoft.com/office/officeart/2005/8/layout/process2"/>
    <dgm:cxn modelId="{42F0BCE8-C86A-4FA1-9E87-3F2D27652291}" type="presParOf" srcId="{EC3E8124-0254-4201-B13B-AD4F69A5ACD4}" destId="{2ACAF3FC-12B2-4828-90EF-5FF8D8F9499A}" srcOrd="3" destOrd="0" presId="urn:microsoft.com/office/officeart/2005/8/layout/process2"/>
    <dgm:cxn modelId="{07A76D82-F858-4A0D-97DB-A769B90C67C8}" type="presParOf" srcId="{2ACAF3FC-12B2-4828-90EF-5FF8D8F9499A}" destId="{8A1EBB32-02D9-4146-AE4A-C1DDD94A4EE1}" srcOrd="0" destOrd="0" presId="urn:microsoft.com/office/officeart/2005/8/layout/process2"/>
    <dgm:cxn modelId="{434F5296-BB46-4DAF-AFD2-71DBF41D3E77}" type="presParOf" srcId="{EC3E8124-0254-4201-B13B-AD4F69A5ACD4}" destId="{C3A3007D-49C8-47E0-93DA-5A48D2B94C53}" srcOrd="4" destOrd="0" presId="urn:microsoft.com/office/officeart/2005/8/layout/process2"/>
    <dgm:cxn modelId="{74DC953E-FFED-4A10-9879-53069CC14CF7}" type="presParOf" srcId="{EC3E8124-0254-4201-B13B-AD4F69A5ACD4}" destId="{A4866981-4CE7-4040-92EF-8EC173430440}" srcOrd="5" destOrd="0" presId="urn:microsoft.com/office/officeart/2005/8/layout/process2"/>
    <dgm:cxn modelId="{0F6938EA-F28E-43D0-89BF-5874920CD827}" type="presParOf" srcId="{A4866981-4CE7-4040-92EF-8EC173430440}" destId="{832D3008-9568-458A-88D0-049D969D0A1F}" srcOrd="0" destOrd="0" presId="urn:microsoft.com/office/officeart/2005/8/layout/process2"/>
    <dgm:cxn modelId="{A1206124-36D7-41FC-BA93-E326257F4CA5}" type="presParOf" srcId="{EC3E8124-0254-4201-B13B-AD4F69A5ACD4}" destId="{DF61A37E-400E-4F45-99FC-30C8C38550B4}" srcOrd="6" destOrd="0" presId="urn:microsoft.com/office/officeart/2005/8/layout/process2"/>
    <dgm:cxn modelId="{F3E44E50-89B9-43AE-A229-30D07B5A9D00}" type="presParOf" srcId="{EC3E8124-0254-4201-B13B-AD4F69A5ACD4}" destId="{A4D7F0E4-2DDF-4692-983B-461B515F3BFB}" srcOrd="7" destOrd="0" presId="urn:microsoft.com/office/officeart/2005/8/layout/process2"/>
    <dgm:cxn modelId="{7975980F-8E6C-4670-A809-0FA72B1AD2B7}" type="presParOf" srcId="{A4D7F0E4-2DDF-4692-983B-461B515F3BFB}" destId="{CF98E3E6-BEC6-43E6-8692-7D1E6C67CD69}" srcOrd="0" destOrd="0" presId="urn:microsoft.com/office/officeart/2005/8/layout/process2"/>
    <dgm:cxn modelId="{7DD78769-95D9-483B-A00E-FC2B402C7058}" type="presParOf" srcId="{EC3E8124-0254-4201-B13B-AD4F69A5ACD4}" destId="{E3477E1B-D83A-4035-B89D-A86846E04EF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EB9EA6-1693-452A-B41E-4F9B5DBCE771}" type="doc">
      <dgm:prSet loTypeId="urn:microsoft.com/office/officeart/2005/8/layout/hList7" loCatId="process" qsTypeId="urn:microsoft.com/office/officeart/2005/8/quickstyle/simple5" qsCatId="simple" csTypeId="urn:microsoft.com/office/officeart/2005/8/colors/colorful4" csCatId="colorful" phldr="1"/>
      <dgm:spPr/>
    </dgm:pt>
    <dgm:pt modelId="{06E66397-6F03-4553-A187-23756A7E0901}">
      <dgm:prSet phldrT="[テキスト]" custT="1"/>
      <dgm:spPr/>
      <dgm:t>
        <a:bodyPr/>
        <a:lstStyle/>
        <a:p>
          <a:pPr algn="ctr"/>
          <a:r>
            <a: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rPr>
            <a:t>Cloud</a:t>
          </a:r>
        </a:p>
      </dgm:t>
    </dgm:pt>
    <dgm:pt modelId="{06F8CF4D-8422-419A-BD64-A73E5DFA698E}" type="parTrans" cxnId="{C36E06A5-CC67-485E-A3FD-4B4899455B3E}">
      <dgm:prSet/>
      <dgm:spPr/>
      <dgm:t>
        <a:bodyPr/>
        <a:lstStyle/>
        <a:p>
          <a:pPr algn="ctr"/>
          <a:endParaRPr kumimoji="1" lang="ja-JP" altLang="en-US" sz="1600">
            <a:solidFill>
              <a:schemeClr val="accent4">
                <a:lumMod val="50000"/>
              </a:schemeClr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69D92DEA-B1BB-487E-B176-C63CAD400635}" type="sibTrans" cxnId="{C36E06A5-CC67-485E-A3FD-4B4899455B3E}">
      <dgm:prSet/>
      <dgm:spPr/>
      <dgm:t>
        <a:bodyPr/>
        <a:lstStyle/>
        <a:p>
          <a:pPr algn="ctr"/>
          <a:endParaRPr kumimoji="1" lang="ja-JP" altLang="en-US" sz="1600" dirty="0">
            <a:solidFill>
              <a:schemeClr val="accent4">
                <a:lumMod val="50000"/>
              </a:schemeClr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D35F666-9355-4B29-B2EB-79A9E0AC11E1}">
      <dgm:prSet phldrT="[テキスト]" custT="1"/>
      <dgm:spPr/>
      <dgm:t>
        <a:bodyPr/>
        <a:lstStyle/>
        <a:p>
          <a:pPr algn="ctr"/>
          <a:r>
            <a:rPr kumimoji="1" lang="ja-JP" altLang="en-US" sz="1600">
              <a:latin typeface="Meiryo UI" panose="020B0604030504040204" pitchFamily="50" charset="-128"/>
              <a:ea typeface="Meiryo UI" panose="020B0604030504040204" pitchFamily="50" charset="-128"/>
            </a:rPr>
            <a:t>センサ</a:t>
          </a:r>
          <a:endParaRPr kumimoji="1" lang="ja-JP" altLang="en-US" sz="16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B489177-554B-47C3-A2E6-A58A2A4FFEAC}" type="parTrans" cxnId="{4C60573B-8AB8-4B87-8065-3DCF90D895BC}">
      <dgm:prSet/>
      <dgm:spPr/>
      <dgm:t>
        <a:bodyPr/>
        <a:lstStyle/>
        <a:p>
          <a:pPr algn="ctr"/>
          <a:endParaRPr kumimoji="1" lang="ja-JP" altLang="en-US" sz="1600">
            <a:solidFill>
              <a:schemeClr val="accent4">
                <a:lumMod val="50000"/>
              </a:schemeClr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4343E2F-E72F-4956-8929-5B181F035ADF}" type="sibTrans" cxnId="{4C60573B-8AB8-4B87-8065-3DCF90D895BC}">
      <dgm:prSet/>
      <dgm:spPr/>
      <dgm:t>
        <a:bodyPr/>
        <a:lstStyle/>
        <a:p>
          <a:pPr algn="ctr"/>
          <a:endParaRPr kumimoji="1" lang="ja-JP" altLang="en-US" sz="1600">
            <a:solidFill>
              <a:schemeClr val="accent4">
                <a:lumMod val="50000"/>
              </a:schemeClr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B1D2938-EE71-47CD-8C7D-890F4A5D1DB3}">
      <dgm:prSet phldrT="[テキスト]" custT="1"/>
      <dgm:spPr/>
      <dgm:t>
        <a:bodyPr/>
        <a:lstStyle/>
        <a:p>
          <a:pPr algn="ctr"/>
          <a:r>
            <a: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rPr>
            <a:t>3D CAD</a:t>
          </a:r>
          <a:endParaRPr kumimoji="1" lang="ja-JP" altLang="en-US" sz="16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37D7459-6710-460B-8A9B-60DB1A20F066}" type="sibTrans" cxnId="{FBA919DB-CE6A-4F44-B391-806CE4E99291}">
      <dgm:prSet/>
      <dgm:spPr/>
      <dgm:t>
        <a:bodyPr/>
        <a:lstStyle/>
        <a:p>
          <a:pPr algn="ctr"/>
          <a:endParaRPr kumimoji="1" lang="ja-JP" altLang="en-US" sz="1600" dirty="0">
            <a:solidFill>
              <a:schemeClr val="accent4">
                <a:lumMod val="50000"/>
              </a:schemeClr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86EDE14-943A-49FB-ABE2-039A870D4276}" type="parTrans" cxnId="{FBA919DB-CE6A-4F44-B391-806CE4E99291}">
      <dgm:prSet/>
      <dgm:spPr/>
      <dgm:t>
        <a:bodyPr/>
        <a:lstStyle/>
        <a:p>
          <a:pPr algn="ctr"/>
          <a:endParaRPr kumimoji="1" lang="ja-JP" altLang="en-US" sz="1600">
            <a:solidFill>
              <a:schemeClr val="accent4">
                <a:lumMod val="50000"/>
              </a:schemeClr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F981BCA-55A7-4CC2-895F-B2F39152D0F1}">
      <dgm:prSet phldrT="[テキスト]" custT="1"/>
      <dgm:spPr/>
      <dgm:t>
        <a:bodyPr/>
        <a:lstStyle/>
        <a:p>
          <a:r>
            <a: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rPr>
            <a:t>Net</a:t>
          </a:r>
          <a:endParaRPr kumimoji="1" lang="ja-JP" altLang="en-US" sz="16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6BFE56B5-E8D0-4D46-A704-7F5D487CF0DA}" type="parTrans" cxnId="{5D92B0E1-F25D-4CCC-A980-DF39C11B6F49}">
      <dgm:prSet/>
      <dgm:spPr/>
      <dgm:t>
        <a:bodyPr/>
        <a:lstStyle/>
        <a:p>
          <a:endParaRPr kumimoji="1" lang="ja-JP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F28E3143-D794-4EC8-8521-22F0D59391CC}" type="sibTrans" cxnId="{5D92B0E1-F25D-4CCC-A980-DF39C11B6F49}">
      <dgm:prSet/>
      <dgm:spPr/>
      <dgm:t>
        <a:bodyPr/>
        <a:lstStyle/>
        <a:p>
          <a:endParaRPr kumimoji="1" lang="ja-JP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E9B365B8-D16E-4F64-8243-68851B5531DF}">
      <dgm:prSet phldrT="[テキスト]" custT="1"/>
      <dgm:spPr/>
      <dgm:t>
        <a:bodyPr/>
        <a:lstStyle/>
        <a:p>
          <a:r>
            <a: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rPr>
            <a:t>SOFT</a:t>
          </a:r>
          <a:endParaRPr kumimoji="1" lang="ja-JP" altLang="en-US" sz="16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F2B71C2-0642-4326-8057-45CB849E3895}" type="parTrans" cxnId="{596A04A1-BD19-4972-8311-036848013BA7}">
      <dgm:prSet/>
      <dgm:spPr/>
      <dgm:t>
        <a:bodyPr/>
        <a:lstStyle/>
        <a:p>
          <a:endParaRPr kumimoji="1" lang="ja-JP" altLang="en-US">
            <a:solidFill>
              <a:schemeClr val="accent4">
                <a:lumMod val="50000"/>
              </a:schemeClr>
            </a:solidFill>
          </a:endParaRPr>
        </a:p>
      </dgm:t>
    </dgm:pt>
    <dgm:pt modelId="{D0301A76-9BE1-45D0-A2E5-8AA644D30378}" type="sibTrans" cxnId="{596A04A1-BD19-4972-8311-036848013BA7}">
      <dgm:prSet/>
      <dgm:spPr/>
      <dgm:t>
        <a:bodyPr/>
        <a:lstStyle/>
        <a:p>
          <a:endParaRPr kumimoji="1" lang="ja-JP" altLang="en-US">
            <a:solidFill>
              <a:schemeClr val="accent4">
                <a:lumMod val="50000"/>
              </a:schemeClr>
            </a:solidFill>
          </a:endParaRPr>
        </a:p>
      </dgm:t>
    </dgm:pt>
    <dgm:pt modelId="{0E060D48-2400-42E9-9A80-0D19F5163127}">
      <dgm:prSet phldrT="[テキスト]" custT="1"/>
      <dgm:spPr/>
      <dgm:t>
        <a:bodyPr/>
        <a:lstStyle/>
        <a:p>
          <a:pPr algn="ctr"/>
          <a:r>
            <a:rPr kumimoji="1" lang="ja-JP" altLang="en-US" sz="1600">
              <a:latin typeface="Meiryo UI" panose="020B0604030504040204" pitchFamily="50" charset="-128"/>
              <a:ea typeface="Meiryo UI" panose="020B0604030504040204" pitchFamily="50" charset="-128"/>
            </a:rPr>
            <a:t>Ｐ板</a:t>
          </a:r>
          <a:endParaRPr kumimoji="1" lang="ja-JP" altLang="en-US" sz="16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D24ACEBB-C21B-420E-B614-1E57471458F4}" type="sibTrans" cxnId="{EA678C69-0CED-4128-A445-08939A5061DE}">
      <dgm:prSet/>
      <dgm:spPr/>
      <dgm:t>
        <a:bodyPr/>
        <a:lstStyle/>
        <a:p>
          <a:pPr algn="ctr"/>
          <a:endParaRPr kumimoji="1" lang="ja-JP" altLang="en-US" sz="1600" dirty="0">
            <a:solidFill>
              <a:schemeClr val="accent4">
                <a:lumMod val="50000"/>
              </a:schemeClr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9B57FBE1-CD8D-4A89-B0FE-1CB57E589246}" type="parTrans" cxnId="{EA678C69-0CED-4128-A445-08939A5061DE}">
      <dgm:prSet/>
      <dgm:spPr/>
      <dgm:t>
        <a:bodyPr/>
        <a:lstStyle/>
        <a:p>
          <a:pPr algn="ctr"/>
          <a:endParaRPr kumimoji="1" lang="ja-JP" altLang="en-US" sz="1600">
            <a:solidFill>
              <a:schemeClr val="accent4">
                <a:lumMod val="50000"/>
              </a:schemeClr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2E66C67-0324-434F-A39C-8C3C9B677738}">
      <dgm:prSet phldrT="[テキスト]" custT="1"/>
      <dgm:spPr/>
      <dgm:t>
        <a:bodyPr/>
        <a:lstStyle/>
        <a:p>
          <a:pPr algn="ctr"/>
          <a:r>
            <a:rPr kumimoji="1" lang="ja-JP" altLang="en-US" sz="1600">
              <a:latin typeface="Meiryo UI" panose="020B0604030504040204" pitchFamily="50" charset="-128"/>
              <a:ea typeface="Meiryo UI" panose="020B0604030504040204" pitchFamily="50" charset="-128"/>
            </a:rPr>
            <a:t>組込</a:t>
          </a:r>
          <a:endParaRPr kumimoji="1" lang="ja-JP" altLang="en-US" sz="16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50F0059-D3CE-4DE2-A1DB-0CA96270DD11}" type="parTrans" cxnId="{5281067A-C8D2-41C1-A142-30FB47850B56}">
      <dgm:prSet/>
      <dgm:spPr/>
      <dgm:t>
        <a:bodyPr/>
        <a:lstStyle/>
        <a:p>
          <a:endParaRPr kumimoji="1" lang="ja-JP" altLang="en-US">
            <a:solidFill>
              <a:schemeClr val="accent4">
                <a:lumMod val="50000"/>
              </a:schemeClr>
            </a:solidFill>
          </a:endParaRPr>
        </a:p>
      </dgm:t>
    </dgm:pt>
    <dgm:pt modelId="{1300F593-D7E6-4A15-98F5-8BBA4403D674}" type="sibTrans" cxnId="{5281067A-C8D2-41C1-A142-30FB47850B56}">
      <dgm:prSet/>
      <dgm:spPr/>
      <dgm:t>
        <a:bodyPr/>
        <a:lstStyle/>
        <a:p>
          <a:endParaRPr kumimoji="1" lang="ja-JP" altLang="en-US">
            <a:solidFill>
              <a:schemeClr val="accent4">
                <a:lumMod val="50000"/>
              </a:schemeClr>
            </a:solidFill>
          </a:endParaRPr>
        </a:p>
      </dgm:t>
    </dgm:pt>
    <dgm:pt modelId="{B01A39FE-B863-4B3D-8BA5-6655E1B66C9C}">
      <dgm:prSet phldrT="[テキスト]" custT="1"/>
      <dgm:spPr/>
      <dgm:t>
        <a:bodyPr/>
        <a:lstStyle/>
        <a:p>
          <a:r>
            <a: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rPr>
            <a:t>回路</a:t>
          </a:r>
        </a:p>
      </dgm:t>
    </dgm:pt>
    <dgm:pt modelId="{02DB5A00-917D-4E0D-982F-95F2A4217B46}" type="parTrans" cxnId="{4F0B012B-6372-4150-926D-165CEF3C3B30}">
      <dgm:prSet/>
      <dgm:spPr/>
      <dgm:t>
        <a:bodyPr/>
        <a:lstStyle/>
        <a:p>
          <a:endParaRPr kumimoji="1" lang="ja-JP" altLang="en-US">
            <a:solidFill>
              <a:schemeClr val="accent4">
                <a:lumMod val="50000"/>
              </a:schemeClr>
            </a:solidFill>
          </a:endParaRPr>
        </a:p>
      </dgm:t>
    </dgm:pt>
    <dgm:pt modelId="{E27A9C1A-8F70-4442-A33A-C511DB1AFDC6}" type="sibTrans" cxnId="{4F0B012B-6372-4150-926D-165CEF3C3B30}">
      <dgm:prSet/>
      <dgm:spPr/>
      <dgm:t>
        <a:bodyPr/>
        <a:lstStyle/>
        <a:p>
          <a:endParaRPr kumimoji="1" lang="ja-JP" altLang="en-US">
            <a:solidFill>
              <a:schemeClr val="accent4">
                <a:lumMod val="50000"/>
              </a:schemeClr>
            </a:solidFill>
          </a:endParaRPr>
        </a:p>
      </dgm:t>
    </dgm:pt>
    <dgm:pt modelId="{AD5362C4-819C-4015-B6A2-A1FEC41163A9}" type="pres">
      <dgm:prSet presAssocID="{6FEB9EA6-1693-452A-B41E-4F9B5DBCE771}" presName="Name0" presStyleCnt="0">
        <dgm:presLayoutVars>
          <dgm:dir/>
          <dgm:resizeHandles val="exact"/>
        </dgm:presLayoutVars>
      </dgm:prSet>
      <dgm:spPr/>
    </dgm:pt>
    <dgm:pt modelId="{C6583425-2A78-4FDA-9E0C-BEF202A719EC}" type="pres">
      <dgm:prSet presAssocID="{6FEB9EA6-1693-452A-B41E-4F9B5DBCE771}" presName="fgShape" presStyleLbl="fgShp" presStyleIdx="0" presStyleCnt="1"/>
      <dgm:spPr/>
    </dgm:pt>
    <dgm:pt modelId="{BF383708-93F9-4AB1-B899-91BEFEB2803D}" type="pres">
      <dgm:prSet presAssocID="{6FEB9EA6-1693-452A-B41E-4F9B5DBCE771}" presName="linComp" presStyleCnt="0"/>
      <dgm:spPr/>
    </dgm:pt>
    <dgm:pt modelId="{FD061A9B-A5CC-4B6C-BC62-4773A6320FDF}" type="pres">
      <dgm:prSet presAssocID="{06E66397-6F03-4553-A187-23756A7E0901}" presName="compNode" presStyleCnt="0"/>
      <dgm:spPr/>
    </dgm:pt>
    <dgm:pt modelId="{374EFDFF-A56F-47CE-81F4-AFC8F4F5BD8C}" type="pres">
      <dgm:prSet presAssocID="{06E66397-6F03-4553-A187-23756A7E0901}" presName="bkgdShape" presStyleLbl="node1" presStyleIdx="0" presStyleCnt="8"/>
      <dgm:spPr/>
    </dgm:pt>
    <dgm:pt modelId="{3A26991D-3D08-497D-8E5F-AFC040D42D45}" type="pres">
      <dgm:prSet presAssocID="{06E66397-6F03-4553-A187-23756A7E0901}" presName="nodeTx" presStyleLbl="node1" presStyleIdx="0" presStyleCnt="8">
        <dgm:presLayoutVars>
          <dgm:bulletEnabled val="1"/>
        </dgm:presLayoutVars>
      </dgm:prSet>
      <dgm:spPr/>
    </dgm:pt>
    <dgm:pt modelId="{DE40B688-E334-478D-AFD5-DE7C69648F06}" type="pres">
      <dgm:prSet presAssocID="{06E66397-6F03-4553-A187-23756A7E0901}" presName="invisiNode" presStyleLbl="node1" presStyleIdx="0" presStyleCnt="8"/>
      <dgm:spPr/>
    </dgm:pt>
    <dgm:pt modelId="{1F3C8F40-AD7A-4F60-A946-08796C25DEBD}" type="pres">
      <dgm:prSet presAssocID="{06E66397-6F03-4553-A187-23756A7E0901}" presName="imagNode" presStyleLbl="fgImgPlace1" presStyleIdx="0" presStyleCnt="8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0F543DA-00C2-43E8-AC56-961A5B87B465}" type="pres">
      <dgm:prSet presAssocID="{69D92DEA-B1BB-487E-B176-C63CAD400635}" presName="sibTrans" presStyleLbl="sibTrans2D1" presStyleIdx="0" presStyleCnt="0"/>
      <dgm:spPr/>
    </dgm:pt>
    <dgm:pt modelId="{41E934EA-95C0-49AF-99AD-58DCF6386217}" type="pres">
      <dgm:prSet presAssocID="{EF981BCA-55A7-4CC2-895F-B2F39152D0F1}" presName="compNode" presStyleCnt="0"/>
      <dgm:spPr/>
    </dgm:pt>
    <dgm:pt modelId="{0F604459-438E-4F11-ADFF-2B89A91549DB}" type="pres">
      <dgm:prSet presAssocID="{EF981BCA-55A7-4CC2-895F-B2F39152D0F1}" presName="bkgdShape" presStyleLbl="node1" presStyleIdx="1" presStyleCnt="8"/>
      <dgm:spPr/>
    </dgm:pt>
    <dgm:pt modelId="{12004B37-4F9E-490C-AB62-383C2AF10550}" type="pres">
      <dgm:prSet presAssocID="{EF981BCA-55A7-4CC2-895F-B2F39152D0F1}" presName="nodeTx" presStyleLbl="node1" presStyleIdx="1" presStyleCnt="8">
        <dgm:presLayoutVars>
          <dgm:bulletEnabled val="1"/>
        </dgm:presLayoutVars>
      </dgm:prSet>
      <dgm:spPr/>
    </dgm:pt>
    <dgm:pt modelId="{520619FB-5E2A-4FCE-B9C0-777D6BD9D895}" type="pres">
      <dgm:prSet presAssocID="{EF981BCA-55A7-4CC2-895F-B2F39152D0F1}" presName="invisiNode" presStyleLbl="node1" presStyleIdx="1" presStyleCnt="8"/>
      <dgm:spPr/>
    </dgm:pt>
    <dgm:pt modelId="{045EBE0A-2E08-42ED-A55F-FCA74C61A7B9}" type="pres">
      <dgm:prSet presAssocID="{EF981BCA-55A7-4CC2-895F-B2F39152D0F1}" presName="imagNode" presStyleLbl="fgImgPlace1" presStyleIdx="1" presStyleCnt="8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59BFB72-5784-4411-B6BA-DD32E80ACF8D}" type="pres">
      <dgm:prSet presAssocID="{F28E3143-D794-4EC8-8521-22F0D59391CC}" presName="sibTrans" presStyleLbl="sibTrans2D1" presStyleIdx="0" presStyleCnt="0"/>
      <dgm:spPr/>
    </dgm:pt>
    <dgm:pt modelId="{6851DCFB-AC30-41FB-995C-3EA4C1C32C1F}" type="pres">
      <dgm:prSet presAssocID="{E9B365B8-D16E-4F64-8243-68851B5531DF}" presName="compNode" presStyleCnt="0"/>
      <dgm:spPr/>
    </dgm:pt>
    <dgm:pt modelId="{1EA87B0F-93E2-42A9-A65B-B5F79C54271B}" type="pres">
      <dgm:prSet presAssocID="{E9B365B8-D16E-4F64-8243-68851B5531DF}" presName="bkgdShape" presStyleLbl="node1" presStyleIdx="2" presStyleCnt="8"/>
      <dgm:spPr/>
    </dgm:pt>
    <dgm:pt modelId="{CB62BD05-899D-4FF7-9177-85394AFC083A}" type="pres">
      <dgm:prSet presAssocID="{E9B365B8-D16E-4F64-8243-68851B5531DF}" presName="nodeTx" presStyleLbl="node1" presStyleIdx="2" presStyleCnt="8">
        <dgm:presLayoutVars>
          <dgm:bulletEnabled val="1"/>
        </dgm:presLayoutVars>
      </dgm:prSet>
      <dgm:spPr/>
    </dgm:pt>
    <dgm:pt modelId="{BEE0FEE4-81EA-47E3-92F8-A93AF0F9A0A5}" type="pres">
      <dgm:prSet presAssocID="{E9B365B8-D16E-4F64-8243-68851B5531DF}" presName="invisiNode" presStyleLbl="node1" presStyleIdx="2" presStyleCnt="8"/>
      <dgm:spPr/>
    </dgm:pt>
    <dgm:pt modelId="{B54E5F27-9963-4AC0-8518-97E6636170A2}" type="pres">
      <dgm:prSet presAssocID="{E9B365B8-D16E-4F64-8243-68851B5531DF}" presName="imagNode" presStyleLbl="fgImgPlace1" presStyleIdx="2" presStyleCnt="8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7534E9B-42EB-4CC1-9AE0-652C96A246EE}" type="pres">
      <dgm:prSet presAssocID="{D0301A76-9BE1-45D0-A2E5-8AA644D30378}" presName="sibTrans" presStyleLbl="sibTrans2D1" presStyleIdx="0" presStyleCnt="0"/>
      <dgm:spPr/>
    </dgm:pt>
    <dgm:pt modelId="{B5AC1C3B-C50D-44C1-8D5B-68F5C2C76F8F}" type="pres">
      <dgm:prSet presAssocID="{B01A39FE-B863-4B3D-8BA5-6655E1B66C9C}" presName="compNode" presStyleCnt="0"/>
      <dgm:spPr/>
    </dgm:pt>
    <dgm:pt modelId="{6FAB8B27-1DDB-4216-B53E-72160939233E}" type="pres">
      <dgm:prSet presAssocID="{B01A39FE-B863-4B3D-8BA5-6655E1B66C9C}" presName="bkgdShape" presStyleLbl="node1" presStyleIdx="3" presStyleCnt="8"/>
      <dgm:spPr/>
    </dgm:pt>
    <dgm:pt modelId="{0994767F-B88E-48BF-A882-B88CD8A3A6E0}" type="pres">
      <dgm:prSet presAssocID="{B01A39FE-B863-4B3D-8BA5-6655E1B66C9C}" presName="nodeTx" presStyleLbl="node1" presStyleIdx="3" presStyleCnt="8">
        <dgm:presLayoutVars>
          <dgm:bulletEnabled val="1"/>
        </dgm:presLayoutVars>
      </dgm:prSet>
      <dgm:spPr/>
    </dgm:pt>
    <dgm:pt modelId="{78A35AD9-39CB-4965-8D1F-7265A2F2946B}" type="pres">
      <dgm:prSet presAssocID="{B01A39FE-B863-4B3D-8BA5-6655E1B66C9C}" presName="invisiNode" presStyleLbl="node1" presStyleIdx="3" presStyleCnt="8"/>
      <dgm:spPr/>
    </dgm:pt>
    <dgm:pt modelId="{7D5F5897-9309-4D5E-ADF8-EA8BEED416DE}" type="pres">
      <dgm:prSet presAssocID="{B01A39FE-B863-4B3D-8BA5-6655E1B66C9C}" presName="imagNode" presStyleLbl="fgImgPlace1" presStyleIdx="3" presStyleCnt="8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E0C5DDE-AFA4-497D-9DE5-D497828045B6}" type="pres">
      <dgm:prSet presAssocID="{E27A9C1A-8F70-4442-A33A-C511DB1AFDC6}" presName="sibTrans" presStyleLbl="sibTrans2D1" presStyleIdx="0" presStyleCnt="0"/>
      <dgm:spPr/>
    </dgm:pt>
    <dgm:pt modelId="{83D306BD-48B0-4BFC-B002-B3663360AA23}" type="pres">
      <dgm:prSet presAssocID="{0E060D48-2400-42E9-9A80-0D19F5163127}" presName="compNode" presStyleCnt="0"/>
      <dgm:spPr/>
    </dgm:pt>
    <dgm:pt modelId="{1275358F-B47E-4DC5-8FC9-4403C8D78E4B}" type="pres">
      <dgm:prSet presAssocID="{0E060D48-2400-42E9-9A80-0D19F5163127}" presName="bkgdShape" presStyleLbl="node1" presStyleIdx="4" presStyleCnt="8"/>
      <dgm:spPr/>
    </dgm:pt>
    <dgm:pt modelId="{1C17BD56-E311-4DC4-802E-13F6C6CFDEEA}" type="pres">
      <dgm:prSet presAssocID="{0E060D48-2400-42E9-9A80-0D19F5163127}" presName="nodeTx" presStyleLbl="node1" presStyleIdx="4" presStyleCnt="8">
        <dgm:presLayoutVars>
          <dgm:bulletEnabled val="1"/>
        </dgm:presLayoutVars>
      </dgm:prSet>
      <dgm:spPr/>
    </dgm:pt>
    <dgm:pt modelId="{435BB07F-D1E6-4FB0-85A7-99BF3511C957}" type="pres">
      <dgm:prSet presAssocID="{0E060D48-2400-42E9-9A80-0D19F5163127}" presName="invisiNode" presStyleLbl="node1" presStyleIdx="4" presStyleCnt="8"/>
      <dgm:spPr/>
    </dgm:pt>
    <dgm:pt modelId="{14186837-27D8-482D-9EED-97A161348BCF}" type="pres">
      <dgm:prSet presAssocID="{0E060D48-2400-42E9-9A80-0D19F5163127}" presName="imagNode" presStyleLbl="fgImgPlace1" presStyleIdx="4" presStyleCnt="8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DA78438A-6909-4C71-AEB1-359E8EC08538}" type="pres">
      <dgm:prSet presAssocID="{D24ACEBB-C21B-420E-B614-1E57471458F4}" presName="sibTrans" presStyleLbl="sibTrans2D1" presStyleIdx="0" presStyleCnt="0"/>
      <dgm:spPr/>
    </dgm:pt>
    <dgm:pt modelId="{D499CE57-FAD6-4F35-820F-E78ABE724A56}" type="pres">
      <dgm:prSet presAssocID="{42E66C67-0324-434F-A39C-8C3C9B677738}" presName="compNode" presStyleCnt="0"/>
      <dgm:spPr/>
    </dgm:pt>
    <dgm:pt modelId="{AE0FD05B-5E56-40B5-9FFE-8ACD18447F87}" type="pres">
      <dgm:prSet presAssocID="{42E66C67-0324-434F-A39C-8C3C9B677738}" presName="bkgdShape" presStyleLbl="node1" presStyleIdx="5" presStyleCnt="8"/>
      <dgm:spPr/>
    </dgm:pt>
    <dgm:pt modelId="{5320FF62-B6CA-46BF-9E22-7E00FC1EEFD9}" type="pres">
      <dgm:prSet presAssocID="{42E66C67-0324-434F-A39C-8C3C9B677738}" presName="nodeTx" presStyleLbl="node1" presStyleIdx="5" presStyleCnt="8">
        <dgm:presLayoutVars>
          <dgm:bulletEnabled val="1"/>
        </dgm:presLayoutVars>
      </dgm:prSet>
      <dgm:spPr/>
    </dgm:pt>
    <dgm:pt modelId="{5C84EF40-4586-4110-9259-7080D423EDCC}" type="pres">
      <dgm:prSet presAssocID="{42E66C67-0324-434F-A39C-8C3C9B677738}" presName="invisiNode" presStyleLbl="node1" presStyleIdx="5" presStyleCnt="8"/>
      <dgm:spPr/>
    </dgm:pt>
    <dgm:pt modelId="{EB47AEE4-0864-4997-B570-5C621B5D8145}" type="pres">
      <dgm:prSet presAssocID="{42E66C67-0324-434F-A39C-8C3C9B677738}" presName="imagNode" presStyleLbl="fgImgPlace1" presStyleIdx="5" presStyleCnt="8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61BA65C-AC32-435A-982D-CDD0409E268C}" type="pres">
      <dgm:prSet presAssocID="{1300F593-D7E6-4A15-98F5-8BBA4403D674}" presName="sibTrans" presStyleLbl="sibTrans2D1" presStyleIdx="0" presStyleCnt="0"/>
      <dgm:spPr/>
    </dgm:pt>
    <dgm:pt modelId="{0060F855-A952-4AF8-BB58-A6EAD45B9DF8}" type="pres">
      <dgm:prSet presAssocID="{ED35F666-9355-4B29-B2EB-79A9E0AC11E1}" presName="compNode" presStyleCnt="0"/>
      <dgm:spPr/>
    </dgm:pt>
    <dgm:pt modelId="{6029B90D-628E-4ED6-960D-75E8A85D6248}" type="pres">
      <dgm:prSet presAssocID="{ED35F666-9355-4B29-B2EB-79A9E0AC11E1}" presName="bkgdShape" presStyleLbl="node1" presStyleIdx="6" presStyleCnt="8"/>
      <dgm:spPr/>
    </dgm:pt>
    <dgm:pt modelId="{EAB88B7C-5E28-4D50-8114-4A9FF5875CF2}" type="pres">
      <dgm:prSet presAssocID="{ED35F666-9355-4B29-B2EB-79A9E0AC11E1}" presName="nodeTx" presStyleLbl="node1" presStyleIdx="6" presStyleCnt="8">
        <dgm:presLayoutVars>
          <dgm:bulletEnabled val="1"/>
        </dgm:presLayoutVars>
      </dgm:prSet>
      <dgm:spPr/>
    </dgm:pt>
    <dgm:pt modelId="{B13AEFA6-18AE-4C22-87D6-60D40C8CF6C2}" type="pres">
      <dgm:prSet presAssocID="{ED35F666-9355-4B29-B2EB-79A9E0AC11E1}" presName="invisiNode" presStyleLbl="node1" presStyleIdx="6" presStyleCnt="8"/>
      <dgm:spPr/>
    </dgm:pt>
    <dgm:pt modelId="{1885BC4C-2F49-4414-8868-54C781B24AF9}" type="pres">
      <dgm:prSet presAssocID="{ED35F666-9355-4B29-B2EB-79A9E0AC11E1}" presName="imagNode" presStyleLbl="fgImgPlace1" presStyleIdx="6" presStyleCnt="8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934E5A8-8E3D-4D06-AD14-C6A8F4594C14}" type="pres">
      <dgm:prSet presAssocID="{A4343E2F-E72F-4956-8929-5B181F035ADF}" presName="sibTrans" presStyleLbl="sibTrans2D1" presStyleIdx="0" presStyleCnt="0"/>
      <dgm:spPr/>
    </dgm:pt>
    <dgm:pt modelId="{0FBAE071-6E0F-40E5-941E-FEB7862BB5E5}" type="pres">
      <dgm:prSet presAssocID="{8B1D2938-EE71-47CD-8C7D-890F4A5D1DB3}" presName="compNode" presStyleCnt="0"/>
      <dgm:spPr/>
    </dgm:pt>
    <dgm:pt modelId="{486511B4-2EE8-44CA-B30B-B8DBA87A4B2A}" type="pres">
      <dgm:prSet presAssocID="{8B1D2938-EE71-47CD-8C7D-890F4A5D1DB3}" presName="bkgdShape" presStyleLbl="node1" presStyleIdx="7" presStyleCnt="8"/>
      <dgm:spPr/>
    </dgm:pt>
    <dgm:pt modelId="{0B40935F-0BB3-434A-9BA2-F37075A2FD25}" type="pres">
      <dgm:prSet presAssocID="{8B1D2938-EE71-47CD-8C7D-890F4A5D1DB3}" presName="nodeTx" presStyleLbl="node1" presStyleIdx="7" presStyleCnt="8">
        <dgm:presLayoutVars>
          <dgm:bulletEnabled val="1"/>
        </dgm:presLayoutVars>
      </dgm:prSet>
      <dgm:spPr/>
    </dgm:pt>
    <dgm:pt modelId="{F45C2B84-7915-4245-A433-85AF2490B42B}" type="pres">
      <dgm:prSet presAssocID="{8B1D2938-EE71-47CD-8C7D-890F4A5D1DB3}" presName="invisiNode" presStyleLbl="node1" presStyleIdx="7" presStyleCnt="8"/>
      <dgm:spPr/>
    </dgm:pt>
    <dgm:pt modelId="{1545EB88-B4D3-4523-9C12-5629F9F09A85}" type="pres">
      <dgm:prSet presAssocID="{8B1D2938-EE71-47CD-8C7D-890F4A5D1DB3}" presName="imagNode" presStyleLbl="fgImgPlace1" presStyleIdx="7" presStyleCnt="8"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23D0AC05-FB68-49A0-8858-680C24B70D2D}" type="presOf" srcId="{EF981BCA-55A7-4CC2-895F-B2F39152D0F1}" destId="{0F604459-438E-4F11-ADFF-2B89A91549DB}" srcOrd="0" destOrd="0" presId="urn:microsoft.com/office/officeart/2005/8/layout/hList7"/>
    <dgm:cxn modelId="{4A7B2A06-72FF-4B61-9C01-55EF6FAC0D09}" type="presOf" srcId="{D24ACEBB-C21B-420E-B614-1E57471458F4}" destId="{DA78438A-6909-4C71-AEB1-359E8EC08538}" srcOrd="0" destOrd="0" presId="urn:microsoft.com/office/officeart/2005/8/layout/hList7"/>
    <dgm:cxn modelId="{40FC5510-ED64-4A39-B15D-76C03E51B4BA}" type="presOf" srcId="{42E66C67-0324-434F-A39C-8C3C9B677738}" destId="{AE0FD05B-5E56-40B5-9FFE-8ACD18447F87}" srcOrd="0" destOrd="0" presId="urn:microsoft.com/office/officeart/2005/8/layout/hList7"/>
    <dgm:cxn modelId="{ACFBC71C-F98E-43C8-9461-42BAD0DAE32A}" type="presOf" srcId="{E9B365B8-D16E-4F64-8243-68851B5531DF}" destId="{1EA87B0F-93E2-42A9-A65B-B5F79C54271B}" srcOrd="0" destOrd="0" presId="urn:microsoft.com/office/officeart/2005/8/layout/hList7"/>
    <dgm:cxn modelId="{4F0B012B-6372-4150-926D-165CEF3C3B30}" srcId="{6FEB9EA6-1693-452A-B41E-4F9B5DBCE771}" destId="{B01A39FE-B863-4B3D-8BA5-6655E1B66C9C}" srcOrd="3" destOrd="0" parTransId="{02DB5A00-917D-4E0D-982F-95F2A4217B46}" sibTransId="{E27A9C1A-8F70-4442-A33A-C511DB1AFDC6}"/>
    <dgm:cxn modelId="{A7F4F32C-92D2-484D-8C2E-6362CF87D847}" type="presOf" srcId="{0E060D48-2400-42E9-9A80-0D19F5163127}" destId="{1275358F-B47E-4DC5-8FC9-4403C8D78E4B}" srcOrd="0" destOrd="0" presId="urn:microsoft.com/office/officeart/2005/8/layout/hList7"/>
    <dgm:cxn modelId="{61145537-86D6-49ED-8975-075F125A9F87}" type="presOf" srcId="{0E060D48-2400-42E9-9A80-0D19F5163127}" destId="{1C17BD56-E311-4DC4-802E-13F6C6CFDEEA}" srcOrd="1" destOrd="0" presId="urn:microsoft.com/office/officeart/2005/8/layout/hList7"/>
    <dgm:cxn modelId="{4C60573B-8AB8-4B87-8065-3DCF90D895BC}" srcId="{6FEB9EA6-1693-452A-B41E-4F9B5DBCE771}" destId="{ED35F666-9355-4B29-B2EB-79A9E0AC11E1}" srcOrd="6" destOrd="0" parTransId="{4B489177-554B-47C3-A2E6-A58A2A4FFEAC}" sibTransId="{A4343E2F-E72F-4956-8929-5B181F035ADF}"/>
    <dgm:cxn modelId="{3B4F9A60-4114-4E30-AE81-AA47976A06DD}" type="presOf" srcId="{D0301A76-9BE1-45D0-A2E5-8AA644D30378}" destId="{97534E9B-42EB-4CC1-9AE0-652C96A246EE}" srcOrd="0" destOrd="0" presId="urn:microsoft.com/office/officeart/2005/8/layout/hList7"/>
    <dgm:cxn modelId="{82F85F63-52BF-475F-89BB-278175727A0D}" type="presOf" srcId="{1300F593-D7E6-4A15-98F5-8BBA4403D674}" destId="{D61BA65C-AC32-435A-982D-CDD0409E268C}" srcOrd="0" destOrd="0" presId="urn:microsoft.com/office/officeart/2005/8/layout/hList7"/>
    <dgm:cxn modelId="{EA678C69-0CED-4128-A445-08939A5061DE}" srcId="{6FEB9EA6-1693-452A-B41E-4F9B5DBCE771}" destId="{0E060D48-2400-42E9-9A80-0D19F5163127}" srcOrd="4" destOrd="0" parTransId="{9B57FBE1-CD8D-4A89-B0FE-1CB57E589246}" sibTransId="{D24ACEBB-C21B-420E-B614-1E57471458F4}"/>
    <dgm:cxn modelId="{7BA82675-6CE1-432D-BBD1-88476280E3E8}" type="presOf" srcId="{42E66C67-0324-434F-A39C-8C3C9B677738}" destId="{5320FF62-B6CA-46BF-9E22-7E00FC1EEFD9}" srcOrd="1" destOrd="0" presId="urn:microsoft.com/office/officeart/2005/8/layout/hList7"/>
    <dgm:cxn modelId="{2EE44378-3F9E-4D3A-9E93-FA3FBA0F4CF5}" type="presOf" srcId="{ED35F666-9355-4B29-B2EB-79A9E0AC11E1}" destId="{6029B90D-628E-4ED6-960D-75E8A85D6248}" srcOrd="0" destOrd="0" presId="urn:microsoft.com/office/officeart/2005/8/layout/hList7"/>
    <dgm:cxn modelId="{5281067A-C8D2-41C1-A142-30FB47850B56}" srcId="{6FEB9EA6-1693-452A-B41E-4F9B5DBCE771}" destId="{42E66C67-0324-434F-A39C-8C3C9B677738}" srcOrd="5" destOrd="0" parTransId="{E50F0059-D3CE-4DE2-A1DB-0CA96270DD11}" sibTransId="{1300F593-D7E6-4A15-98F5-8BBA4403D674}"/>
    <dgm:cxn modelId="{61AD0D92-94EE-4211-AA4A-2D4756DE6545}" type="presOf" srcId="{B01A39FE-B863-4B3D-8BA5-6655E1B66C9C}" destId="{0994767F-B88E-48BF-A882-B88CD8A3A6E0}" srcOrd="1" destOrd="0" presId="urn:microsoft.com/office/officeart/2005/8/layout/hList7"/>
    <dgm:cxn modelId="{82730F9B-3D70-4C73-9EF4-E03DC8B79416}" type="presOf" srcId="{A4343E2F-E72F-4956-8929-5B181F035ADF}" destId="{E934E5A8-8E3D-4D06-AD14-C6A8F4594C14}" srcOrd="0" destOrd="0" presId="urn:microsoft.com/office/officeart/2005/8/layout/hList7"/>
    <dgm:cxn modelId="{8FC64D9B-9E5F-4EB4-8D0D-ABD48A50CB0F}" type="presOf" srcId="{8B1D2938-EE71-47CD-8C7D-890F4A5D1DB3}" destId="{0B40935F-0BB3-434A-9BA2-F37075A2FD25}" srcOrd="1" destOrd="0" presId="urn:microsoft.com/office/officeart/2005/8/layout/hList7"/>
    <dgm:cxn modelId="{596A04A1-BD19-4972-8311-036848013BA7}" srcId="{6FEB9EA6-1693-452A-B41E-4F9B5DBCE771}" destId="{E9B365B8-D16E-4F64-8243-68851B5531DF}" srcOrd="2" destOrd="0" parTransId="{3F2B71C2-0642-4326-8057-45CB849E3895}" sibTransId="{D0301A76-9BE1-45D0-A2E5-8AA644D30378}"/>
    <dgm:cxn modelId="{C36E06A5-CC67-485E-A3FD-4B4899455B3E}" srcId="{6FEB9EA6-1693-452A-B41E-4F9B5DBCE771}" destId="{06E66397-6F03-4553-A187-23756A7E0901}" srcOrd="0" destOrd="0" parTransId="{06F8CF4D-8422-419A-BD64-A73E5DFA698E}" sibTransId="{69D92DEA-B1BB-487E-B176-C63CAD400635}"/>
    <dgm:cxn modelId="{327152B6-3B79-4111-ACFB-ECC2BDDE958B}" type="presOf" srcId="{E27A9C1A-8F70-4442-A33A-C511DB1AFDC6}" destId="{BE0C5DDE-AFA4-497D-9DE5-D497828045B6}" srcOrd="0" destOrd="0" presId="urn:microsoft.com/office/officeart/2005/8/layout/hList7"/>
    <dgm:cxn modelId="{971129B7-0E70-4BC1-9664-72C7D5E79D18}" type="presOf" srcId="{69D92DEA-B1BB-487E-B176-C63CAD400635}" destId="{40F543DA-00C2-43E8-AC56-961A5B87B465}" srcOrd="0" destOrd="0" presId="urn:microsoft.com/office/officeart/2005/8/layout/hList7"/>
    <dgm:cxn modelId="{D3B176BB-26AD-439D-B40A-DB654FE85BE8}" type="presOf" srcId="{F28E3143-D794-4EC8-8521-22F0D59391CC}" destId="{B59BFB72-5784-4411-B6BA-DD32E80ACF8D}" srcOrd="0" destOrd="0" presId="urn:microsoft.com/office/officeart/2005/8/layout/hList7"/>
    <dgm:cxn modelId="{566E02BD-2A78-4CD7-9291-5F88842F1AAD}" type="presOf" srcId="{EF981BCA-55A7-4CC2-895F-B2F39152D0F1}" destId="{12004B37-4F9E-490C-AB62-383C2AF10550}" srcOrd="1" destOrd="0" presId="urn:microsoft.com/office/officeart/2005/8/layout/hList7"/>
    <dgm:cxn modelId="{590877C0-7AF5-44FA-9CD2-A57F874ABE74}" type="presOf" srcId="{6FEB9EA6-1693-452A-B41E-4F9B5DBCE771}" destId="{AD5362C4-819C-4015-B6A2-A1FEC41163A9}" srcOrd="0" destOrd="0" presId="urn:microsoft.com/office/officeart/2005/8/layout/hList7"/>
    <dgm:cxn modelId="{C692FBD3-3475-450A-B172-FD73EEEAB5D0}" type="presOf" srcId="{06E66397-6F03-4553-A187-23756A7E0901}" destId="{374EFDFF-A56F-47CE-81F4-AFC8F4F5BD8C}" srcOrd="0" destOrd="0" presId="urn:microsoft.com/office/officeart/2005/8/layout/hList7"/>
    <dgm:cxn modelId="{FBA919DB-CE6A-4F44-B391-806CE4E99291}" srcId="{6FEB9EA6-1693-452A-B41E-4F9B5DBCE771}" destId="{8B1D2938-EE71-47CD-8C7D-890F4A5D1DB3}" srcOrd="7" destOrd="0" parTransId="{486EDE14-943A-49FB-ABE2-039A870D4276}" sibTransId="{B37D7459-6710-460B-8A9B-60DB1A20F066}"/>
    <dgm:cxn modelId="{7705E7DF-F681-4788-8ACF-696F87E12B49}" type="presOf" srcId="{ED35F666-9355-4B29-B2EB-79A9E0AC11E1}" destId="{EAB88B7C-5E28-4D50-8114-4A9FF5875CF2}" srcOrd="1" destOrd="0" presId="urn:microsoft.com/office/officeart/2005/8/layout/hList7"/>
    <dgm:cxn modelId="{5D92B0E1-F25D-4CCC-A980-DF39C11B6F49}" srcId="{6FEB9EA6-1693-452A-B41E-4F9B5DBCE771}" destId="{EF981BCA-55A7-4CC2-895F-B2F39152D0F1}" srcOrd="1" destOrd="0" parTransId="{6BFE56B5-E8D0-4D46-A704-7F5D487CF0DA}" sibTransId="{F28E3143-D794-4EC8-8521-22F0D59391CC}"/>
    <dgm:cxn modelId="{6A5598E8-9D8A-4068-8CA3-77ACE5107A05}" type="presOf" srcId="{06E66397-6F03-4553-A187-23756A7E0901}" destId="{3A26991D-3D08-497D-8E5F-AFC040D42D45}" srcOrd="1" destOrd="0" presId="urn:microsoft.com/office/officeart/2005/8/layout/hList7"/>
    <dgm:cxn modelId="{6F7083E9-64B2-4526-95B6-94DF25CDEC40}" type="presOf" srcId="{B01A39FE-B863-4B3D-8BA5-6655E1B66C9C}" destId="{6FAB8B27-1DDB-4216-B53E-72160939233E}" srcOrd="0" destOrd="0" presId="urn:microsoft.com/office/officeart/2005/8/layout/hList7"/>
    <dgm:cxn modelId="{14F109F1-478D-4F2A-B78D-D456761D81C0}" type="presOf" srcId="{E9B365B8-D16E-4F64-8243-68851B5531DF}" destId="{CB62BD05-899D-4FF7-9177-85394AFC083A}" srcOrd="1" destOrd="0" presId="urn:microsoft.com/office/officeart/2005/8/layout/hList7"/>
    <dgm:cxn modelId="{7AE604FC-A0C7-46D0-AFE1-A851BCE060E8}" type="presOf" srcId="{8B1D2938-EE71-47CD-8C7D-890F4A5D1DB3}" destId="{486511B4-2EE8-44CA-B30B-B8DBA87A4B2A}" srcOrd="0" destOrd="0" presId="urn:microsoft.com/office/officeart/2005/8/layout/hList7"/>
    <dgm:cxn modelId="{F8497C45-56F8-4069-8DF8-B967E722B9C9}" type="presParOf" srcId="{AD5362C4-819C-4015-B6A2-A1FEC41163A9}" destId="{C6583425-2A78-4FDA-9E0C-BEF202A719EC}" srcOrd="0" destOrd="0" presId="urn:microsoft.com/office/officeart/2005/8/layout/hList7"/>
    <dgm:cxn modelId="{2953D59F-D567-4C70-AA9A-1B3F69EC801B}" type="presParOf" srcId="{AD5362C4-819C-4015-B6A2-A1FEC41163A9}" destId="{BF383708-93F9-4AB1-B899-91BEFEB2803D}" srcOrd="1" destOrd="0" presId="urn:microsoft.com/office/officeart/2005/8/layout/hList7"/>
    <dgm:cxn modelId="{17548EF8-18D8-43CB-9630-FFE3F2D41672}" type="presParOf" srcId="{BF383708-93F9-4AB1-B899-91BEFEB2803D}" destId="{FD061A9B-A5CC-4B6C-BC62-4773A6320FDF}" srcOrd="0" destOrd="0" presId="urn:microsoft.com/office/officeart/2005/8/layout/hList7"/>
    <dgm:cxn modelId="{A38C17EA-6E7A-47A2-A46F-4153A8981F30}" type="presParOf" srcId="{FD061A9B-A5CC-4B6C-BC62-4773A6320FDF}" destId="{374EFDFF-A56F-47CE-81F4-AFC8F4F5BD8C}" srcOrd="0" destOrd="0" presId="urn:microsoft.com/office/officeart/2005/8/layout/hList7"/>
    <dgm:cxn modelId="{DF1DF16C-F290-4F10-8A90-A8E0704A647D}" type="presParOf" srcId="{FD061A9B-A5CC-4B6C-BC62-4773A6320FDF}" destId="{3A26991D-3D08-497D-8E5F-AFC040D42D45}" srcOrd="1" destOrd="0" presId="urn:microsoft.com/office/officeart/2005/8/layout/hList7"/>
    <dgm:cxn modelId="{0672D5A2-364D-452B-A219-B583B7BE9EFA}" type="presParOf" srcId="{FD061A9B-A5CC-4B6C-BC62-4773A6320FDF}" destId="{DE40B688-E334-478D-AFD5-DE7C69648F06}" srcOrd="2" destOrd="0" presId="urn:microsoft.com/office/officeart/2005/8/layout/hList7"/>
    <dgm:cxn modelId="{EDBAC8CF-0A20-4453-82D1-B0E9B41521C8}" type="presParOf" srcId="{FD061A9B-A5CC-4B6C-BC62-4773A6320FDF}" destId="{1F3C8F40-AD7A-4F60-A946-08796C25DEBD}" srcOrd="3" destOrd="0" presId="urn:microsoft.com/office/officeart/2005/8/layout/hList7"/>
    <dgm:cxn modelId="{ED6EA741-7E2B-4998-BCF9-E6D919C387B8}" type="presParOf" srcId="{BF383708-93F9-4AB1-B899-91BEFEB2803D}" destId="{40F543DA-00C2-43E8-AC56-961A5B87B465}" srcOrd="1" destOrd="0" presId="urn:microsoft.com/office/officeart/2005/8/layout/hList7"/>
    <dgm:cxn modelId="{0126A8AC-C86E-4314-909A-637C51BF3FC8}" type="presParOf" srcId="{BF383708-93F9-4AB1-B899-91BEFEB2803D}" destId="{41E934EA-95C0-49AF-99AD-58DCF6386217}" srcOrd="2" destOrd="0" presId="urn:microsoft.com/office/officeart/2005/8/layout/hList7"/>
    <dgm:cxn modelId="{2EC13571-8177-4372-B525-491A1679BAD0}" type="presParOf" srcId="{41E934EA-95C0-49AF-99AD-58DCF6386217}" destId="{0F604459-438E-4F11-ADFF-2B89A91549DB}" srcOrd="0" destOrd="0" presId="urn:microsoft.com/office/officeart/2005/8/layout/hList7"/>
    <dgm:cxn modelId="{86D90507-2B8B-412E-BDF4-F0858D4ED546}" type="presParOf" srcId="{41E934EA-95C0-49AF-99AD-58DCF6386217}" destId="{12004B37-4F9E-490C-AB62-383C2AF10550}" srcOrd="1" destOrd="0" presId="urn:microsoft.com/office/officeart/2005/8/layout/hList7"/>
    <dgm:cxn modelId="{8019D93F-5C63-4452-9D17-B0472D5F361D}" type="presParOf" srcId="{41E934EA-95C0-49AF-99AD-58DCF6386217}" destId="{520619FB-5E2A-4FCE-B9C0-777D6BD9D895}" srcOrd="2" destOrd="0" presId="urn:microsoft.com/office/officeart/2005/8/layout/hList7"/>
    <dgm:cxn modelId="{29CBF111-764C-4CCE-994D-4E4C1665270D}" type="presParOf" srcId="{41E934EA-95C0-49AF-99AD-58DCF6386217}" destId="{045EBE0A-2E08-42ED-A55F-FCA74C61A7B9}" srcOrd="3" destOrd="0" presId="urn:microsoft.com/office/officeart/2005/8/layout/hList7"/>
    <dgm:cxn modelId="{B5E30566-4D93-457C-94A0-1FD0601D314F}" type="presParOf" srcId="{BF383708-93F9-4AB1-B899-91BEFEB2803D}" destId="{B59BFB72-5784-4411-B6BA-DD32E80ACF8D}" srcOrd="3" destOrd="0" presId="urn:microsoft.com/office/officeart/2005/8/layout/hList7"/>
    <dgm:cxn modelId="{C03A4B98-D676-4AE5-AB58-6E922CC3C8D5}" type="presParOf" srcId="{BF383708-93F9-4AB1-B899-91BEFEB2803D}" destId="{6851DCFB-AC30-41FB-995C-3EA4C1C32C1F}" srcOrd="4" destOrd="0" presId="urn:microsoft.com/office/officeart/2005/8/layout/hList7"/>
    <dgm:cxn modelId="{AE00F800-DCA4-480C-A774-DB6B8B30B9BA}" type="presParOf" srcId="{6851DCFB-AC30-41FB-995C-3EA4C1C32C1F}" destId="{1EA87B0F-93E2-42A9-A65B-B5F79C54271B}" srcOrd="0" destOrd="0" presId="urn:microsoft.com/office/officeart/2005/8/layout/hList7"/>
    <dgm:cxn modelId="{A9CF2471-9D44-4406-9778-DBE7E8548204}" type="presParOf" srcId="{6851DCFB-AC30-41FB-995C-3EA4C1C32C1F}" destId="{CB62BD05-899D-4FF7-9177-85394AFC083A}" srcOrd="1" destOrd="0" presId="urn:microsoft.com/office/officeart/2005/8/layout/hList7"/>
    <dgm:cxn modelId="{70B79F2F-EA2C-4BAA-9029-9FE09D6C8CEA}" type="presParOf" srcId="{6851DCFB-AC30-41FB-995C-3EA4C1C32C1F}" destId="{BEE0FEE4-81EA-47E3-92F8-A93AF0F9A0A5}" srcOrd="2" destOrd="0" presId="urn:microsoft.com/office/officeart/2005/8/layout/hList7"/>
    <dgm:cxn modelId="{25ECF113-06BD-4F1D-A430-F844B2D832E1}" type="presParOf" srcId="{6851DCFB-AC30-41FB-995C-3EA4C1C32C1F}" destId="{B54E5F27-9963-4AC0-8518-97E6636170A2}" srcOrd="3" destOrd="0" presId="urn:microsoft.com/office/officeart/2005/8/layout/hList7"/>
    <dgm:cxn modelId="{69276916-01B4-4484-8550-3EAC60F66E9C}" type="presParOf" srcId="{BF383708-93F9-4AB1-B899-91BEFEB2803D}" destId="{97534E9B-42EB-4CC1-9AE0-652C96A246EE}" srcOrd="5" destOrd="0" presId="urn:microsoft.com/office/officeart/2005/8/layout/hList7"/>
    <dgm:cxn modelId="{511A2793-C5E0-4C5C-8C55-D32C75E9E13D}" type="presParOf" srcId="{BF383708-93F9-4AB1-B899-91BEFEB2803D}" destId="{B5AC1C3B-C50D-44C1-8D5B-68F5C2C76F8F}" srcOrd="6" destOrd="0" presId="urn:microsoft.com/office/officeart/2005/8/layout/hList7"/>
    <dgm:cxn modelId="{D185D5D6-8244-47D3-A057-A2950C5F54B1}" type="presParOf" srcId="{B5AC1C3B-C50D-44C1-8D5B-68F5C2C76F8F}" destId="{6FAB8B27-1DDB-4216-B53E-72160939233E}" srcOrd="0" destOrd="0" presId="urn:microsoft.com/office/officeart/2005/8/layout/hList7"/>
    <dgm:cxn modelId="{76581595-1B45-42C0-B7AB-CE57091DE9FE}" type="presParOf" srcId="{B5AC1C3B-C50D-44C1-8D5B-68F5C2C76F8F}" destId="{0994767F-B88E-48BF-A882-B88CD8A3A6E0}" srcOrd="1" destOrd="0" presId="urn:microsoft.com/office/officeart/2005/8/layout/hList7"/>
    <dgm:cxn modelId="{B6BCFFEB-5399-4AA3-AA76-2FD671C652BD}" type="presParOf" srcId="{B5AC1C3B-C50D-44C1-8D5B-68F5C2C76F8F}" destId="{78A35AD9-39CB-4965-8D1F-7265A2F2946B}" srcOrd="2" destOrd="0" presId="urn:microsoft.com/office/officeart/2005/8/layout/hList7"/>
    <dgm:cxn modelId="{714A223B-7FA4-4ED5-B919-DE84B27BF466}" type="presParOf" srcId="{B5AC1C3B-C50D-44C1-8D5B-68F5C2C76F8F}" destId="{7D5F5897-9309-4D5E-ADF8-EA8BEED416DE}" srcOrd="3" destOrd="0" presId="urn:microsoft.com/office/officeart/2005/8/layout/hList7"/>
    <dgm:cxn modelId="{8814227F-FFD7-49D1-86AF-97B2778FB27C}" type="presParOf" srcId="{BF383708-93F9-4AB1-B899-91BEFEB2803D}" destId="{BE0C5DDE-AFA4-497D-9DE5-D497828045B6}" srcOrd="7" destOrd="0" presId="urn:microsoft.com/office/officeart/2005/8/layout/hList7"/>
    <dgm:cxn modelId="{EE707E91-5167-454B-979E-D12EB117AC9B}" type="presParOf" srcId="{BF383708-93F9-4AB1-B899-91BEFEB2803D}" destId="{83D306BD-48B0-4BFC-B002-B3663360AA23}" srcOrd="8" destOrd="0" presId="urn:microsoft.com/office/officeart/2005/8/layout/hList7"/>
    <dgm:cxn modelId="{A27B33C9-3A09-47B3-83E5-705018E73818}" type="presParOf" srcId="{83D306BD-48B0-4BFC-B002-B3663360AA23}" destId="{1275358F-B47E-4DC5-8FC9-4403C8D78E4B}" srcOrd="0" destOrd="0" presId="urn:microsoft.com/office/officeart/2005/8/layout/hList7"/>
    <dgm:cxn modelId="{E661DCFC-8719-4539-B407-2DF40D794463}" type="presParOf" srcId="{83D306BD-48B0-4BFC-B002-B3663360AA23}" destId="{1C17BD56-E311-4DC4-802E-13F6C6CFDEEA}" srcOrd="1" destOrd="0" presId="urn:microsoft.com/office/officeart/2005/8/layout/hList7"/>
    <dgm:cxn modelId="{4CC21DAA-6AB8-46F2-B346-74DA1A21D3C8}" type="presParOf" srcId="{83D306BD-48B0-4BFC-B002-B3663360AA23}" destId="{435BB07F-D1E6-4FB0-85A7-99BF3511C957}" srcOrd="2" destOrd="0" presId="urn:microsoft.com/office/officeart/2005/8/layout/hList7"/>
    <dgm:cxn modelId="{FA042893-BC40-4ABE-A6BC-54532A44F65D}" type="presParOf" srcId="{83D306BD-48B0-4BFC-B002-B3663360AA23}" destId="{14186837-27D8-482D-9EED-97A161348BCF}" srcOrd="3" destOrd="0" presId="urn:microsoft.com/office/officeart/2005/8/layout/hList7"/>
    <dgm:cxn modelId="{7DA55ECF-B48D-40A3-AC12-A8CB4F8FBB47}" type="presParOf" srcId="{BF383708-93F9-4AB1-B899-91BEFEB2803D}" destId="{DA78438A-6909-4C71-AEB1-359E8EC08538}" srcOrd="9" destOrd="0" presId="urn:microsoft.com/office/officeart/2005/8/layout/hList7"/>
    <dgm:cxn modelId="{7FC840FF-9EE3-4253-883B-2CF00ECCB76E}" type="presParOf" srcId="{BF383708-93F9-4AB1-B899-91BEFEB2803D}" destId="{D499CE57-FAD6-4F35-820F-E78ABE724A56}" srcOrd="10" destOrd="0" presId="urn:microsoft.com/office/officeart/2005/8/layout/hList7"/>
    <dgm:cxn modelId="{C17B7969-11E2-463C-8EBE-E6EF183284C3}" type="presParOf" srcId="{D499CE57-FAD6-4F35-820F-E78ABE724A56}" destId="{AE0FD05B-5E56-40B5-9FFE-8ACD18447F87}" srcOrd="0" destOrd="0" presId="urn:microsoft.com/office/officeart/2005/8/layout/hList7"/>
    <dgm:cxn modelId="{0E1596E6-C0F6-4F66-8C83-7CCFFF17F07E}" type="presParOf" srcId="{D499CE57-FAD6-4F35-820F-E78ABE724A56}" destId="{5320FF62-B6CA-46BF-9E22-7E00FC1EEFD9}" srcOrd="1" destOrd="0" presId="urn:microsoft.com/office/officeart/2005/8/layout/hList7"/>
    <dgm:cxn modelId="{69D8B75D-4B15-4EB5-9E19-6BE7A5707A82}" type="presParOf" srcId="{D499CE57-FAD6-4F35-820F-E78ABE724A56}" destId="{5C84EF40-4586-4110-9259-7080D423EDCC}" srcOrd="2" destOrd="0" presId="urn:microsoft.com/office/officeart/2005/8/layout/hList7"/>
    <dgm:cxn modelId="{6CB497C8-1337-4812-872B-46AD7D28705C}" type="presParOf" srcId="{D499CE57-FAD6-4F35-820F-E78ABE724A56}" destId="{EB47AEE4-0864-4997-B570-5C621B5D8145}" srcOrd="3" destOrd="0" presId="urn:microsoft.com/office/officeart/2005/8/layout/hList7"/>
    <dgm:cxn modelId="{4BEA6BB8-E135-4D12-ADF6-A842FE681A07}" type="presParOf" srcId="{BF383708-93F9-4AB1-B899-91BEFEB2803D}" destId="{D61BA65C-AC32-435A-982D-CDD0409E268C}" srcOrd="11" destOrd="0" presId="urn:microsoft.com/office/officeart/2005/8/layout/hList7"/>
    <dgm:cxn modelId="{EAFCEB50-4511-4006-B001-2CEEACF96965}" type="presParOf" srcId="{BF383708-93F9-4AB1-B899-91BEFEB2803D}" destId="{0060F855-A952-4AF8-BB58-A6EAD45B9DF8}" srcOrd="12" destOrd="0" presId="urn:microsoft.com/office/officeart/2005/8/layout/hList7"/>
    <dgm:cxn modelId="{80A162EE-924C-46EA-88C4-78089397C100}" type="presParOf" srcId="{0060F855-A952-4AF8-BB58-A6EAD45B9DF8}" destId="{6029B90D-628E-4ED6-960D-75E8A85D6248}" srcOrd="0" destOrd="0" presId="urn:microsoft.com/office/officeart/2005/8/layout/hList7"/>
    <dgm:cxn modelId="{CB3AF97A-740E-4B39-8C45-53F53EB2155F}" type="presParOf" srcId="{0060F855-A952-4AF8-BB58-A6EAD45B9DF8}" destId="{EAB88B7C-5E28-4D50-8114-4A9FF5875CF2}" srcOrd="1" destOrd="0" presId="urn:microsoft.com/office/officeart/2005/8/layout/hList7"/>
    <dgm:cxn modelId="{1E3EF0E2-B585-49A6-B60A-D6DE7D37E7B1}" type="presParOf" srcId="{0060F855-A952-4AF8-BB58-A6EAD45B9DF8}" destId="{B13AEFA6-18AE-4C22-87D6-60D40C8CF6C2}" srcOrd="2" destOrd="0" presId="urn:microsoft.com/office/officeart/2005/8/layout/hList7"/>
    <dgm:cxn modelId="{A10ABD36-EC45-419B-8DDE-0423F6FB489D}" type="presParOf" srcId="{0060F855-A952-4AF8-BB58-A6EAD45B9DF8}" destId="{1885BC4C-2F49-4414-8868-54C781B24AF9}" srcOrd="3" destOrd="0" presId="urn:microsoft.com/office/officeart/2005/8/layout/hList7"/>
    <dgm:cxn modelId="{738EBFEE-20CD-40EB-85F6-F60DB413463A}" type="presParOf" srcId="{BF383708-93F9-4AB1-B899-91BEFEB2803D}" destId="{E934E5A8-8E3D-4D06-AD14-C6A8F4594C14}" srcOrd="13" destOrd="0" presId="urn:microsoft.com/office/officeart/2005/8/layout/hList7"/>
    <dgm:cxn modelId="{704C16CF-2CF7-49D8-8835-ACE10A326E09}" type="presParOf" srcId="{BF383708-93F9-4AB1-B899-91BEFEB2803D}" destId="{0FBAE071-6E0F-40E5-941E-FEB7862BB5E5}" srcOrd="14" destOrd="0" presId="urn:microsoft.com/office/officeart/2005/8/layout/hList7"/>
    <dgm:cxn modelId="{46802A0D-9E96-44DA-B1B0-D9F490F877B7}" type="presParOf" srcId="{0FBAE071-6E0F-40E5-941E-FEB7862BB5E5}" destId="{486511B4-2EE8-44CA-B30B-B8DBA87A4B2A}" srcOrd="0" destOrd="0" presId="urn:microsoft.com/office/officeart/2005/8/layout/hList7"/>
    <dgm:cxn modelId="{0ECD0727-90EE-4E37-ADFB-92258BA6B1CD}" type="presParOf" srcId="{0FBAE071-6E0F-40E5-941E-FEB7862BB5E5}" destId="{0B40935F-0BB3-434A-9BA2-F37075A2FD25}" srcOrd="1" destOrd="0" presId="urn:microsoft.com/office/officeart/2005/8/layout/hList7"/>
    <dgm:cxn modelId="{7CA4210A-DC0C-4E98-9494-6DCE44E0D4EF}" type="presParOf" srcId="{0FBAE071-6E0F-40E5-941E-FEB7862BB5E5}" destId="{F45C2B84-7915-4245-A433-85AF2490B42B}" srcOrd="2" destOrd="0" presId="urn:microsoft.com/office/officeart/2005/8/layout/hList7"/>
    <dgm:cxn modelId="{C902B640-E700-41B8-9827-4265D7D7F625}" type="presParOf" srcId="{0FBAE071-6E0F-40E5-941E-FEB7862BB5E5}" destId="{1545EB88-B4D3-4523-9C12-5629F9F09A85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D21DE3-6AA4-481E-833C-A7593AC152A0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D02F3EDB-2400-4D7C-8799-91F6FF1E3DEC}">
      <dgm:prSet phldrT="[テキスト]"/>
      <dgm:spPr/>
      <dgm:t>
        <a:bodyPr/>
        <a:lstStyle/>
        <a:p>
          <a:r>
            <a: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rPr>
            <a:t>M5Stick-C</a:t>
          </a:r>
        </a:p>
        <a:p>
          <a:r>
            <a: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rPr>
            <a:t>(Sensor)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CBD79532-2FEE-43D7-A9EC-2C6E88EDD2D2}" type="parTrans" cxnId="{F1AADEC1-7587-4003-8AFA-AB3C5050638D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9E7F1121-D85A-4C93-B60F-372A9D0E6022}" type="sibTrans" cxnId="{F1AADEC1-7587-4003-8AFA-AB3C5050638D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F32E7FCE-7D26-4DC4-BACD-E300C718F88B}">
      <dgm:prSet phldrT="[テキスト]"/>
      <dgm:spPr/>
      <dgm:t>
        <a:bodyPr/>
        <a:lstStyle/>
        <a:p>
          <a:r>
            <a:rPr kumimoji="1" lang="en-US" altLang="ja-JP" dirty="0" err="1">
              <a:latin typeface="Meiryo UI" panose="020B0604030504040204" pitchFamily="50" charset="-128"/>
              <a:ea typeface="Meiryo UI" panose="020B0604030504040204" pitchFamily="50" charset="-128"/>
            </a:rPr>
            <a:t>InfluxDB</a:t>
          </a:r>
          <a:endParaRPr kumimoji="1" lang="en-US" altLang="ja-JP" dirty="0">
            <a:latin typeface="Meiryo UI" panose="020B0604030504040204" pitchFamily="50" charset="-128"/>
            <a:ea typeface="Meiryo UI" panose="020B0604030504040204" pitchFamily="50" charset="-128"/>
          </a:endParaRPr>
        </a:p>
        <a:p>
          <a:r>
            <a: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rPr>
            <a:t>(DB)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1AD8D5FF-CAA4-4BB1-AEAD-B213F352CAFB}" type="parTrans" cxnId="{F762FABB-A13E-482A-9F57-43AAD73164E4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5175343-7CA1-49F0-8C53-98221B0ACFCA}" type="sibTrans" cxnId="{F762FABB-A13E-482A-9F57-43AAD73164E4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4C940F7-031D-4764-B19A-0C35E2F15156}">
      <dgm:prSet phldrT="[テキスト]"/>
      <dgm:spPr/>
      <dgm:t>
        <a:bodyPr/>
        <a:lstStyle/>
        <a:p>
          <a:r>
            <a: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rPr>
            <a:t>Grafana</a:t>
          </a:r>
        </a:p>
        <a:p>
          <a:r>
            <a: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rPr>
            <a:t>(BI)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4D4E33A-FCF0-4B7C-B79E-D03732BA3EB1}" type="parTrans" cxnId="{2DDCFF4E-0400-4A74-9E24-DEF7A0271A1F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AE854AE-161F-490B-B9E0-9167B0DCB012}" type="sibTrans" cxnId="{2DDCFF4E-0400-4A74-9E24-DEF7A0271A1F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F76794F-3AD6-4F8D-8637-2E3669905C73}" type="pres">
      <dgm:prSet presAssocID="{7AD21DE3-6AA4-481E-833C-A7593AC152A0}" presName="Name0" presStyleCnt="0">
        <dgm:presLayoutVars>
          <dgm:dir/>
          <dgm:resizeHandles val="exact"/>
        </dgm:presLayoutVars>
      </dgm:prSet>
      <dgm:spPr/>
    </dgm:pt>
    <dgm:pt modelId="{3431A6C3-36FC-4029-A7C5-A3156587B302}" type="pres">
      <dgm:prSet presAssocID="{D02F3EDB-2400-4D7C-8799-91F6FF1E3DEC}" presName="node" presStyleLbl="node1" presStyleIdx="0" presStyleCnt="3" custScaleY="93386">
        <dgm:presLayoutVars>
          <dgm:bulletEnabled val="1"/>
        </dgm:presLayoutVars>
      </dgm:prSet>
      <dgm:spPr/>
    </dgm:pt>
    <dgm:pt modelId="{9EAF4C02-C4CA-4548-AE6B-AD893906D93A}" type="pres">
      <dgm:prSet presAssocID="{9E7F1121-D85A-4C93-B60F-372A9D0E6022}" presName="sibTrans" presStyleLbl="sibTrans2D1" presStyleIdx="0" presStyleCnt="2"/>
      <dgm:spPr/>
    </dgm:pt>
    <dgm:pt modelId="{4DC87DF3-6B0B-4D78-8FBC-4506B1C453F9}" type="pres">
      <dgm:prSet presAssocID="{9E7F1121-D85A-4C93-B60F-372A9D0E6022}" presName="connectorText" presStyleLbl="sibTrans2D1" presStyleIdx="0" presStyleCnt="2"/>
      <dgm:spPr/>
    </dgm:pt>
    <dgm:pt modelId="{C1B07657-B584-46BA-9995-E39C71A89A8E}" type="pres">
      <dgm:prSet presAssocID="{F32E7FCE-7D26-4DC4-BACD-E300C718F88B}" presName="node" presStyleLbl="node1" presStyleIdx="1" presStyleCnt="3" custScaleY="93386">
        <dgm:presLayoutVars>
          <dgm:bulletEnabled val="1"/>
        </dgm:presLayoutVars>
      </dgm:prSet>
      <dgm:spPr/>
    </dgm:pt>
    <dgm:pt modelId="{F0D8C1AF-C1CC-44A6-8074-1B63F213DF23}" type="pres">
      <dgm:prSet presAssocID="{25175343-7CA1-49F0-8C53-98221B0ACFCA}" presName="sibTrans" presStyleLbl="sibTrans2D1" presStyleIdx="1" presStyleCnt="2"/>
      <dgm:spPr/>
    </dgm:pt>
    <dgm:pt modelId="{043CDAF8-92F4-4836-9876-1575EF9BBB7B}" type="pres">
      <dgm:prSet presAssocID="{25175343-7CA1-49F0-8C53-98221B0ACFCA}" presName="connectorText" presStyleLbl="sibTrans2D1" presStyleIdx="1" presStyleCnt="2"/>
      <dgm:spPr/>
    </dgm:pt>
    <dgm:pt modelId="{462936B3-CF98-4216-A4D7-DE532C09BF30}" type="pres">
      <dgm:prSet presAssocID="{34C940F7-031D-4764-B19A-0C35E2F15156}" presName="node" presStyleLbl="node1" presStyleIdx="2" presStyleCnt="3" custScaleY="93386">
        <dgm:presLayoutVars>
          <dgm:bulletEnabled val="1"/>
        </dgm:presLayoutVars>
      </dgm:prSet>
      <dgm:spPr/>
    </dgm:pt>
  </dgm:ptLst>
  <dgm:cxnLst>
    <dgm:cxn modelId="{5F88416A-16CB-4B68-A85A-4DC768900411}" type="presOf" srcId="{34C940F7-031D-4764-B19A-0C35E2F15156}" destId="{462936B3-CF98-4216-A4D7-DE532C09BF30}" srcOrd="0" destOrd="0" presId="urn:microsoft.com/office/officeart/2005/8/layout/process1"/>
    <dgm:cxn modelId="{F566306E-D703-4A71-A70E-1F990317EE3C}" type="presOf" srcId="{F32E7FCE-7D26-4DC4-BACD-E300C718F88B}" destId="{C1B07657-B584-46BA-9995-E39C71A89A8E}" srcOrd="0" destOrd="0" presId="urn:microsoft.com/office/officeart/2005/8/layout/process1"/>
    <dgm:cxn modelId="{2DDCFF4E-0400-4A74-9E24-DEF7A0271A1F}" srcId="{7AD21DE3-6AA4-481E-833C-A7593AC152A0}" destId="{34C940F7-031D-4764-B19A-0C35E2F15156}" srcOrd="2" destOrd="0" parTransId="{E4D4E33A-FCF0-4B7C-B79E-D03732BA3EB1}" sibTransId="{8AE854AE-161F-490B-B9E0-9167B0DCB012}"/>
    <dgm:cxn modelId="{AF5A8D51-DD3B-4211-95A6-05811F7AC7E8}" type="presOf" srcId="{9E7F1121-D85A-4C93-B60F-372A9D0E6022}" destId="{9EAF4C02-C4CA-4548-AE6B-AD893906D93A}" srcOrd="0" destOrd="0" presId="urn:microsoft.com/office/officeart/2005/8/layout/process1"/>
    <dgm:cxn modelId="{7A767281-9808-46C9-9CAB-8FB421B487E7}" type="presOf" srcId="{25175343-7CA1-49F0-8C53-98221B0ACFCA}" destId="{043CDAF8-92F4-4836-9876-1575EF9BBB7B}" srcOrd="1" destOrd="0" presId="urn:microsoft.com/office/officeart/2005/8/layout/process1"/>
    <dgm:cxn modelId="{7992E890-9D40-4E40-99CF-FE41182E0285}" type="presOf" srcId="{7AD21DE3-6AA4-481E-833C-A7593AC152A0}" destId="{7F76794F-3AD6-4F8D-8637-2E3669905C73}" srcOrd="0" destOrd="0" presId="urn:microsoft.com/office/officeart/2005/8/layout/process1"/>
    <dgm:cxn modelId="{F762FABB-A13E-482A-9F57-43AAD73164E4}" srcId="{7AD21DE3-6AA4-481E-833C-A7593AC152A0}" destId="{F32E7FCE-7D26-4DC4-BACD-E300C718F88B}" srcOrd="1" destOrd="0" parTransId="{1AD8D5FF-CAA4-4BB1-AEAD-B213F352CAFB}" sibTransId="{25175343-7CA1-49F0-8C53-98221B0ACFCA}"/>
    <dgm:cxn modelId="{F1AADEC1-7587-4003-8AFA-AB3C5050638D}" srcId="{7AD21DE3-6AA4-481E-833C-A7593AC152A0}" destId="{D02F3EDB-2400-4D7C-8799-91F6FF1E3DEC}" srcOrd="0" destOrd="0" parTransId="{CBD79532-2FEE-43D7-A9EC-2C6E88EDD2D2}" sibTransId="{9E7F1121-D85A-4C93-B60F-372A9D0E6022}"/>
    <dgm:cxn modelId="{8F3F05DC-DF3B-4160-8D52-CCF2814342F5}" type="presOf" srcId="{D02F3EDB-2400-4D7C-8799-91F6FF1E3DEC}" destId="{3431A6C3-36FC-4029-A7C5-A3156587B302}" srcOrd="0" destOrd="0" presId="urn:microsoft.com/office/officeart/2005/8/layout/process1"/>
    <dgm:cxn modelId="{B31076EA-EB99-4180-A9D8-5C06C5BC0BD4}" type="presOf" srcId="{25175343-7CA1-49F0-8C53-98221B0ACFCA}" destId="{F0D8C1AF-C1CC-44A6-8074-1B63F213DF23}" srcOrd="0" destOrd="0" presId="urn:microsoft.com/office/officeart/2005/8/layout/process1"/>
    <dgm:cxn modelId="{3B19F7F8-94EB-4ECB-A5B7-42C45E58BAEA}" type="presOf" srcId="{9E7F1121-D85A-4C93-B60F-372A9D0E6022}" destId="{4DC87DF3-6B0B-4D78-8FBC-4506B1C453F9}" srcOrd="1" destOrd="0" presId="urn:microsoft.com/office/officeart/2005/8/layout/process1"/>
    <dgm:cxn modelId="{FADEB6C7-F57C-40CA-835F-5649960A5CC3}" type="presParOf" srcId="{7F76794F-3AD6-4F8D-8637-2E3669905C73}" destId="{3431A6C3-36FC-4029-A7C5-A3156587B302}" srcOrd="0" destOrd="0" presId="urn:microsoft.com/office/officeart/2005/8/layout/process1"/>
    <dgm:cxn modelId="{A55136A2-9CAF-4901-A959-B28975FE801C}" type="presParOf" srcId="{7F76794F-3AD6-4F8D-8637-2E3669905C73}" destId="{9EAF4C02-C4CA-4548-AE6B-AD893906D93A}" srcOrd="1" destOrd="0" presId="urn:microsoft.com/office/officeart/2005/8/layout/process1"/>
    <dgm:cxn modelId="{87175356-8C76-4B15-9CE9-C60EF6DF473D}" type="presParOf" srcId="{9EAF4C02-C4CA-4548-AE6B-AD893906D93A}" destId="{4DC87DF3-6B0B-4D78-8FBC-4506B1C453F9}" srcOrd="0" destOrd="0" presId="urn:microsoft.com/office/officeart/2005/8/layout/process1"/>
    <dgm:cxn modelId="{A3307546-A3D6-4669-AAFA-71A39A8C9748}" type="presParOf" srcId="{7F76794F-3AD6-4F8D-8637-2E3669905C73}" destId="{C1B07657-B584-46BA-9995-E39C71A89A8E}" srcOrd="2" destOrd="0" presId="urn:microsoft.com/office/officeart/2005/8/layout/process1"/>
    <dgm:cxn modelId="{3BB04A7F-FBCC-4D69-AFEA-13D2E6478969}" type="presParOf" srcId="{7F76794F-3AD6-4F8D-8637-2E3669905C73}" destId="{F0D8C1AF-C1CC-44A6-8074-1B63F213DF23}" srcOrd="3" destOrd="0" presId="urn:microsoft.com/office/officeart/2005/8/layout/process1"/>
    <dgm:cxn modelId="{B70EC78C-CBAC-4E80-BE76-ACFFD2D1097E}" type="presParOf" srcId="{F0D8C1AF-C1CC-44A6-8074-1B63F213DF23}" destId="{043CDAF8-92F4-4836-9876-1575EF9BBB7B}" srcOrd="0" destOrd="0" presId="urn:microsoft.com/office/officeart/2005/8/layout/process1"/>
    <dgm:cxn modelId="{1DCB6C06-CBC8-46C3-9DE2-E5AEF36F9C87}" type="presParOf" srcId="{7F76794F-3AD6-4F8D-8637-2E3669905C73}" destId="{462936B3-CF98-4216-A4D7-DE532C09BF3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E5BBB2-5138-4020-BA44-03CC7438768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DC4BF301-ADEB-40B1-B80F-FAB639B12E4D}">
      <dgm:prSet phldrT="[テキスト]"/>
      <dgm:spPr/>
      <dgm:t>
        <a:bodyPr/>
        <a:lstStyle/>
        <a:p>
          <a:r>
            <a: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rPr>
            <a:t>RPi4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FEDAF386-843B-4E97-B24C-2E9C552F11C9}" type="parTrans" cxnId="{9919DD01-BA75-4C0B-B14B-644E87076E5E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5A71519-E6D9-4717-A951-3195E1D971C8}" type="sibTrans" cxnId="{9919DD01-BA75-4C0B-B14B-644E87076E5E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335E067-1035-4016-B750-B1F16149A76D}">
      <dgm:prSet phldrT="[テキスト]"/>
      <dgm:spPr/>
      <dgm:t>
        <a:bodyPr/>
        <a:lstStyle/>
        <a:p>
          <a:r>
            <a:rPr kumimoji="1" lang="en-US" altLang="ja-JP" dirty="0" err="1">
              <a:latin typeface="Meiryo UI" panose="020B0604030504040204" pitchFamily="50" charset="-128"/>
              <a:ea typeface="Meiryo UI" panose="020B0604030504040204" pitchFamily="50" charset="-128"/>
            </a:rPr>
            <a:t>UIFlow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C16BB62D-2253-4FAB-A79B-D2080AFECC66}" type="parTrans" cxnId="{CD06D526-72B1-400D-B63D-7E25404E26DD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7EBB5BF-DB52-4141-B6E9-F3EC4124B0C0}" type="sibTrans" cxnId="{CD06D526-72B1-400D-B63D-7E25404E26DD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91CEB62-7DBF-4B98-B0BA-482650CE8789}">
      <dgm:prSet phldrT="[テキスト]"/>
      <dgm:spPr/>
      <dgm:t>
        <a:bodyPr/>
        <a:lstStyle/>
        <a:p>
          <a:r>
            <a: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rPr>
            <a:t>Database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C9CE8C8A-1BAE-40D4-ACF3-CC50B33CF92E}" type="parTrans" cxnId="{E23D55DE-94DD-4999-8B48-717C29A32224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FFCAF82E-FAD1-414E-AE10-63E9F5F2BC8D}" type="sibTrans" cxnId="{E23D55DE-94DD-4999-8B48-717C29A32224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781A960-78C2-4366-ABDB-1966B2D8F56D}">
      <dgm:prSet phldrT="[テキスト]"/>
      <dgm:spPr/>
      <dgm:t>
        <a:bodyPr/>
        <a:lstStyle/>
        <a:p>
          <a:r>
            <a: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rPr>
            <a:t>PC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30C0B2B-1FCC-4A3E-B049-89B288F3237F}" type="parTrans" cxnId="{84B8A26E-F409-46FB-915C-404177CF2C41}">
      <dgm:prSet/>
      <dgm:spPr/>
      <dgm:t>
        <a:bodyPr/>
        <a:lstStyle/>
        <a:p>
          <a:endParaRPr kumimoji="1" lang="ja-JP" altLang="en-US"/>
        </a:p>
      </dgm:t>
    </dgm:pt>
    <dgm:pt modelId="{C87C9E71-8F26-4CE3-A79B-D48719B7E129}" type="sibTrans" cxnId="{84B8A26E-F409-46FB-915C-404177CF2C41}">
      <dgm:prSet/>
      <dgm:spPr/>
      <dgm:t>
        <a:bodyPr/>
        <a:lstStyle/>
        <a:p>
          <a:endParaRPr kumimoji="1" lang="ja-JP" altLang="en-US"/>
        </a:p>
      </dgm:t>
    </dgm:pt>
    <dgm:pt modelId="{50DCDB8E-4AB8-4651-8B33-831B49E8018F}">
      <dgm:prSet phldrT="[テキスト]"/>
      <dgm:spPr/>
      <dgm:t>
        <a:bodyPr/>
        <a:lstStyle/>
        <a:p>
          <a:r>
            <a: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rPr>
            <a:t>Internet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FC4C8EF-4754-4D55-B7BA-E427316AE51F}" type="parTrans" cxnId="{AE00B221-426D-4353-A13E-74F1659B1BAD}">
      <dgm:prSet/>
      <dgm:spPr/>
      <dgm:t>
        <a:bodyPr/>
        <a:lstStyle/>
        <a:p>
          <a:endParaRPr kumimoji="1" lang="ja-JP" altLang="en-US"/>
        </a:p>
      </dgm:t>
    </dgm:pt>
    <dgm:pt modelId="{4F54B0F7-F1EF-4F10-82E9-B2968EAF84E3}" type="sibTrans" cxnId="{AE00B221-426D-4353-A13E-74F1659B1BAD}">
      <dgm:prSet/>
      <dgm:spPr/>
      <dgm:t>
        <a:bodyPr/>
        <a:lstStyle/>
        <a:p>
          <a:endParaRPr kumimoji="1" lang="ja-JP" altLang="en-US"/>
        </a:p>
      </dgm:t>
    </dgm:pt>
    <dgm:pt modelId="{5CE5D2F4-189E-4CAA-91F6-59BF80C9A90A}">
      <dgm:prSet phldrT="[テキスト]"/>
      <dgm:spPr/>
      <dgm:t>
        <a:bodyPr/>
        <a:lstStyle/>
        <a:p>
          <a:r>
            <a: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rPr>
            <a:t>M5Stick-C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C88DD13-1184-45A8-9F1C-E96CACC3AE88}" type="parTrans" cxnId="{117E6DB5-4668-45EB-B4DE-4844AFFB6F11}">
      <dgm:prSet/>
      <dgm:spPr/>
      <dgm:t>
        <a:bodyPr/>
        <a:lstStyle/>
        <a:p>
          <a:endParaRPr kumimoji="1" lang="ja-JP" altLang="en-US"/>
        </a:p>
      </dgm:t>
    </dgm:pt>
    <dgm:pt modelId="{808CAB39-A1B2-4AAA-89B0-795BF286EF0A}" type="sibTrans" cxnId="{117E6DB5-4668-45EB-B4DE-4844AFFB6F11}">
      <dgm:prSet/>
      <dgm:spPr/>
      <dgm:t>
        <a:bodyPr/>
        <a:lstStyle/>
        <a:p>
          <a:endParaRPr kumimoji="1" lang="ja-JP" altLang="en-US"/>
        </a:p>
      </dgm:t>
    </dgm:pt>
    <dgm:pt modelId="{E3A2F613-C0EC-42F9-AABE-0691BBF58714}" type="pres">
      <dgm:prSet presAssocID="{F1E5BBB2-5138-4020-BA44-03CC7438768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1B011D3-06D7-41B4-9884-DF984E90CCA5}" type="pres">
      <dgm:prSet presAssocID="{5CE5D2F4-189E-4CAA-91F6-59BF80C9A90A}" presName="root1" presStyleCnt="0"/>
      <dgm:spPr/>
    </dgm:pt>
    <dgm:pt modelId="{91EF932F-E811-4304-A69D-ACD0916F74E4}" type="pres">
      <dgm:prSet presAssocID="{5CE5D2F4-189E-4CAA-91F6-59BF80C9A90A}" presName="LevelOneTextNode" presStyleLbl="node0" presStyleIdx="0" presStyleCnt="2">
        <dgm:presLayoutVars>
          <dgm:chPref val="3"/>
        </dgm:presLayoutVars>
      </dgm:prSet>
      <dgm:spPr/>
    </dgm:pt>
    <dgm:pt modelId="{3354BA56-2835-4E2D-889E-4D6174BDF4B5}" type="pres">
      <dgm:prSet presAssocID="{5CE5D2F4-189E-4CAA-91F6-59BF80C9A90A}" presName="level2hierChild" presStyleCnt="0"/>
      <dgm:spPr/>
    </dgm:pt>
    <dgm:pt modelId="{4CEC8F85-4A89-4EC4-9829-53CB9AE95B5E}" type="pres">
      <dgm:prSet presAssocID="{7FC4C8EF-4754-4D55-B7BA-E427316AE51F}" presName="conn2-1" presStyleLbl="parChTrans1D2" presStyleIdx="0" presStyleCnt="2"/>
      <dgm:spPr/>
    </dgm:pt>
    <dgm:pt modelId="{19621E16-3350-4442-A26B-9AA9FBE3CD0C}" type="pres">
      <dgm:prSet presAssocID="{7FC4C8EF-4754-4D55-B7BA-E427316AE51F}" presName="connTx" presStyleLbl="parChTrans1D2" presStyleIdx="0" presStyleCnt="2"/>
      <dgm:spPr/>
    </dgm:pt>
    <dgm:pt modelId="{2C69218E-EFB6-47DF-9066-53D417F73217}" type="pres">
      <dgm:prSet presAssocID="{50DCDB8E-4AB8-4651-8B33-831B49E8018F}" presName="root2" presStyleCnt="0"/>
      <dgm:spPr/>
    </dgm:pt>
    <dgm:pt modelId="{013E812C-FBB0-43CA-9790-6877C5D11ED5}" type="pres">
      <dgm:prSet presAssocID="{50DCDB8E-4AB8-4651-8B33-831B49E8018F}" presName="LevelTwoTextNode" presStyleLbl="node2" presStyleIdx="0" presStyleCnt="2">
        <dgm:presLayoutVars>
          <dgm:chPref val="3"/>
        </dgm:presLayoutVars>
      </dgm:prSet>
      <dgm:spPr/>
    </dgm:pt>
    <dgm:pt modelId="{8B0A2D25-14B0-4B48-8B35-61F3423F653B}" type="pres">
      <dgm:prSet presAssocID="{50DCDB8E-4AB8-4651-8B33-831B49E8018F}" presName="level3hierChild" presStyleCnt="0"/>
      <dgm:spPr/>
    </dgm:pt>
    <dgm:pt modelId="{8C09156E-D914-4CEA-9829-A7C9894F3666}" type="pres">
      <dgm:prSet presAssocID="{C16BB62D-2253-4FAB-A79B-D2080AFECC66}" presName="conn2-1" presStyleLbl="parChTrans1D3" presStyleIdx="0" presStyleCnt="2"/>
      <dgm:spPr/>
    </dgm:pt>
    <dgm:pt modelId="{884CE617-613F-490E-8689-C14FE57D9909}" type="pres">
      <dgm:prSet presAssocID="{C16BB62D-2253-4FAB-A79B-D2080AFECC66}" presName="connTx" presStyleLbl="parChTrans1D3" presStyleIdx="0" presStyleCnt="2"/>
      <dgm:spPr/>
    </dgm:pt>
    <dgm:pt modelId="{2CB7537D-6A77-4872-B05C-36DCD105E40D}" type="pres">
      <dgm:prSet presAssocID="{4335E067-1035-4016-B750-B1F16149A76D}" presName="root2" presStyleCnt="0"/>
      <dgm:spPr/>
    </dgm:pt>
    <dgm:pt modelId="{F4C3E773-8A49-4D5A-8639-3306A333DC84}" type="pres">
      <dgm:prSet presAssocID="{4335E067-1035-4016-B750-B1F16149A76D}" presName="LevelTwoTextNode" presStyleLbl="node3" presStyleIdx="0" presStyleCnt="2">
        <dgm:presLayoutVars>
          <dgm:chPref val="3"/>
        </dgm:presLayoutVars>
      </dgm:prSet>
      <dgm:spPr/>
    </dgm:pt>
    <dgm:pt modelId="{8751C36F-D7BC-4AD2-B8E4-0DAEA717EEF4}" type="pres">
      <dgm:prSet presAssocID="{4335E067-1035-4016-B750-B1F16149A76D}" presName="level3hierChild" presStyleCnt="0"/>
      <dgm:spPr/>
    </dgm:pt>
    <dgm:pt modelId="{35DECDB2-26AF-4056-851E-A15BC24A6B36}" type="pres">
      <dgm:prSet presAssocID="{A781A960-78C2-4366-ABDB-1966B2D8F56D}" presName="root1" presStyleCnt="0"/>
      <dgm:spPr/>
    </dgm:pt>
    <dgm:pt modelId="{E7995645-120D-4BC0-933D-B0C6095B8834}" type="pres">
      <dgm:prSet presAssocID="{A781A960-78C2-4366-ABDB-1966B2D8F56D}" presName="LevelOneTextNode" presStyleLbl="node0" presStyleIdx="1" presStyleCnt="2">
        <dgm:presLayoutVars>
          <dgm:chPref val="3"/>
        </dgm:presLayoutVars>
      </dgm:prSet>
      <dgm:spPr/>
    </dgm:pt>
    <dgm:pt modelId="{1C20B5BD-924F-42F9-8D69-0A824051E9F4}" type="pres">
      <dgm:prSet presAssocID="{A781A960-78C2-4366-ABDB-1966B2D8F56D}" presName="level2hierChild" presStyleCnt="0"/>
      <dgm:spPr/>
    </dgm:pt>
    <dgm:pt modelId="{6D141D73-4224-4AFD-ADC4-BC5B73C86EB4}" type="pres">
      <dgm:prSet presAssocID="{FEDAF386-843B-4E97-B24C-2E9C552F11C9}" presName="conn2-1" presStyleLbl="parChTrans1D2" presStyleIdx="1" presStyleCnt="2"/>
      <dgm:spPr/>
    </dgm:pt>
    <dgm:pt modelId="{53EE8F51-762A-4635-88C6-0764FF163BBC}" type="pres">
      <dgm:prSet presAssocID="{FEDAF386-843B-4E97-B24C-2E9C552F11C9}" presName="connTx" presStyleLbl="parChTrans1D2" presStyleIdx="1" presStyleCnt="2"/>
      <dgm:spPr/>
    </dgm:pt>
    <dgm:pt modelId="{59D080E5-B23C-455A-80F5-09A04F0366B0}" type="pres">
      <dgm:prSet presAssocID="{DC4BF301-ADEB-40B1-B80F-FAB639B12E4D}" presName="root2" presStyleCnt="0"/>
      <dgm:spPr/>
    </dgm:pt>
    <dgm:pt modelId="{EFEFBA21-9395-4607-BBF8-4125203C743D}" type="pres">
      <dgm:prSet presAssocID="{DC4BF301-ADEB-40B1-B80F-FAB639B12E4D}" presName="LevelTwoTextNode" presStyleLbl="node2" presStyleIdx="1" presStyleCnt="2">
        <dgm:presLayoutVars>
          <dgm:chPref val="3"/>
        </dgm:presLayoutVars>
      </dgm:prSet>
      <dgm:spPr/>
    </dgm:pt>
    <dgm:pt modelId="{B120CAB0-543E-46D3-B121-68824D3B9757}" type="pres">
      <dgm:prSet presAssocID="{DC4BF301-ADEB-40B1-B80F-FAB639B12E4D}" presName="level3hierChild" presStyleCnt="0"/>
      <dgm:spPr/>
    </dgm:pt>
    <dgm:pt modelId="{E1389FAE-0E52-4C83-9F2C-3CAA1519A567}" type="pres">
      <dgm:prSet presAssocID="{C9CE8C8A-1BAE-40D4-ACF3-CC50B33CF92E}" presName="conn2-1" presStyleLbl="parChTrans1D3" presStyleIdx="1" presStyleCnt="2"/>
      <dgm:spPr/>
    </dgm:pt>
    <dgm:pt modelId="{6930963A-DB09-4E0A-885B-066D1BAD6CA4}" type="pres">
      <dgm:prSet presAssocID="{C9CE8C8A-1BAE-40D4-ACF3-CC50B33CF92E}" presName="connTx" presStyleLbl="parChTrans1D3" presStyleIdx="1" presStyleCnt="2"/>
      <dgm:spPr/>
    </dgm:pt>
    <dgm:pt modelId="{6B871C16-38D7-43AE-BEE0-934654745626}" type="pres">
      <dgm:prSet presAssocID="{491CEB62-7DBF-4B98-B0BA-482650CE8789}" presName="root2" presStyleCnt="0"/>
      <dgm:spPr/>
    </dgm:pt>
    <dgm:pt modelId="{C2E46398-A113-4238-9B64-36370AA43098}" type="pres">
      <dgm:prSet presAssocID="{491CEB62-7DBF-4B98-B0BA-482650CE8789}" presName="LevelTwoTextNode" presStyleLbl="node3" presStyleIdx="1" presStyleCnt="2">
        <dgm:presLayoutVars>
          <dgm:chPref val="3"/>
        </dgm:presLayoutVars>
      </dgm:prSet>
      <dgm:spPr/>
    </dgm:pt>
    <dgm:pt modelId="{E972A13E-0AD5-44E1-83BB-FE9F73A47537}" type="pres">
      <dgm:prSet presAssocID="{491CEB62-7DBF-4B98-B0BA-482650CE8789}" presName="level3hierChild" presStyleCnt="0"/>
      <dgm:spPr/>
    </dgm:pt>
  </dgm:ptLst>
  <dgm:cxnLst>
    <dgm:cxn modelId="{9919DD01-BA75-4C0B-B14B-644E87076E5E}" srcId="{A781A960-78C2-4366-ABDB-1966B2D8F56D}" destId="{DC4BF301-ADEB-40B1-B80F-FAB639B12E4D}" srcOrd="0" destOrd="0" parTransId="{FEDAF386-843B-4E97-B24C-2E9C552F11C9}" sibTransId="{45A71519-E6D9-4717-A951-3195E1D971C8}"/>
    <dgm:cxn modelId="{DFC95A14-6C39-4139-B163-652191A0C736}" type="presOf" srcId="{FEDAF386-843B-4E97-B24C-2E9C552F11C9}" destId="{53EE8F51-762A-4635-88C6-0764FF163BBC}" srcOrd="1" destOrd="0" presId="urn:microsoft.com/office/officeart/2005/8/layout/hierarchy2"/>
    <dgm:cxn modelId="{D4635019-37D0-4EA0-AE57-2288CA7CDB8A}" type="presOf" srcId="{C16BB62D-2253-4FAB-A79B-D2080AFECC66}" destId="{884CE617-613F-490E-8689-C14FE57D9909}" srcOrd="1" destOrd="0" presId="urn:microsoft.com/office/officeart/2005/8/layout/hierarchy2"/>
    <dgm:cxn modelId="{AE00B221-426D-4353-A13E-74F1659B1BAD}" srcId="{5CE5D2F4-189E-4CAA-91F6-59BF80C9A90A}" destId="{50DCDB8E-4AB8-4651-8B33-831B49E8018F}" srcOrd="0" destOrd="0" parTransId="{7FC4C8EF-4754-4D55-B7BA-E427316AE51F}" sibTransId="{4F54B0F7-F1EF-4F10-82E9-B2968EAF84E3}"/>
    <dgm:cxn modelId="{D419C521-FD5D-4578-AE79-F1C36DA049FF}" type="presOf" srcId="{4335E067-1035-4016-B750-B1F16149A76D}" destId="{F4C3E773-8A49-4D5A-8639-3306A333DC84}" srcOrd="0" destOrd="0" presId="urn:microsoft.com/office/officeart/2005/8/layout/hierarchy2"/>
    <dgm:cxn modelId="{CD06D526-72B1-400D-B63D-7E25404E26DD}" srcId="{50DCDB8E-4AB8-4651-8B33-831B49E8018F}" destId="{4335E067-1035-4016-B750-B1F16149A76D}" srcOrd="0" destOrd="0" parTransId="{C16BB62D-2253-4FAB-A79B-D2080AFECC66}" sibTransId="{87EBB5BF-DB52-4141-B6E9-F3EC4124B0C0}"/>
    <dgm:cxn modelId="{5E700C37-E5BA-400D-B7DD-9D254B577AF1}" type="presOf" srcId="{5CE5D2F4-189E-4CAA-91F6-59BF80C9A90A}" destId="{91EF932F-E811-4304-A69D-ACD0916F74E4}" srcOrd="0" destOrd="0" presId="urn:microsoft.com/office/officeart/2005/8/layout/hierarchy2"/>
    <dgm:cxn modelId="{CABCAE6B-70AE-453B-90F1-DBE45FF27705}" type="presOf" srcId="{50DCDB8E-4AB8-4651-8B33-831B49E8018F}" destId="{013E812C-FBB0-43CA-9790-6877C5D11ED5}" srcOrd="0" destOrd="0" presId="urn:microsoft.com/office/officeart/2005/8/layout/hierarchy2"/>
    <dgm:cxn modelId="{83B1726D-0DBD-4AC2-BD9B-068037C34D5F}" type="presOf" srcId="{A781A960-78C2-4366-ABDB-1966B2D8F56D}" destId="{E7995645-120D-4BC0-933D-B0C6095B8834}" srcOrd="0" destOrd="0" presId="urn:microsoft.com/office/officeart/2005/8/layout/hierarchy2"/>
    <dgm:cxn modelId="{84B8A26E-F409-46FB-915C-404177CF2C41}" srcId="{F1E5BBB2-5138-4020-BA44-03CC74387681}" destId="{A781A960-78C2-4366-ABDB-1966B2D8F56D}" srcOrd="1" destOrd="0" parTransId="{830C0B2B-1FCC-4A3E-B049-89B288F3237F}" sibTransId="{C87C9E71-8F26-4CE3-A79B-D48719B7E129}"/>
    <dgm:cxn modelId="{2BF61654-D806-4007-AE66-33FEC49C5D31}" type="presOf" srcId="{C9CE8C8A-1BAE-40D4-ACF3-CC50B33CF92E}" destId="{E1389FAE-0E52-4C83-9F2C-3CAA1519A567}" srcOrd="0" destOrd="0" presId="urn:microsoft.com/office/officeart/2005/8/layout/hierarchy2"/>
    <dgm:cxn modelId="{767DF974-4E76-4720-B425-E0489696EE51}" type="presOf" srcId="{DC4BF301-ADEB-40B1-B80F-FAB639B12E4D}" destId="{EFEFBA21-9395-4607-BBF8-4125203C743D}" srcOrd="0" destOrd="0" presId="urn:microsoft.com/office/officeart/2005/8/layout/hierarchy2"/>
    <dgm:cxn modelId="{7982A78A-0DBE-4F25-833E-BB795F1098E2}" type="presOf" srcId="{7FC4C8EF-4754-4D55-B7BA-E427316AE51F}" destId="{19621E16-3350-4442-A26B-9AA9FBE3CD0C}" srcOrd="1" destOrd="0" presId="urn:microsoft.com/office/officeart/2005/8/layout/hierarchy2"/>
    <dgm:cxn modelId="{C2AB9AAD-429D-4D26-9FE1-2D041B7DC78C}" type="presOf" srcId="{7FC4C8EF-4754-4D55-B7BA-E427316AE51F}" destId="{4CEC8F85-4A89-4EC4-9829-53CB9AE95B5E}" srcOrd="0" destOrd="0" presId="urn:microsoft.com/office/officeart/2005/8/layout/hierarchy2"/>
    <dgm:cxn modelId="{5D3503B3-5ECF-41CF-AA64-58E62E253EB5}" type="presOf" srcId="{FEDAF386-843B-4E97-B24C-2E9C552F11C9}" destId="{6D141D73-4224-4AFD-ADC4-BC5B73C86EB4}" srcOrd="0" destOrd="0" presId="urn:microsoft.com/office/officeart/2005/8/layout/hierarchy2"/>
    <dgm:cxn modelId="{117E6DB5-4668-45EB-B4DE-4844AFFB6F11}" srcId="{F1E5BBB2-5138-4020-BA44-03CC74387681}" destId="{5CE5D2F4-189E-4CAA-91F6-59BF80C9A90A}" srcOrd="0" destOrd="0" parTransId="{8C88DD13-1184-45A8-9F1C-E96CACC3AE88}" sibTransId="{808CAB39-A1B2-4AAA-89B0-795BF286EF0A}"/>
    <dgm:cxn modelId="{EECF94B7-6A35-48E5-8D59-9398C8DB7C11}" type="presOf" srcId="{C16BB62D-2253-4FAB-A79B-D2080AFECC66}" destId="{8C09156E-D914-4CEA-9829-A7C9894F3666}" srcOrd="0" destOrd="0" presId="urn:microsoft.com/office/officeart/2005/8/layout/hierarchy2"/>
    <dgm:cxn modelId="{72D364DB-EBA9-48AE-9D8A-AB84B8EAC539}" type="presOf" srcId="{491CEB62-7DBF-4B98-B0BA-482650CE8789}" destId="{C2E46398-A113-4238-9B64-36370AA43098}" srcOrd="0" destOrd="0" presId="urn:microsoft.com/office/officeart/2005/8/layout/hierarchy2"/>
    <dgm:cxn modelId="{E23D55DE-94DD-4999-8B48-717C29A32224}" srcId="{DC4BF301-ADEB-40B1-B80F-FAB639B12E4D}" destId="{491CEB62-7DBF-4B98-B0BA-482650CE8789}" srcOrd="0" destOrd="0" parTransId="{C9CE8C8A-1BAE-40D4-ACF3-CC50B33CF92E}" sibTransId="{FFCAF82E-FAD1-414E-AE10-63E9F5F2BC8D}"/>
    <dgm:cxn modelId="{492009EC-2665-43F5-98CC-4490BC4A24EF}" type="presOf" srcId="{F1E5BBB2-5138-4020-BA44-03CC74387681}" destId="{E3A2F613-C0EC-42F9-AABE-0691BBF58714}" srcOrd="0" destOrd="0" presId="urn:microsoft.com/office/officeart/2005/8/layout/hierarchy2"/>
    <dgm:cxn modelId="{E2C80CF7-CC2E-46BC-A874-1A83BB902B0D}" type="presOf" srcId="{C9CE8C8A-1BAE-40D4-ACF3-CC50B33CF92E}" destId="{6930963A-DB09-4E0A-885B-066D1BAD6CA4}" srcOrd="1" destOrd="0" presId="urn:microsoft.com/office/officeart/2005/8/layout/hierarchy2"/>
    <dgm:cxn modelId="{9FD30439-ED37-4448-A943-7583AF8FD38A}" type="presParOf" srcId="{E3A2F613-C0EC-42F9-AABE-0691BBF58714}" destId="{F1B011D3-06D7-41B4-9884-DF984E90CCA5}" srcOrd="0" destOrd="0" presId="urn:microsoft.com/office/officeart/2005/8/layout/hierarchy2"/>
    <dgm:cxn modelId="{3F0059FA-2194-4F28-88C6-89BA682713E5}" type="presParOf" srcId="{F1B011D3-06D7-41B4-9884-DF984E90CCA5}" destId="{91EF932F-E811-4304-A69D-ACD0916F74E4}" srcOrd="0" destOrd="0" presId="urn:microsoft.com/office/officeart/2005/8/layout/hierarchy2"/>
    <dgm:cxn modelId="{5F058B4A-6364-4417-94AE-44AE36E15650}" type="presParOf" srcId="{F1B011D3-06D7-41B4-9884-DF984E90CCA5}" destId="{3354BA56-2835-4E2D-889E-4D6174BDF4B5}" srcOrd="1" destOrd="0" presId="urn:microsoft.com/office/officeart/2005/8/layout/hierarchy2"/>
    <dgm:cxn modelId="{AA6343EC-BE29-4CAD-8FB2-AE9A79FA9665}" type="presParOf" srcId="{3354BA56-2835-4E2D-889E-4D6174BDF4B5}" destId="{4CEC8F85-4A89-4EC4-9829-53CB9AE95B5E}" srcOrd="0" destOrd="0" presId="urn:microsoft.com/office/officeart/2005/8/layout/hierarchy2"/>
    <dgm:cxn modelId="{0908EE8F-67D0-45DD-AA62-1BB9E97A82A3}" type="presParOf" srcId="{4CEC8F85-4A89-4EC4-9829-53CB9AE95B5E}" destId="{19621E16-3350-4442-A26B-9AA9FBE3CD0C}" srcOrd="0" destOrd="0" presId="urn:microsoft.com/office/officeart/2005/8/layout/hierarchy2"/>
    <dgm:cxn modelId="{C0744AA9-8416-48F9-8A6A-353E723ECA45}" type="presParOf" srcId="{3354BA56-2835-4E2D-889E-4D6174BDF4B5}" destId="{2C69218E-EFB6-47DF-9066-53D417F73217}" srcOrd="1" destOrd="0" presId="urn:microsoft.com/office/officeart/2005/8/layout/hierarchy2"/>
    <dgm:cxn modelId="{0E52631C-B78F-488A-9C1A-494922590E39}" type="presParOf" srcId="{2C69218E-EFB6-47DF-9066-53D417F73217}" destId="{013E812C-FBB0-43CA-9790-6877C5D11ED5}" srcOrd="0" destOrd="0" presId="urn:microsoft.com/office/officeart/2005/8/layout/hierarchy2"/>
    <dgm:cxn modelId="{35D8BF82-7231-4493-9E93-5E54A6CAE3CE}" type="presParOf" srcId="{2C69218E-EFB6-47DF-9066-53D417F73217}" destId="{8B0A2D25-14B0-4B48-8B35-61F3423F653B}" srcOrd="1" destOrd="0" presId="urn:microsoft.com/office/officeart/2005/8/layout/hierarchy2"/>
    <dgm:cxn modelId="{42A433BC-4367-466B-9418-FB1042D8085A}" type="presParOf" srcId="{8B0A2D25-14B0-4B48-8B35-61F3423F653B}" destId="{8C09156E-D914-4CEA-9829-A7C9894F3666}" srcOrd="0" destOrd="0" presId="urn:microsoft.com/office/officeart/2005/8/layout/hierarchy2"/>
    <dgm:cxn modelId="{93560914-0A21-455A-A57C-5D80C1FE7A7D}" type="presParOf" srcId="{8C09156E-D914-4CEA-9829-A7C9894F3666}" destId="{884CE617-613F-490E-8689-C14FE57D9909}" srcOrd="0" destOrd="0" presId="urn:microsoft.com/office/officeart/2005/8/layout/hierarchy2"/>
    <dgm:cxn modelId="{6FF3981B-7F86-4795-89CA-BF1A929D35B5}" type="presParOf" srcId="{8B0A2D25-14B0-4B48-8B35-61F3423F653B}" destId="{2CB7537D-6A77-4872-B05C-36DCD105E40D}" srcOrd="1" destOrd="0" presId="urn:microsoft.com/office/officeart/2005/8/layout/hierarchy2"/>
    <dgm:cxn modelId="{D6C0E2C1-5DCC-49C7-BB1A-1AA6916E5C4F}" type="presParOf" srcId="{2CB7537D-6A77-4872-B05C-36DCD105E40D}" destId="{F4C3E773-8A49-4D5A-8639-3306A333DC84}" srcOrd="0" destOrd="0" presId="urn:microsoft.com/office/officeart/2005/8/layout/hierarchy2"/>
    <dgm:cxn modelId="{AB0F1455-06FB-4FCE-AD79-8550BBD3A36F}" type="presParOf" srcId="{2CB7537D-6A77-4872-B05C-36DCD105E40D}" destId="{8751C36F-D7BC-4AD2-B8E4-0DAEA717EEF4}" srcOrd="1" destOrd="0" presId="urn:microsoft.com/office/officeart/2005/8/layout/hierarchy2"/>
    <dgm:cxn modelId="{62C27C38-7D63-4CD0-BB4F-B352009AADCF}" type="presParOf" srcId="{E3A2F613-C0EC-42F9-AABE-0691BBF58714}" destId="{35DECDB2-26AF-4056-851E-A15BC24A6B36}" srcOrd="1" destOrd="0" presId="urn:microsoft.com/office/officeart/2005/8/layout/hierarchy2"/>
    <dgm:cxn modelId="{B29BB75F-733A-4C2B-94E6-3F803505DAE5}" type="presParOf" srcId="{35DECDB2-26AF-4056-851E-A15BC24A6B36}" destId="{E7995645-120D-4BC0-933D-B0C6095B8834}" srcOrd="0" destOrd="0" presId="urn:microsoft.com/office/officeart/2005/8/layout/hierarchy2"/>
    <dgm:cxn modelId="{914EF879-3368-4A94-94F1-8D9FBC04C61B}" type="presParOf" srcId="{35DECDB2-26AF-4056-851E-A15BC24A6B36}" destId="{1C20B5BD-924F-42F9-8D69-0A824051E9F4}" srcOrd="1" destOrd="0" presId="urn:microsoft.com/office/officeart/2005/8/layout/hierarchy2"/>
    <dgm:cxn modelId="{07CDA325-A8EA-48B8-8D8C-9E33864FDF9F}" type="presParOf" srcId="{1C20B5BD-924F-42F9-8D69-0A824051E9F4}" destId="{6D141D73-4224-4AFD-ADC4-BC5B73C86EB4}" srcOrd="0" destOrd="0" presId="urn:microsoft.com/office/officeart/2005/8/layout/hierarchy2"/>
    <dgm:cxn modelId="{9111EAD5-2ECF-4F3F-A6CA-06C51CBFAD35}" type="presParOf" srcId="{6D141D73-4224-4AFD-ADC4-BC5B73C86EB4}" destId="{53EE8F51-762A-4635-88C6-0764FF163BBC}" srcOrd="0" destOrd="0" presId="urn:microsoft.com/office/officeart/2005/8/layout/hierarchy2"/>
    <dgm:cxn modelId="{3BDB3A89-4A78-4A33-90A7-46D6B72E745D}" type="presParOf" srcId="{1C20B5BD-924F-42F9-8D69-0A824051E9F4}" destId="{59D080E5-B23C-455A-80F5-09A04F0366B0}" srcOrd="1" destOrd="0" presId="urn:microsoft.com/office/officeart/2005/8/layout/hierarchy2"/>
    <dgm:cxn modelId="{3A0A19C6-B42A-46AF-8299-11410A6BCBBA}" type="presParOf" srcId="{59D080E5-B23C-455A-80F5-09A04F0366B0}" destId="{EFEFBA21-9395-4607-BBF8-4125203C743D}" srcOrd="0" destOrd="0" presId="urn:microsoft.com/office/officeart/2005/8/layout/hierarchy2"/>
    <dgm:cxn modelId="{FE610CB5-CDD6-43CB-938D-D34CA4000169}" type="presParOf" srcId="{59D080E5-B23C-455A-80F5-09A04F0366B0}" destId="{B120CAB0-543E-46D3-B121-68824D3B9757}" srcOrd="1" destOrd="0" presId="urn:microsoft.com/office/officeart/2005/8/layout/hierarchy2"/>
    <dgm:cxn modelId="{C7E626BF-8A8F-49D7-837C-7EB11717D164}" type="presParOf" srcId="{B120CAB0-543E-46D3-B121-68824D3B9757}" destId="{E1389FAE-0E52-4C83-9F2C-3CAA1519A567}" srcOrd="0" destOrd="0" presId="urn:microsoft.com/office/officeart/2005/8/layout/hierarchy2"/>
    <dgm:cxn modelId="{BA4B1EDC-D365-4AAB-9E7B-D59168DD2586}" type="presParOf" srcId="{E1389FAE-0E52-4C83-9F2C-3CAA1519A567}" destId="{6930963A-DB09-4E0A-885B-066D1BAD6CA4}" srcOrd="0" destOrd="0" presId="urn:microsoft.com/office/officeart/2005/8/layout/hierarchy2"/>
    <dgm:cxn modelId="{46C9FBEC-E804-4759-BE6A-80755DA5D204}" type="presParOf" srcId="{B120CAB0-543E-46D3-B121-68824D3B9757}" destId="{6B871C16-38D7-43AE-BEE0-934654745626}" srcOrd="1" destOrd="0" presId="urn:microsoft.com/office/officeart/2005/8/layout/hierarchy2"/>
    <dgm:cxn modelId="{21C0F328-581C-471C-A968-18C520EC99F6}" type="presParOf" srcId="{6B871C16-38D7-43AE-BEE0-934654745626}" destId="{C2E46398-A113-4238-9B64-36370AA43098}" srcOrd="0" destOrd="0" presId="urn:microsoft.com/office/officeart/2005/8/layout/hierarchy2"/>
    <dgm:cxn modelId="{6BC931A2-9BB9-4209-B591-262025D040F4}" type="presParOf" srcId="{6B871C16-38D7-43AE-BEE0-934654745626}" destId="{E972A13E-0AD5-44E1-83BB-FE9F73A4753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95448-4E86-4AB6-A4C1-9F3D2EBBFDC7}">
      <dsp:nvSpPr>
        <dsp:cNvPr id="0" name=""/>
        <dsp:cNvSpPr/>
      </dsp:nvSpPr>
      <dsp:spPr>
        <a:xfrm>
          <a:off x="258102" y="615"/>
          <a:ext cx="2004075" cy="7199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体験する</a:t>
          </a:r>
        </a:p>
      </dsp:txBody>
      <dsp:txXfrm>
        <a:off x="279187" y="21700"/>
        <a:ext cx="1961905" cy="677734"/>
      </dsp:txXfrm>
    </dsp:sp>
    <dsp:sp modelId="{8916A327-0492-49BB-9479-AAA21A1CAC4C}">
      <dsp:nvSpPr>
        <dsp:cNvPr id="0" name=""/>
        <dsp:cNvSpPr/>
      </dsp:nvSpPr>
      <dsp:spPr>
        <a:xfrm rot="5400000">
          <a:off x="1125158" y="738517"/>
          <a:ext cx="269964" cy="323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9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-5400000">
        <a:off x="1162954" y="765513"/>
        <a:ext cx="194374" cy="188975"/>
      </dsp:txXfrm>
    </dsp:sp>
    <dsp:sp modelId="{6B1D2194-BE0A-46B0-9E8A-FF8061A9F6E1}">
      <dsp:nvSpPr>
        <dsp:cNvPr id="0" name=""/>
        <dsp:cNvSpPr/>
      </dsp:nvSpPr>
      <dsp:spPr>
        <a:xfrm>
          <a:off x="258102" y="1080471"/>
          <a:ext cx="2004075" cy="719904"/>
        </a:xfrm>
        <a:prstGeom prst="roundRect">
          <a:avLst>
            <a:gd name="adj" fmla="val 10000"/>
          </a:avLst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広く知る</a:t>
          </a:r>
        </a:p>
      </dsp:txBody>
      <dsp:txXfrm>
        <a:off x="279187" y="1101556"/>
        <a:ext cx="1961905" cy="677734"/>
      </dsp:txXfrm>
    </dsp:sp>
    <dsp:sp modelId="{2ACAF3FC-12B2-4828-90EF-5FF8D8F9499A}">
      <dsp:nvSpPr>
        <dsp:cNvPr id="0" name=""/>
        <dsp:cNvSpPr/>
      </dsp:nvSpPr>
      <dsp:spPr>
        <a:xfrm rot="5400000">
          <a:off x="1125158" y="1818373"/>
          <a:ext cx="269964" cy="323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9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-5400000">
        <a:off x="1162954" y="1845369"/>
        <a:ext cx="194374" cy="188975"/>
      </dsp:txXfrm>
    </dsp:sp>
    <dsp:sp modelId="{C3A3007D-49C8-47E0-93DA-5A48D2B94C53}">
      <dsp:nvSpPr>
        <dsp:cNvPr id="0" name=""/>
        <dsp:cNvSpPr/>
      </dsp:nvSpPr>
      <dsp:spPr>
        <a:xfrm>
          <a:off x="258102" y="2160327"/>
          <a:ext cx="2004075" cy="719904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繋いで見る</a:t>
          </a:r>
        </a:p>
      </dsp:txBody>
      <dsp:txXfrm>
        <a:off x="279187" y="2181412"/>
        <a:ext cx="1961905" cy="677734"/>
      </dsp:txXfrm>
    </dsp:sp>
    <dsp:sp modelId="{A4866981-4CE7-4040-92EF-8EC173430440}">
      <dsp:nvSpPr>
        <dsp:cNvPr id="0" name=""/>
        <dsp:cNvSpPr/>
      </dsp:nvSpPr>
      <dsp:spPr>
        <a:xfrm rot="5400000">
          <a:off x="1125158" y="2898229"/>
          <a:ext cx="269964" cy="323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9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-5400000">
        <a:off x="1162954" y="2925225"/>
        <a:ext cx="194374" cy="188975"/>
      </dsp:txXfrm>
    </dsp:sp>
    <dsp:sp modelId="{DF61A37E-400E-4F45-99FC-30C8C38550B4}">
      <dsp:nvSpPr>
        <dsp:cNvPr id="0" name=""/>
        <dsp:cNvSpPr/>
      </dsp:nvSpPr>
      <dsp:spPr>
        <a:xfrm>
          <a:off x="258102" y="3240184"/>
          <a:ext cx="2004075" cy="719904"/>
        </a:xfrm>
        <a:prstGeom prst="roundRect">
          <a:avLst>
            <a:gd name="adj" fmla="val 10000"/>
          </a:avLst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検討する</a:t>
          </a:r>
        </a:p>
      </dsp:txBody>
      <dsp:txXfrm>
        <a:off x="279187" y="3261269"/>
        <a:ext cx="1961905" cy="677734"/>
      </dsp:txXfrm>
    </dsp:sp>
    <dsp:sp modelId="{A4D7F0E4-2DDF-4692-983B-461B515F3BFB}">
      <dsp:nvSpPr>
        <dsp:cNvPr id="0" name=""/>
        <dsp:cNvSpPr/>
      </dsp:nvSpPr>
      <dsp:spPr>
        <a:xfrm rot="5400000">
          <a:off x="1125158" y="3978086"/>
          <a:ext cx="269964" cy="323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9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-5400000">
        <a:off x="1162954" y="4005082"/>
        <a:ext cx="194374" cy="188975"/>
      </dsp:txXfrm>
    </dsp:sp>
    <dsp:sp modelId="{E3477E1B-D83A-4035-B89D-A86846E04EFE}">
      <dsp:nvSpPr>
        <dsp:cNvPr id="0" name=""/>
        <dsp:cNvSpPr/>
      </dsp:nvSpPr>
      <dsp:spPr>
        <a:xfrm>
          <a:off x="258102" y="4320040"/>
          <a:ext cx="2004075" cy="719904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900" kern="1200" dirty="0">
              <a:latin typeface="Meiryo UI" panose="020B0604030504040204" pitchFamily="50" charset="-128"/>
              <a:ea typeface="Meiryo UI" panose="020B0604030504040204" pitchFamily="50" charset="-128"/>
            </a:rPr>
            <a:t>開発を始める</a:t>
          </a:r>
        </a:p>
      </dsp:txBody>
      <dsp:txXfrm>
        <a:off x="279187" y="4341125"/>
        <a:ext cx="1961905" cy="677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EFDFF-A56F-47CE-81F4-AFC8F4F5BD8C}">
      <dsp:nvSpPr>
        <dsp:cNvPr id="0" name=""/>
        <dsp:cNvSpPr/>
      </dsp:nvSpPr>
      <dsp:spPr>
        <a:xfrm>
          <a:off x="3341" y="0"/>
          <a:ext cx="1004921" cy="1149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Cloud</a:t>
          </a:r>
        </a:p>
      </dsp:txBody>
      <dsp:txXfrm>
        <a:off x="3341" y="459712"/>
        <a:ext cx="1004921" cy="459712"/>
      </dsp:txXfrm>
    </dsp:sp>
    <dsp:sp modelId="{1F3C8F40-AD7A-4F60-A946-08796C25DEBD}">
      <dsp:nvSpPr>
        <dsp:cNvPr id="0" name=""/>
        <dsp:cNvSpPr/>
      </dsp:nvSpPr>
      <dsp:spPr>
        <a:xfrm>
          <a:off x="314446" y="68956"/>
          <a:ext cx="382710" cy="38271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F604459-438E-4F11-ADFF-2B89A91549DB}">
      <dsp:nvSpPr>
        <dsp:cNvPr id="0" name=""/>
        <dsp:cNvSpPr/>
      </dsp:nvSpPr>
      <dsp:spPr>
        <a:xfrm>
          <a:off x="1038410" y="0"/>
          <a:ext cx="1004921" cy="1149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400127"/>
                <a:satOff val="-5825"/>
                <a:lumOff val="1373"/>
                <a:alphaOff val="0"/>
                <a:shade val="51000"/>
                <a:satMod val="130000"/>
              </a:schemeClr>
            </a:gs>
            <a:gs pos="80000">
              <a:schemeClr val="accent4">
                <a:hueOff val="1400127"/>
                <a:satOff val="-5825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4">
                <a:hueOff val="1400127"/>
                <a:satOff val="-5825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Net</a:t>
          </a:r>
          <a:endParaRPr kumimoji="1" lang="ja-JP" altLang="en-US" sz="16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038410" y="459712"/>
        <a:ext cx="1004921" cy="459712"/>
      </dsp:txXfrm>
    </dsp:sp>
    <dsp:sp modelId="{045EBE0A-2E08-42ED-A55F-FCA74C61A7B9}">
      <dsp:nvSpPr>
        <dsp:cNvPr id="0" name=""/>
        <dsp:cNvSpPr/>
      </dsp:nvSpPr>
      <dsp:spPr>
        <a:xfrm>
          <a:off x="1349516" y="68956"/>
          <a:ext cx="382710" cy="382710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EA87B0F-93E2-42A9-A65B-B5F79C54271B}">
      <dsp:nvSpPr>
        <dsp:cNvPr id="0" name=""/>
        <dsp:cNvSpPr/>
      </dsp:nvSpPr>
      <dsp:spPr>
        <a:xfrm>
          <a:off x="2073480" y="0"/>
          <a:ext cx="1004921" cy="1149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800255"/>
                <a:satOff val="-11651"/>
                <a:lumOff val="2745"/>
                <a:alphaOff val="0"/>
                <a:shade val="51000"/>
                <a:satMod val="130000"/>
              </a:schemeClr>
            </a:gs>
            <a:gs pos="80000">
              <a:schemeClr val="accent4">
                <a:hueOff val="2800255"/>
                <a:satOff val="-11651"/>
                <a:lumOff val="2745"/>
                <a:alphaOff val="0"/>
                <a:shade val="93000"/>
                <a:satMod val="130000"/>
              </a:schemeClr>
            </a:gs>
            <a:gs pos="100000">
              <a:schemeClr val="accent4">
                <a:hueOff val="2800255"/>
                <a:satOff val="-11651"/>
                <a:lumOff val="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SOFT</a:t>
          </a:r>
          <a:endParaRPr kumimoji="1" lang="ja-JP" altLang="en-US" sz="16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073480" y="459712"/>
        <a:ext cx="1004921" cy="459712"/>
      </dsp:txXfrm>
    </dsp:sp>
    <dsp:sp modelId="{B54E5F27-9963-4AC0-8518-97E6636170A2}">
      <dsp:nvSpPr>
        <dsp:cNvPr id="0" name=""/>
        <dsp:cNvSpPr/>
      </dsp:nvSpPr>
      <dsp:spPr>
        <a:xfrm>
          <a:off x="2384585" y="68956"/>
          <a:ext cx="382710" cy="382710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FAB8B27-1DDB-4216-B53E-72160939233E}">
      <dsp:nvSpPr>
        <dsp:cNvPr id="0" name=""/>
        <dsp:cNvSpPr/>
      </dsp:nvSpPr>
      <dsp:spPr>
        <a:xfrm>
          <a:off x="3108549" y="0"/>
          <a:ext cx="1004921" cy="1149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200382"/>
                <a:satOff val="-17476"/>
                <a:lumOff val="4118"/>
                <a:alphaOff val="0"/>
                <a:shade val="51000"/>
                <a:satMod val="130000"/>
              </a:schemeClr>
            </a:gs>
            <a:gs pos="80000">
              <a:schemeClr val="accent4">
                <a:hueOff val="4200382"/>
                <a:satOff val="-17476"/>
                <a:lumOff val="4118"/>
                <a:alphaOff val="0"/>
                <a:shade val="93000"/>
                <a:satMod val="130000"/>
              </a:schemeClr>
            </a:gs>
            <a:gs pos="100000">
              <a:schemeClr val="accent4">
                <a:hueOff val="4200382"/>
                <a:satOff val="-17476"/>
                <a:lumOff val="411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回路</a:t>
          </a:r>
        </a:p>
      </dsp:txBody>
      <dsp:txXfrm>
        <a:off x="3108549" y="459712"/>
        <a:ext cx="1004921" cy="459712"/>
      </dsp:txXfrm>
    </dsp:sp>
    <dsp:sp modelId="{7D5F5897-9309-4D5E-ADF8-EA8BEED416DE}">
      <dsp:nvSpPr>
        <dsp:cNvPr id="0" name=""/>
        <dsp:cNvSpPr/>
      </dsp:nvSpPr>
      <dsp:spPr>
        <a:xfrm>
          <a:off x="3419655" y="68956"/>
          <a:ext cx="382710" cy="382710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275358F-B47E-4DC5-8FC9-4403C8D78E4B}">
      <dsp:nvSpPr>
        <dsp:cNvPr id="0" name=""/>
        <dsp:cNvSpPr/>
      </dsp:nvSpPr>
      <dsp:spPr>
        <a:xfrm>
          <a:off x="4143619" y="0"/>
          <a:ext cx="1004921" cy="1149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600509"/>
                <a:satOff val="-23301"/>
                <a:lumOff val="5490"/>
                <a:alphaOff val="0"/>
                <a:shade val="51000"/>
                <a:satMod val="130000"/>
              </a:schemeClr>
            </a:gs>
            <a:gs pos="80000">
              <a:schemeClr val="accent4">
                <a:hueOff val="5600509"/>
                <a:satOff val="-23301"/>
                <a:lumOff val="5490"/>
                <a:alphaOff val="0"/>
                <a:shade val="93000"/>
                <a:satMod val="130000"/>
              </a:schemeClr>
            </a:gs>
            <a:gs pos="100000">
              <a:schemeClr val="accent4">
                <a:hueOff val="5600509"/>
                <a:satOff val="-23301"/>
                <a:lumOff val="549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>
              <a:latin typeface="Meiryo UI" panose="020B0604030504040204" pitchFamily="50" charset="-128"/>
              <a:ea typeface="Meiryo UI" panose="020B0604030504040204" pitchFamily="50" charset="-128"/>
            </a:rPr>
            <a:t>Ｐ板</a:t>
          </a:r>
          <a:endParaRPr kumimoji="1" lang="ja-JP" altLang="en-US" sz="16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4143619" y="459712"/>
        <a:ext cx="1004921" cy="459712"/>
      </dsp:txXfrm>
    </dsp:sp>
    <dsp:sp modelId="{14186837-27D8-482D-9EED-97A161348BCF}">
      <dsp:nvSpPr>
        <dsp:cNvPr id="0" name=""/>
        <dsp:cNvSpPr/>
      </dsp:nvSpPr>
      <dsp:spPr>
        <a:xfrm>
          <a:off x="4454724" y="68956"/>
          <a:ext cx="382710" cy="382710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E0FD05B-5E56-40B5-9FFE-8ACD18447F87}">
      <dsp:nvSpPr>
        <dsp:cNvPr id="0" name=""/>
        <dsp:cNvSpPr/>
      </dsp:nvSpPr>
      <dsp:spPr>
        <a:xfrm>
          <a:off x="5178688" y="0"/>
          <a:ext cx="1004921" cy="1149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7000636"/>
                <a:satOff val="-29126"/>
                <a:lumOff val="6863"/>
                <a:alphaOff val="0"/>
                <a:shade val="51000"/>
                <a:satMod val="130000"/>
              </a:schemeClr>
            </a:gs>
            <a:gs pos="80000">
              <a:schemeClr val="accent4">
                <a:hueOff val="7000636"/>
                <a:satOff val="-29126"/>
                <a:lumOff val="6863"/>
                <a:alphaOff val="0"/>
                <a:shade val="93000"/>
                <a:satMod val="130000"/>
              </a:schemeClr>
            </a:gs>
            <a:gs pos="100000">
              <a:schemeClr val="accent4">
                <a:hueOff val="7000636"/>
                <a:satOff val="-29126"/>
                <a:lumOff val="686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>
              <a:latin typeface="Meiryo UI" panose="020B0604030504040204" pitchFamily="50" charset="-128"/>
              <a:ea typeface="Meiryo UI" panose="020B0604030504040204" pitchFamily="50" charset="-128"/>
            </a:rPr>
            <a:t>組込</a:t>
          </a:r>
          <a:endParaRPr kumimoji="1" lang="ja-JP" altLang="en-US" sz="16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5178688" y="459712"/>
        <a:ext cx="1004921" cy="459712"/>
      </dsp:txXfrm>
    </dsp:sp>
    <dsp:sp modelId="{EB47AEE4-0864-4997-B570-5C621B5D8145}">
      <dsp:nvSpPr>
        <dsp:cNvPr id="0" name=""/>
        <dsp:cNvSpPr/>
      </dsp:nvSpPr>
      <dsp:spPr>
        <a:xfrm>
          <a:off x="5489794" y="68956"/>
          <a:ext cx="382710" cy="382710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029B90D-628E-4ED6-960D-75E8A85D6248}">
      <dsp:nvSpPr>
        <dsp:cNvPr id="0" name=""/>
        <dsp:cNvSpPr/>
      </dsp:nvSpPr>
      <dsp:spPr>
        <a:xfrm>
          <a:off x="6213758" y="0"/>
          <a:ext cx="1004921" cy="1149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8400764"/>
                <a:satOff val="-34952"/>
                <a:lumOff val="8235"/>
                <a:alphaOff val="0"/>
                <a:shade val="51000"/>
                <a:satMod val="130000"/>
              </a:schemeClr>
            </a:gs>
            <a:gs pos="80000">
              <a:schemeClr val="accent4">
                <a:hueOff val="8400764"/>
                <a:satOff val="-34952"/>
                <a:lumOff val="8235"/>
                <a:alphaOff val="0"/>
                <a:shade val="93000"/>
                <a:satMod val="130000"/>
              </a:schemeClr>
            </a:gs>
            <a:gs pos="100000">
              <a:schemeClr val="accent4">
                <a:hueOff val="8400764"/>
                <a:satOff val="-34952"/>
                <a:lumOff val="823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>
              <a:latin typeface="Meiryo UI" panose="020B0604030504040204" pitchFamily="50" charset="-128"/>
              <a:ea typeface="Meiryo UI" panose="020B0604030504040204" pitchFamily="50" charset="-128"/>
            </a:rPr>
            <a:t>センサ</a:t>
          </a:r>
          <a:endParaRPr kumimoji="1" lang="ja-JP" altLang="en-US" sz="16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6213758" y="459712"/>
        <a:ext cx="1004921" cy="459712"/>
      </dsp:txXfrm>
    </dsp:sp>
    <dsp:sp modelId="{1885BC4C-2F49-4414-8868-54C781B24AF9}">
      <dsp:nvSpPr>
        <dsp:cNvPr id="0" name=""/>
        <dsp:cNvSpPr/>
      </dsp:nvSpPr>
      <dsp:spPr>
        <a:xfrm>
          <a:off x="6524863" y="68956"/>
          <a:ext cx="382710" cy="382710"/>
        </a:xfrm>
        <a:prstGeom prst="ellipse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86511B4-2EE8-44CA-B30B-B8DBA87A4B2A}">
      <dsp:nvSpPr>
        <dsp:cNvPr id="0" name=""/>
        <dsp:cNvSpPr/>
      </dsp:nvSpPr>
      <dsp:spPr>
        <a:xfrm>
          <a:off x="7248827" y="0"/>
          <a:ext cx="1004921" cy="1149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hade val="51000"/>
                <a:satMod val="130000"/>
              </a:schemeClr>
            </a:gs>
            <a:gs pos="80000">
              <a:schemeClr val="accent4">
                <a:hueOff val="9800891"/>
                <a:satOff val="-40777"/>
                <a:lumOff val="9608"/>
                <a:alphaOff val="0"/>
                <a:shade val="93000"/>
                <a:satMod val="13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3D CAD</a:t>
          </a:r>
          <a:endParaRPr kumimoji="1" lang="ja-JP" altLang="en-US" sz="16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7248827" y="459712"/>
        <a:ext cx="1004921" cy="459712"/>
      </dsp:txXfrm>
    </dsp:sp>
    <dsp:sp modelId="{1545EB88-B4D3-4523-9C12-5629F9F09A85}">
      <dsp:nvSpPr>
        <dsp:cNvPr id="0" name=""/>
        <dsp:cNvSpPr/>
      </dsp:nvSpPr>
      <dsp:spPr>
        <a:xfrm>
          <a:off x="7559933" y="68956"/>
          <a:ext cx="382710" cy="382710"/>
        </a:xfrm>
        <a:prstGeom prst="ellipse">
          <a:avLst/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6583425-2A78-4FDA-9E0C-BEF202A719EC}">
      <dsp:nvSpPr>
        <dsp:cNvPr id="0" name=""/>
        <dsp:cNvSpPr/>
      </dsp:nvSpPr>
      <dsp:spPr>
        <a:xfrm>
          <a:off x="330283" y="919425"/>
          <a:ext cx="7596523" cy="172392"/>
        </a:xfrm>
        <a:prstGeom prst="leftRightArrow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1A6C3-36FC-4029-A7C5-A3156587B302}">
      <dsp:nvSpPr>
        <dsp:cNvPr id="0" name=""/>
        <dsp:cNvSpPr/>
      </dsp:nvSpPr>
      <dsp:spPr>
        <a:xfrm>
          <a:off x="6446" y="180021"/>
          <a:ext cx="1926725" cy="10795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900" kern="1200" dirty="0">
              <a:latin typeface="Meiryo UI" panose="020B0604030504040204" pitchFamily="50" charset="-128"/>
              <a:ea typeface="Meiryo UI" panose="020B0604030504040204" pitchFamily="50" charset="-128"/>
            </a:rPr>
            <a:t>M5Stick-C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900" kern="1200" dirty="0">
              <a:latin typeface="Meiryo UI" panose="020B0604030504040204" pitchFamily="50" charset="-128"/>
              <a:ea typeface="Meiryo UI" panose="020B0604030504040204" pitchFamily="50" charset="-128"/>
            </a:rPr>
            <a:t>(Sensor)</a:t>
          </a:r>
          <a:endParaRPr kumimoji="1" lang="ja-JP" altLang="en-US" sz="19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38066" y="211641"/>
        <a:ext cx="1863485" cy="1016334"/>
      </dsp:txXfrm>
    </dsp:sp>
    <dsp:sp modelId="{9EAF4C02-C4CA-4548-AE6B-AD893906D93A}">
      <dsp:nvSpPr>
        <dsp:cNvPr id="0" name=""/>
        <dsp:cNvSpPr/>
      </dsp:nvSpPr>
      <dsp:spPr>
        <a:xfrm>
          <a:off x="2125843" y="480894"/>
          <a:ext cx="408465" cy="4778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4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125843" y="576459"/>
        <a:ext cx="285926" cy="286697"/>
      </dsp:txXfrm>
    </dsp:sp>
    <dsp:sp modelId="{C1B07657-B584-46BA-9995-E39C71A89A8E}">
      <dsp:nvSpPr>
        <dsp:cNvPr id="0" name=""/>
        <dsp:cNvSpPr/>
      </dsp:nvSpPr>
      <dsp:spPr>
        <a:xfrm>
          <a:off x="2703861" y="180021"/>
          <a:ext cx="1926725" cy="1079574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900" kern="1200" dirty="0" err="1">
              <a:latin typeface="Meiryo UI" panose="020B0604030504040204" pitchFamily="50" charset="-128"/>
              <a:ea typeface="Meiryo UI" panose="020B0604030504040204" pitchFamily="50" charset="-128"/>
            </a:rPr>
            <a:t>InfluxDB</a:t>
          </a:r>
          <a:endParaRPr kumimoji="1" lang="en-US" altLang="ja-JP" sz="19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900" kern="1200" dirty="0">
              <a:latin typeface="Meiryo UI" panose="020B0604030504040204" pitchFamily="50" charset="-128"/>
              <a:ea typeface="Meiryo UI" panose="020B0604030504040204" pitchFamily="50" charset="-128"/>
            </a:rPr>
            <a:t>(DB)</a:t>
          </a:r>
          <a:endParaRPr kumimoji="1" lang="ja-JP" altLang="en-US" sz="19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735481" y="211641"/>
        <a:ext cx="1863485" cy="1016334"/>
      </dsp:txXfrm>
    </dsp:sp>
    <dsp:sp modelId="{F0D8C1AF-C1CC-44A6-8074-1B63F213DF23}">
      <dsp:nvSpPr>
        <dsp:cNvPr id="0" name=""/>
        <dsp:cNvSpPr/>
      </dsp:nvSpPr>
      <dsp:spPr>
        <a:xfrm>
          <a:off x="4823259" y="480894"/>
          <a:ext cx="408465" cy="4778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4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4823259" y="576459"/>
        <a:ext cx="285926" cy="286697"/>
      </dsp:txXfrm>
    </dsp:sp>
    <dsp:sp modelId="{462936B3-CF98-4216-A4D7-DE532C09BF30}">
      <dsp:nvSpPr>
        <dsp:cNvPr id="0" name=""/>
        <dsp:cNvSpPr/>
      </dsp:nvSpPr>
      <dsp:spPr>
        <a:xfrm>
          <a:off x="5401276" y="180021"/>
          <a:ext cx="1926725" cy="1079574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900" kern="1200" dirty="0">
              <a:latin typeface="Meiryo UI" panose="020B0604030504040204" pitchFamily="50" charset="-128"/>
              <a:ea typeface="Meiryo UI" panose="020B0604030504040204" pitchFamily="50" charset="-128"/>
            </a:rPr>
            <a:t>Grafana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900" kern="1200" dirty="0">
              <a:latin typeface="Meiryo UI" panose="020B0604030504040204" pitchFamily="50" charset="-128"/>
              <a:ea typeface="Meiryo UI" panose="020B0604030504040204" pitchFamily="50" charset="-128"/>
            </a:rPr>
            <a:t>(BI)</a:t>
          </a:r>
          <a:endParaRPr kumimoji="1" lang="ja-JP" altLang="en-US" sz="19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5432896" y="211641"/>
        <a:ext cx="1863485" cy="10163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F932F-E811-4304-A69D-ACD0916F74E4}">
      <dsp:nvSpPr>
        <dsp:cNvPr id="0" name=""/>
        <dsp:cNvSpPr/>
      </dsp:nvSpPr>
      <dsp:spPr>
        <a:xfrm>
          <a:off x="723" y="119368"/>
          <a:ext cx="1155537" cy="5777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kern="1200" dirty="0">
              <a:latin typeface="Meiryo UI" panose="020B0604030504040204" pitchFamily="50" charset="-128"/>
              <a:ea typeface="Meiryo UI" panose="020B0604030504040204" pitchFamily="50" charset="-128"/>
            </a:rPr>
            <a:t>M5Stick-C</a:t>
          </a:r>
          <a:endParaRPr kumimoji="1" lang="ja-JP" altLang="en-US" sz="17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7645" y="136290"/>
        <a:ext cx="1121693" cy="543924"/>
      </dsp:txXfrm>
    </dsp:sp>
    <dsp:sp modelId="{4CEC8F85-4A89-4EC4-9829-53CB9AE95B5E}">
      <dsp:nvSpPr>
        <dsp:cNvPr id="0" name=""/>
        <dsp:cNvSpPr/>
      </dsp:nvSpPr>
      <dsp:spPr>
        <a:xfrm>
          <a:off x="1156260" y="373140"/>
          <a:ext cx="462214" cy="70224"/>
        </a:xfrm>
        <a:custGeom>
          <a:avLst/>
          <a:gdLst/>
          <a:ahLst/>
          <a:cxnLst/>
          <a:rect l="0" t="0" r="0" b="0"/>
          <a:pathLst>
            <a:path>
              <a:moveTo>
                <a:pt x="0" y="35112"/>
              </a:moveTo>
              <a:lnTo>
                <a:pt x="462214" y="3511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375812" y="396697"/>
        <a:ext cx="23110" cy="23110"/>
      </dsp:txXfrm>
    </dsp:sp>
    <dsp:sp modelId="{013E812C-FBB0-43CA-9790-6877C5D11ED5}">
      <dsp:nvSpPr>
        <dsp:cNvPr id="0" name=""/>
        <dsp:cNvSpPr/>
      </dsp:nvSpPr>
      <dsp:spPr>
        <a:xfrm>
          <a:off x="1618475" y="119368"/>
          <a:ext cx="1155537" cy="5777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kern="1200" dirty="0">
              <a:latin typeface="Meiryo UI" panose="020B0604030504040204" pitchFamily="50" charset="-128"/>
              <a:ea typeface="Meiryo UI" panose="020B0604030504040204" pitchFamily="50" charset="-128"/>
            </a:rPr>
            <a:t>Internet</a:t>
          </a:r>
          <a:endParaRPr kumimoji="1" lang="ja-JP" altLang="en-US" sz="17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635397" y="136290"/>
        <a:ext cx="1121693" cy="543924"/>
      </dsp:txXfrm>
    </dsp:sp>
    <dsp:sp modelId="{8C09156E-D914-4CEA-9829-A7C9894F3666}">
      <dsp:nvSpPr>
        <dsp:cNvPr id="0" name=""/>
        <dsp:cNvSpPr/>
      </dsp:nvSpPr>
      <dsp:spPr>
        <a:xfrm>
          <a:off x="2774013" y="373140"/>
          <a:ext cx="462214" cy="70224"/>
        </a:xfrm>
        <a:custGeom>
          <a:avLst/>
          <a:gdLst/>
          <a:ahLst/>
          <a:cxnLst/>
          <a:rect l="0" t="0" r="0" b="0"/>
          <a:pathLst>
            <a:path>
              <a:moveTo>
                <a:pt x="0" y="35112"/>
              </a:moveTo>
              <a:lnTo>
                <a:pt x="462214" y="35112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993565" y="396697"/>
        <a:ext cx="23110" cy="23110"/>
      </dsp:txXfrm>
    </dsp:sp>
    <dsp:sp modelId="{F4C3E773-8A49-4D5A-8639-3306A333DC84}">
      <dsp:nvSpPr>
        <dsp:cNvPr id="0" name=""/>
        <dsp:cNvSpPr/>
      </dsp:nvSpPr>
      <dsp:spPr>
        <a:xfrm>
          <a:off x="3236228" y="119368"/>
          <a:ext cx="1155537" cy="577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kern="1200" dirty="0" err="1">
              <a:latin typeface="Meiryo UI" panose="020B0604030504040204" pitchFamily="50" charset="-128"/>
              <a:ea typeface="Meiryo UI" panose="020B0604030504040204" pitchFamily="50" charset="-128"/>
            </a:rPr>
            <a:t>UIFlow</a:t>
          </a:r>
          <a:endParaRPr kumimoji="1" lang="ja-JP" altLang="en-US" sz="17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3253150" y="136290"/>
        <a:ext cx="1121693" cy="543924"/>
      </dsp:txXfrm>
    </dsp:sp>
    <dsp:sp modelId="{E7995645-120D-4BC0-933D-B0C6095B8834}">
      <dsp:nvSpPr>
        <dsp:cNvPr id="0" name=""/>
        <dsp:cNvSpPr/>
      </dsp:nvSpPr>
      <dsp:spPr>
        <a:xfrm>
          <a:off x="723" y="783802"/>
          <a:ext cx="1155537" cy="5777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kern="1200" dirty="0">
              <a:latin typeface="Meiryo UI" panose="020B0604030504040204" pitchFamily="50" charset="-128"/>
              <a:ea typeface="Meiryo UI" panose="020B0604030504040204" pitchFamily="50" charset="-128"/>
            </a:rPr>
            <a:t>PC</a:t>
          </a:r>
          <a:endParaRPr kumimoji="1" lang="ja-JP" altLang="en-US" sz="17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7645" y="800724"/>
        <a:ext cx="1121693" cy="543924"/>
      </dsp:txXfrm>
    </dsp:sp>
    <dsp:sp modelId="{6D141D73-4224-4AFD-ADC4-BC5B73C86EB4}">
      <dsp:nvSpPr>
        <dsp:cNvPr id="0" name=""/>
        <dsp:cNvSpPr/>
      </dsp:nvSpPr>
      <dsp:spPr>
        <a:xfrm>
          <a:off x="1156260" y="1037574"/>
          <a:ext cx="462214" cy="70224"/>
        </a:xfrm>
        <a:custGeom>
          <a:avLst/>
          <a:gdLst/>
          <a:ahLst/>
          <a:cxnLst/>
          <a:rect l="0" t="0" r="0" b="0"/>
          <a:pathLst>
            <a:path>
              <a:moveTo>
                <a:pt x="0" y="35112"/>
              </a:moveTo>
              <a:lnTo>
                <a:pt x="462214" y="3511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375812" y="1061131"/>
        <a:ext cx="23110" cy="23110"/>
      </dsp:txXfrm>
    </dsp:sp>
    <dsp:sp modelId="{EFEFBA21-9395-4607-BBF8-4125203C743D}">
      <dsp:nvSpPr>
        <dsp:cNvPr id="0" name=""/>
        <dsp:cNvSpPr/>
      </dsp:nvSpPr>
      <dsp:spPr>
        <a:xfrm>
          <a:off x="1618475" y="783802"/>
          <a:ext cx="1155537" cy="5777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kern="1200" dirty="0">
              <a:latin typeface="Meiryo UI" panose="020B0604030504040204" pitchFamily="50" charset="-128"/>
              <a:ea typeface="Meiryo UI" panose="020B0604030504040204" pitchFamily="50" charset="-128"/>
            </a:rPr>
            <a:t>RPi4</a:t>
          </a:r>
          <a:endParaRPr kumimoji="1" lang="ja-JP" altLang="en-US" sz="17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635397" y="800724"/>
        <a:ext cx="1121693" cy="543924"/>
      </dsp:txXfrm>
    </dsp:sp>
    <dsp:sp modelId="{E1389FAE-0E52-4C83-9F2C-3CAA1519A567}">
      <dsp:nvSpPr>
        <dsp:cNvPr id="0" name=""/>
        <dsp:cNvSpPr/>
      </dsp:nvSpPr>
      <dsp:spPr>
        <a:xfrm>
          <a:off x="2774013" y="1037574"/>
          <a:ext cx="462214" cy="70224"/>
        </a:xfrm>
        <a:custGeom>
          <a:avLst/>
          <a:gdLst/>
          <a:ahLst/>
          <a:cxnLst/>
          <a:rect l="0" t="0" r="0" b="0"/>
          <a:pathLst>
            <a:path>
              <a:moveTo>
                <a:pt x="0" y="35112"/>
              </a:moveTo>
              <a:lnTo>
                <a:pt x="462214" y="35112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993565" y="1061131"/>
        <a:ext cx="23110" cy="23110"/>
      </dsp:txXfrm>
    </dsp:sp>
    <dsp:sp modelId="{C2E46398-A113-4238-9B64-36370AA43098}">
      <dsp:nvSpPr>
        <dsp:cNvPr id="0" name=""/>
        <dsp:cNvSpPr/>
      </dsp:nvSpPr>
      <dsp:spPr>
        <a:xfrm>
          <a:off x="3236228" y="783802"/>
          <a:ext cx="1155537" cy="577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kern="1200" dirty="0">
              <a:latin typeface="Meiryo UI" panose="020B0604030504040204" pitchFamily="50" charset="-128"/>
              <a:ea typeface="Meiryo UI" panose="020B0604030504040204" pitchFamily="50" charset="-128"/>
            </a:rPr>
            <a:t>Database</a:t>
          </a:r>
          <a:endParaRPr kumimoji="1" lang="ja-JP" altLang="en-US" sz="17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3253150" y="800724"/>
        <a:ext cx="1121693" cy="543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2984870" cy="5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49" tIns="48274" rIns="96549" bIns="482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294" y="1"/>
            <a:ext cx="2984870" cy="5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49" tIns="48274" rIns="96549" bIns="482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750888"/>
            <a:ext cx="54276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8422" y="4758892"/>
            <a:ext cx="5051320" cy="450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49" tIns="48274" rIns="96549" bIns="482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517779"/>
            <a:ext cx="2984870" cy="5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49" tIns="48274" rIns="96549" bIns="482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294" y="9517779"/>
            <a:ext cx="2984870" cy="5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49" tIns="48274" rIns="96549" bIns="482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F41A5CA3-1B0F-4624-BF45-4E0C55A54AD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077159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 flipV="1">
            <a:off x="0" y="692700"/>
            <a:ext cx="9906000" cy="65087"/>
          </a:xfrm>
          <a:prstGeom prst="rect">
            <a:avLst/>
          </a:prstGeom>
          <a:gradFill flip="none" rotWithShape="1">
            <a:gsLst>
              <a:gs pos="25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286000"/>
            <a:ext cx="8420100" cy="1143000"/>
          </a:xfrm>
        </p:spPr>
        <p:txBody>
          <a:bodyPr/>
          <a:lstStyle>
            <a:lvl1pPr algn="ctr">
              <a:defRPr sz="4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16896" y="3886200"/>
            <a:ext cx="514857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fld id="{7D24D47F-D595-4596-9F0C-941D205B27A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8175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79E41-7725-49CC-A1BE-4567C2B8F7F1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6007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58026" y="609600"/>
            <a:ext cx="2105025" cy="54864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42951" y="609600"/>
            <a:ext cx="6149975" cy="5486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7ECC0-1275-4B92-8451-D9875D20E90A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0624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5259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5pPr>
              <a:defRPr sz="16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>
          <a:xfrm>
            <a:off x="9129464" y="6553200"/>
            <a:ext cx="776536" cy="260176"/>
          </a:xfrm>
        </p:spPr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‹#›</a:t>
            </a:fld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F9BAC0C-4122-4142-B01E-A491D271C1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703" y="163491"/>
            <a:ext cx="460209" cy="4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7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7" indent="0">
              <a:buNone/>
              <a:defRPr sz="1800"/>
            </a:lvl2pPr>
            <a:lvl3pPr marL="914395" indent="0">
              <a:buNone/>
              <a:defRPr sz="1600"/>
            </a:lvl3pPr>
            <a:lvl4pPr marL="1371592" indent="0">
              <a:buNone/>
              <a:defRPr sz="1400"/>
            </a:lvl4pPr>
            <a:lvl5pPr marL="1828789" indent="0">
              <a:buNone/>
              <a:defRPr sz="1400"/>
            </a:lvl5pPr>
            <a:lvl6pPr marL="2285987" indent="0">
              <a:buNone/>
              <a:defRPr sz="1400"/>
            </a:lvl6pPr>
            <a:lvl7pPr marL="2743184" indent="0">
              <a:buNone/>
              <a:defRPr sz="1400"/>
            </a:lvl7pPr>
            <a:lvl8pPr marL="3200381" indent="0">
              <a:buNone/>
              <a:defRPr sz="1400"/>
            </a:lvl8pPr>
            <a:lvl9pPr marL="3657579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2B9EA-978C-49DA-9D17-239D5D72139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6766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275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1981200"/>
            <a:ext cx="41275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541C2-026E-4BB7-B4A7-CAF49FC5E13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7451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4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4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93A58-9885-47E3-90F1-335EFE8F98E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5686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7973F-7EF3-421D-B9D1-74BD45062F4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3928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58000-A34C-4675-99B3-FE1BE9080911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4017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3" y="273055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7" indent="0">
              <a:buNone/>
              <a:defRPr sz="1200"/>
            </a:lvl2pPr>
            <a:lvl3pPr marL="914395" indent="0">
              <a:buNone/>
              <a:defRPr sz="1000"/>
            </a:lvl3pPr>
            <a:lvl4pPr marL="1371592" indent="0">
              <a:buNone/>
              <a:defRPr sz="900"/>
            </a:lvl4pPr>
            <a:lvl5pPr marL="1828789" indent="0">
              <a:buNone/>
              <a:defRPr sz="900"/>
            </a:lvl5pPr>
            <a:lvl6pPr marL="2285987" indent="0">
              <a:buNone/>
              <a:defRPr sz="900"/>
            </a:lvl6pPr>
            <a:lvl7pPr marL="2743184" indent="0">
              <a:buNone/>
              <a:defRPr sz="900"/>
            </a:lvl7pPr>
            <a:lvl8pPr marL="3200381" indent="0">
              <a:buNone/>
              <a:defRPr sz="900"/>
            </a:lvl8pPr>
            <a:lvl9pPr marL="3657579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C5139-F60A-4616-A537-88E01992FEC0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3983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7" indent="0">
              <a:buNone/>
              <a:defRPr sz="2800"/>
            </a:lvl2pPr>
            <a:lvl3pPr marL="914395" indent="0">
              <a:buNone/>
              <a:defRPr sz="2400"/>
            </a:lvl3pPr>
            <a:lvl4pPr marL="1371592" indent="0">
              <a:buNone/>
              <a:defRPr sz="2000"/>
            </a:lvl4pPr>
            <a:lvl5pPr marL="1828789" indent="0">
              <a:buNone/>
              <a:defRPr sz="2000"/>
            </a:lvl5pPr>
            <a:lvl6pPr marL="2285987" indent="0">
              <a:buNone/>
              <a:defRPr sz="2000"/>
            </a:lvl6pPr>
            <a:lvl7pPr marL="2743184" indent="0">
              <a:buNone/>
              <a:defRPr sz="2000"/>
            </a:lvl7pPr>
            <a:lvl8pPr marL="3200381" indent="0">
              <a:buNone/>
              <a:defRPr sz="2000"/>
            </a:lvl8pPr>
            <a:lvl9pPr marL="3657579" indent="0">
              <a:buNone/>
              <a:defRPr sz="2000"/>
            </a:lvl9pPr>
          </a:lstStyle>
          <a:p>
            <a:pPr lvl="0"/>
            <a:r>
              <a:rPr lang="ja-JP" altLang="en-US" noProof="0" dirty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7" indent="0">
              <a:buNone/>
              <a:defRPr sz="1200"/>
            </a:lvl2pPr>
            <a:lvl3pPr marL="914395" indent="0">
              <a:buNone/>
              <a:defRPr sz="1000"/>
            </a:lvl3pPr>
            <a:lvl4pPr marL="1371592" indent="0">
              <a:buNone/>
              <a:defRPr sz="900"/>
            </a:lvl4pPr>
            <a:lvl5pPr marL="1828789" indent="0">
              <a:buNone/>
              <a:defRPr sz="900"/>
            </a:lvl5pPr>
            <a:lvl6pPr marL="2285987" indent="0">
              <a:buNone/>
              <a:defRPr sz="900"/>
            </a:lvl6pPr>
            <a:lvl7pPr marL="2743184" indent="0">
              <a:buNone/>
              <a:defRPr sz="900"/>
            </a:lvl7pPr>
            <a:lvl8pPr marL="3200381" indent="0">
              <a:buNone/>
              <a:defRPr sz="900"/>
            </a:lvl8pPr>
            <a:lvl9pPr marL="3657579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8C800-32D2-4080-BC3F-49718B39CA4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9615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4337" y="188916"/>
            <a:ext cx="686540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92155"/>
            <a:ext cx="9906000" cy="73025"/>
          </a:xfrm>
          <a:prstGeom prst="rect">
            <a:avLst/>
          </a:prstGeom>
          <a:gradFill flip="none" rotWithShape="1">
            <a:gsLst>
              <a:gs pos="25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532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2250" y="65532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fld id="{BE746584-7CED-4F8A-85B7-639AF62FA505}" type="slidenum">
              <a:rPr lang="en-US" altLang="ja-JP" smtClean="0"/>
              <a:t>‹#›</a:t>
            </a:fld>
            <a:endParaRPr lang="en-US" altLang="ja-JP" dirty="0"/>
          </a:p>
        </p:txBody>
      </p:sp>
      <p:sp>
        <p:nvSpPr>
          <p:cNvPr id="1032" name="Line 14"/>
          <p:cNvSpPr>
            <a:spLocks noChangeShapeType="1"/>
          </p:cNvSpPr>
          <p:nvPr/>
        </p:nvSpPr>
        <p:spPr bwMode="auto">
          <a:xfrm flipH="1">
            <a:off x="9080500" y="6553200"/>
            <a:ext cx="825500" cy="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2400" dirty="0"/>
          </a:p>
        </p:txBody>
      </p:sp>
      <p:sp>
        <p:nvSpPr>
          <p:cNvPr id="1033" name="テキスト ボックス 11"/>
          <p:cNvSpPr txBox="1">
            <a:spLocks noChangeArrowheads="1"/>
          </p:cNvSpPr>
          <p:nvPr/>
        </p:nvSpPr>
        <p:spPr bwMode="auto">
          <a:xfrm>
            <a:off x="7410585" y="327026"/>
            <a:ext cx="24954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Mii system Co.,Ltd.</a:t>
            </a:r>
            <a:endParaRPr lang="ja-JP" altLang="en-US" sz="1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Meiryo UI" pitchFamily="50" charset="-128"/>
          <a:ea typeface="Meiryo UI" pitchFamily="50" charset="-128"/>
          <a:cs typeface="Meiryo UI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Meiryo UI" pitchFamily="50" charset="-128"/>
          <a:ea typeface="Meiryo UI" pitchFamily="50" charset="-128"/>
          <a:cs typeface="Meiryo UI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Meiryo UI" pitchFamily="50" charset="-128"/>
          <a:ea typeface="Meiryo UI" pitchFamily="50" charset="-128"/>
          <a:cs typeface="Meiryo UI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Meiryo UI" pitchFamily="50" charset="-128"/>
          <a:ea typeface="Meiryo UI" pitchFamily="50" charset="-128"/>
          <a:cs typeface="Meiryo UI" pitchFamily="50" charset="-128"/>
        </a:defRPr>
      </a:lvl5pPr>
      <a:lvl6pPr marL="457197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entury Gothic" pitchFamily="34" charset="0"/>
          <a:ea typeface="ＭＳ Ｐゴシック" pitchFamily="50" charset="-128"/>
        </a:defRPr>
      </a:lvl6pPr>
      <a:lvl7pPr marL="914395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entury Gothic" pitchFamily="34" charset="0"/>
          <a:ea typeface="ＭＳ Ｐゴシック" pitchFamily="50" charset="-128"/>
        </a:defRPr>
      </a:lvl7pPr>
      <a:lvl8pPr marL="1371592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entury Gothic" pitchFamily="34" charset="0"/>
          <a:ea typeface="ＭＳ Ｐゴシック" pitchFamily="50" charset="-128"/>
        </a:defRPr>
      </a:lvl8pPr>
      <a:lvl9pPr marL="1828789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entury Gothic" pitchFamily="34" charset="0"/>
          <a:ea typeface="ＭＳ Ｐゴシック" pitchFamily="50" charset="-128"/>
        </a:defRPr>
      </a:lvl9pPr>
    </p:titleStyle>
    <p:bodyStyle>
      <a:lvl1pPr marL="342898" indent="-342898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4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447673" indent="-28574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4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538160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0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631822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0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712784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16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2514585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6pPr>
      <a:lvl7pPr marL="2971783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7pPr>
      <a:lvl8pPr marL="3428980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8pPr>
      <a:lvl9pPr marL="3886177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4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navi.co.jp/knowledge/blog/linux-merit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nnect.raspberrypi.com/" TargetMode="Externa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192.168.4.1:3000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.36:1880/ui/" TargetMode="External"/><Relationship Id="rId2" Type="http://schemas.openxmlformats.org/officeDocument/2006/relationships/hyperlink" Target="http://192.168.4.1:188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192.168.4.1:300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4EDFCEC5-5AD9-4BF3-A74F-68F4FD168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2286002"/>
            <a:ext cx="8420100" cy="1791073"/>
          </a:xfrm>
        </p:spPr>
        <p:txBody>
          <a:bodyPr/>
          <a:lstStyle/>
          <a:p>
            <a:r>
              <a:rPr lang="en-US" altLang="ja-JP" sz="2000" dirty="0">
                <a:solidFill>
                  <a:schemeClr val="tx1">
                    <a:lumMod val="50000"/>
                  </a:schemeClr>
                </a:solidFill>
              </a:rPr>
              <a:t>【IoT </a:t>
            </a:r>
            <a:r>
              <a:rPr lang="ja-JP" altLang="en-US" sz="2000" dirty="0">
                <a:solidFill>
                  <a:schemeClr val="tx1">
                    <a:lumMod val="50000"/>
                  </a:schemeClr>
                </a:solidFill>
              </a:rPr>
              <a:t>導入セミナー</a:t>
            </a:r>
            <a:r>
              <a:rPr lang="en-US" altLang="ja-JP" sz="2000" dirty="0">
                <a:solidFill>
                  <a:schemeClr val="tx1">
                    <a:lumMod val="50000"/>
                  </a:schemeClr>
                </a:solidFill>
              </a:rPr>
              <a:t>】</a:t>
            </a:r>
            <a:br>
              <a:rPr lang="en-US" altLang="ja-JP" sz="2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ja-JP" sz="2400" dirty="0">
                <a:solidFill>
                  <a:schemeClr val="tx1">
                    <a:lumMod val="50000"/>
                  </a:schemeClr>
                </a:solidFill>
              </a:rPr>
              <a:t>Vol.3</a:t>
            </a:r>
            <a:br>
              <a:rPr lang="en-US" altLang="ja-JP" sz="2400" dirty="0">
                <a:solidFill>
                  <a:schemeClr val="tx1">
                    <a:lumMod val="50000"/>
                  </a:schemeClr>
                </a:solidFill>
              </a:rPr>
            </a:br>
            <a:br>
              <a:rPr lang="en-US" altLang="ja-JP" sz="2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ja-JP" sz="3600" dirty="0">
                <a:solidFill>
                  <a:schemeClr val="tx1">
                    <a:lumMod val="50000"/>
                  </a:schemeClr>
                </a:solidFill>
              </a:rPr>
              <a:t>IoT</a:t>
            </a:r>
            <a:r>
              <a:rPr lang="ja-JP" altLang="en-US" sz="3600" dirty="0">
                <a:solidFill>
                  <a:schemeClr val="tx1">
                    <a:lumMod val="50000"/>
                  </a:schemeClr>
                </a:solidFill>
              </a:rPr>
              <a:t> を繋いでみる</a:t>
            </a:r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CC9A7E5F-9B78-4CF9-81AB-F4BEAC6B6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4928" y="4653137"/>
            <a:ext cx="5148572" cy="1008112"/>
          </a:xfrm>
        </p:spPr>
        <p:txBody>
          <a:bodyPr/>
          <a:lstStyle/>
          <a:p>
            <a:pPr algn="r"/>
            <a:r>
              <a:rPr lang="ja-JP" altLang="en-US" sz="2000" dirty="0">
                <a:solidFill>
                  <a:schemeClr val="tx1">
                    <a:lumMod val="50000"/>
                  </a:schemeClr>
                </a:solidFill>
              </a:rPr>
              <a:t>ミイシステム株式会社）</a:t>
            </a:r>
            <a:r>
              <a:rPr lang="en-US" altLang="ja-JP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ja-JP" altLang="en-US" sz="2000" dirty="0">
                <a:solidFill>
                  <a:schemeClr val="tx1">
                    <a:lumMod val="50000"/>
                  </a:schemeClr>
                </a:solidFill>
              </a:rPr>
              <a:t>稲玉　繁樹</a:t>
            </a:r>
            <a:endParaRPr lang="en-US" altLang="ja-JP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5A59971-88B3-4812-B019-014A4A9124A2}"/>
              </a:ext>
            </a:extLst>
          </p:cNvPr>
          <p:cNvSpPr txBox="1"/>
          <p:nvPr/>
        </p:nvSpPr>
        <p:spPr>
          <a:xfrm>
            <a:off x="8121353" y="4448149"/>
            <a:ext cx="1368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chemeClr val="tx1">
                    <a:lumMod val="50000"/>
                  </a:schemeClr>
                </a:solidFill>
              </a:rPr>
              <a:t>いなたま　しげき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406A00B-79D3-48E3-B2FD-DBF9832CD8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14" y="5727098"/>
            <a:ext cx="928474" cy="9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9A6610F-179D-410F-B9C0-766768BBD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5832372"/>
          </a:xfrm>
        </p:spPr>
        <p:txBody>
          <a:bodyPr/>
          <a:lstStyle/>
          <a:p>
            <a:r>
              <a:rPr kumimoji="1" lang="en-US" altLang="ja-JP" dirty="0"/>
              <a:t>Linux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pPr marL="309561" lvl="2" indent="0">
              <a:buNone/>
            </a:pPr>
            <a:r>
              <a:rPr lang="ja-JP" altLang="en-US" dirty="0"/>
              <a:t>○</a:t>
            </a:r>
            <a:r>
              <a:rPr lang="en-US" altLang="ja-JP" dirty="0"/>
              <a:t>	OS</a:t>
            </a:r>
            <a:r>
              <a:rPr lang="ja-JP" altLang="en-US" dirty="0"/>
              <a:t>の一種，基本無料</a:t>
            </a:r>
            <a:endParaRPr lang="en-US" altLang="ja-JP" dirty="0"/>
          </a:p>
          <a:p>
            <a:pPr marL="309561" lvl="2" indent="0">
              <a:buNone/>
            </a:pPr>
            <a:r>
              <a:rPr lang="ja-JP" altLang="en-US" dirty="0"/>
              <a:t>○</a:t>
            </a:r>
            <a:r>
              <a:rPr lang="en-US" altLang="ja-JP" dirty="0"/>
              <a:t>	</a:t>
            </a:r>
            <a:r>
              <a:rPr kumimoji="1" lang="ja-JP" altLang="en-US" dirty="0"/>
              <a:t>サーバーに向いている</a:t>
            </a:r>
            <a:endParaRPr kumimoji="1" lang="en-US" altLang="ja-JP" dirty="0"/>
          </a:p>
          <a:p>
            <a:pPr marL="309561" lvl="2" indent="0">
              <a:buNone/>
            </a:pPr>
            <a:r>
              <a:rPr lang="ja-JP" altLang="en-US" dirty="0"/>
              <a:t>✗</a:t>
            </a:r>
            <a:r>
              <a:rPr lang="en-US" altLang="ja-JP" dirty="0"/>
              <a:t>	</a:t>
            </a:r>
            <a:r>
              <a:rPr lang="ja-JP" altLang="en-US" dirty="0"/>
              <a:t>一般ソフトが少ない</a:t>
            </a:r>
            <a:endParaRPr lang="en-US" altLang="ja-JP" dirty="0"/>
          </a:p>
          <a:p>
            <a:pPr marL="309561" lvl="2" indent="0">
              <a:buNone/>
            </a:pPr>
            <a:r>
              <a:rPr kumimoji="1" lang="ja-JP" altLang="en-US" dirty="0"/>
              <a:t>✗</a:t>
            </a:r>
            <a:r>
              <a:rPr kumimoji="1" lang="en-US" altLang="ja-JP" dirty="0"/>
              <a:t>	</a:t>
            </a:r>
            <a:r>
              <a:rPr kumimoji="1" lang="ja-JP" altLang="en-US" dirty="0"/>
              <a:t>トラブルは自己解決</a:t>
            </a:r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ラズベリーパイ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カードサイズの小型シングルボードコンピュータ</a:t>
            </a:r>
            <a:endParaRPr kumimoji="1" lang="en-US" altLang="ja-JP" dirty="0"/>
          </a:p>
          <a:p>
            <a:pPr lvl="2"/>
            <a:r>
              <a:rPr lang="ja-JP" altLang="en-US" dirty="0"/>
              <a:t>世界で人気</a:t>
            </a:r>
            <a:endParaRPr lang="en-US" altLang="ja-JP" dirty="0"/>
          </a:p>
          <a:p>
            <a:pPr lvl="2"/>
            <a:r>
              <a:rPr kumimoji="1" lang="ja-JP" altLang="en-US" dirty="0"/>
              <a:t>安いので入門に良い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1EC38DE-CD12-4FD5-9BD5-36E262E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Linux</a:t>
            </a:r>
            <a:r>
              <a:rPr kumimoji="1" lang="ja-JP" altLang="en-US" dirty="0"/>
              <a:t>コンピュータ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7BCB45-DC60-46A5-9594-2AC2F68E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10</a:t>
            </a:fld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C161743-A9C9-4B6A-A705-C93C02B1A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097" y="836712"/>
            <a:ext cx="3368628" cy="3540434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81BE69-60FE-4D7C-800C-8B97EDEBA832}"/>
              </a:ext>
            </a:extLst>
          </p:cNvPr>
          <p:cNvSpPr txBox="1"/>
          <p:nvPr/>
        </p:nvSpPr>
        <p:spPr>
          <a:xfrm>
            <a:off x="2690673" y="867514"/>
            <a:ext cx="3368628" cy="312032"/>
          </a:xfrm>
          <a:prstGeom prst="rect">
            <a:avLst/>
          </a:prstGeom>
          <a:noFill/>
        </p:spPr>
        <p:txBody>
          <a:bodyPr wrap="square">
            <a:normAutofit fontScale="55000" lnSpcReduction="20000"/>
          </a:bodyPr>
          <a:lstStyle/>
          <a:p>
            <a:r>
              <a:rPr lang="ja-JP" altLang="en-US" dirty="0">
                <a:hlinkClick r:id="rId3"/>
              </a:rPr>
              <a:t>https://hnavi.co.jp/knowledge/blog/linux-merit/</a:t>
            </a:r>
            <a:endParaRPr lang="en-US" altLang="ja-JP" dirty="0"/>
          </a:p>
        </p:txBody>
      </p:sp>
      <p:pic>
        <p:nvPicPr>
          <p:cNvPr id="1026" name="Picture 2" descr="ラズベリーパイことはじめ 第1回：そもそもラズベリーパイとは？ | Device Plus - デバプラ">
            <a:extLst>
              <a:ext uri="{FF2B5EF4-FFF2-40B4-BE49-F238E27FC236}">
                <a16:creationId xmlns:a16="http://schemas.microsoft.com/office/drawing/2014/main" id="{1A11325B-C79E-44F1-BD41-B81448889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216" y="4602527"/>
            <a:ext cx="2305202" cy="2080761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435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9A6610F-179D-410F-B9C0-766768BBD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5832372"/>
          </a:xfrm>
        </p:spPr>
        <p:txBody>
          <a:bodyPr/>
          <a:lstStyle/>
          <a:p>
            <a:r>
              <a:rPr lang="ja-JP" altLang="en-US" dirty="0"/>
              <a:t>マイコンに向いた領域</a:t>
            </a:r>
            <a:endParaRPr lang="en-US" altLang="ja-JP" dirty="0"/>
          </a:p>
          <a:p>
            <a:pPr lvl="2"/>
            <a:r>
              <a:rPr lang="ja-JP" altLang="en-US" dirty="0"/>
              <a:t>小型，単機能，省電力</a:t>
            </a:r>
            <a:endParaRPr lang="en-US" altLang="ja-JP" dirty="0"/>
          </a:p>
          <a:p>
            <a:pPr lvl="2"/>
            <a:r>
              <a:rPr lang="ja-JP" altLang="en-US" dirty="0"/>
              <a:t>センサや簡単な計測に向く</a:t>
            </a:r>
            <a:endParaRPr lang="en-US" altLang="ja-JP" dirty="0"/>
          </a:p>
          <a:p>
            <a:pPr lvl="2"/>
            <a:r>
              <a:rPr lang="ja-JP" altLang="en-US" dirty="0"/>
              <a:t>プログラミングは少し難しい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Linux(</a:t>
            </a:r>
            <a:r>
              <a:rPr kumimoji="1" lang="ja-JP" altLang="en-US" dirty="0"/>
              <a:t>ラズベリーパイ</a:t>
            </a:r>
            <a:r>
              <a:rPr kumimoji="1" lang="en-US" altLang="ja-JP" dirty="0"/>
              <a:t>) </a:t>
            </a:r>
            <a:r>
              <a:rPr kumimoji="1" lang="ja-JP" altLang="en-US" dirty="0"/>
              <a:t>に向いた領域</a:t>
            </a:r>
            <a:endParaRPr kumimoji="1" lang="en-US" altLang="ja-JP" dirty="0"/>
          </a:p>
          <a:p>
            <a:pPr lvl="2"/>
            <a:r>
              <a:rPr lang="ja-JP" altLang="en-US" dirty="0"/>
              <a:t>コンピュータや</a:t>
            </a:r>
            <a:r>
              <a:rPr kumimoji="1" lang="ja-JP" altLang="en-US" dirty="0"/>
              <a:t>サーバとして運用可能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NET</a:t>
            </a:r>
            <a:r>
              <a:rPr kumimoji="1" lang="ja-JP" altLang="en-US" dirty="0"/>
              <a:t>経由でアクセスできるので更新，修正が簡単</a:t>
            </a:r>
            <a:endParaRPr kumimoji="1" lang="en-US" altLang="ja-JP" dirty="0"/>
          </a:p>
          <a:p>
            <a:pPr lvl="2"/>
            <a:r>
              <a:rPr lang="en-US" altLang="ja-JP" dirty="0"/>
              <a:t>40pin</a:t>
            </a:r>
            <a:r>
              <a:rPr lang="ja-JP" altLang="en-US" dirty="0"/>
              <a:t>コネクタから多少の拡張ができる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r>
              <a:rPr lang="ja-JP" altLang="en-US" dirty="0"/>
              <a:t>活用例</a:t>
            </a:r>
            <a:endParaRPr lang="en-US" altLang="ja-JP" dirty="0"/>
          </a:p>
          <a:p>
            <a:pPr lvl="2"/>
            <a:r>
              <a:rPr kumimoji="1" lang="ja-JP" altLang="en-US" dirty="0"/>
              <a:t>モノの近くにエッジコンピュータを置き，サーバ</a:t>
            </a:r>
            <a:r>
              <a:rPr kumimoji="1" lang="en-US" altLang="ja-JP" dirty="0"/>
              <a:t>PC</a:t>
            </a:r>
            <a:r>
              <a:rPr kumimoji="1" lang="ja-JP" altLang="en-US" dirty="0"/>
              <a:t>と接続して</a:t>
            </a:r>
            <a:r>
              <a:rPr kumimoji="1" lang="en-US" altLang="ja-JP" dirty="0"/>
              <a:t>IoT</a:t>
            </a:r>
            <a:r>
              <a:rPr kumimoji="1" lang="ja-JP" altLang="en-US" dirty="0"/>
              <a:t>システムを構築します</a:t>
            </a:r>
            <a:endParaRPr kumimoji="1" lang="en-US" altLang="ja-JP" dirty="0"/>
          </a:p>
          <a:p>
            <a:pPr lvl="2"/>
            <a:r>
              <a:rPr lang="ja-JP" altLang="en-US" dirty="0"/>
              <a:t>センサは多いため安いエッジ</a:t>
            </a:r>
            <a:r>
              <a:rPr lang="en-US" altLang="ja-JP" dirty="0"/>
              <a:t>CPU</a:t>
            </a:r>
            <a:r>
              <a:rPr lang="ja-JP" altLang="en-US" dirty="0"/>
              <a:t>を使い，１台の高性能なサーバで処理します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1EC38DE-CD12-4FD5-9BD5-36E262E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マイコンとの違い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7BCB45-DC60-46A5-9594-2AC2F68E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11</a:t>
            </a:fld>
            <a:endParaRPr lang="en-US" altLang="ja-JP" dirty="0"/>
          </a:p>
        </p:txBody>
      </p:sp>
      <p:pic>
        <p:nvPicPr>
          <p:cNvPr id="2050" name="Picture 2" descr="Amazon.co.jp: Arduino Nano : パソコン・周辺機器">
            <a:extLst>
              <a:ext uri="{FF2B5EF4-FFF2-40B4-BE49-F238E27FC236}">
                <a16:creationId xmlns:a16="http://schemas.microsoft.com/office/drawing/2014/main" id="{6123B8A6-D850-4E7D-8337-C9F0C55E3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266" y="980728"/>
            <a:ext cx="1830961" cy="145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コンテックがラズパイ対応の拡張ボードを発売へ、ＦＡ機器組み込みで描く勝ち筋｜ニュースイッチ by 日刊工業新聞社">
            <a:extLst>
              <a:ext uri="{FF2B5EF4-FFF2-40B4-BE49-F238E27FC236}">
                <a16:creationId xmlns:a16="http://schemas.microsoft.com/office/drawing/2014/main" id="{C5111B0F-0526-416F-BCA4-92E7BBC3C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183" y="299858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M5StickC Plus ESP32-PICO ミニ IoT 開発キット">
            <a:extLst>
              <a:ext uri="{FF2B5EF4-FFF2-40B4-BE49-F238E27FC236}">
                <a16:creationId xmlns:a16="http://schemas.microsoft.com/office/drawing/2014/main" id="{879D7EBB-BF9F-329A-AC47-B1F827326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146" y="1072956"/>
            <a:ext cx="1881450" cy="136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326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75E0F-435B-EC0D-D038-306F3006E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28DAE65-2036-A768-AF2B-7D81D8AAC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Wi-Fi AP</a:t>
            </a:r>
            <a:r>
              <a:rPr kumimoji="1" lang="ja-JP" altLang="en-US" dirty="0"/>
              <a:t>接続</a:t>
            </a:r>
            <a:endParaRPr kumimoji="1" lang="en-US" altLang="ja-JP" dirty="0"/>
          </a:p>
          <a:p>
            <a:pPr lvl="2"/>
            <a:r>
              <a:rPr lang="ja-JP" altLang="en-US" dirty="0"/>
              <a:t>現在の</a:t>
            </a:r>
            <a:r>
              <a:rPr lang="en-US" altLang="ja-JP" dirty="0"/>
              <a:t>Wi-Fi SSID/Password </a:t>
            </a:r>
            <a:r>
              <a:rPr lang="ja-JP" altLang="en-US" dirty="0"/>
              <a:t>がわかること（戻せなくなる）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r>
              <a:rPr lang="en-US" altLang="ja-JP" dirty="0"/>
              <a:t>RPI</a:t>
            </a:r>
            <a:r>
              <a:rPr lang="ja-JP" altLang="en-US" dirty="0"/>
              <a:t>の</a:t>
            </a:r>
            <a:r>
              <a:rPr lang="en-US" altLang="ja-JP" dirty="0"/>
              <a:t>Wi-Fi </a:t>
            </a:r>
            <a:r>
              <a:rPr lang="ja-JP" altLang="en-US" dirty="0"/>
              <a:t>に接続</a:t>
            </a:r>
            <a:endParaRPr lang="en-US" altLang="ja-JP" dirty="0"/>
          </a:p>
          <a:p>
            <a:pPr lvl="2"/>
            <a:r>
              <a:rPr lang="en-US" altLang="ja-JP" dirty="0"/>
              <a:t>SSID: RPI4-AP001</a:t>
            </a:r>
            <a:r>
              <a:rPr lang="ja-JP" altLang="en-US" dirty="0"/>
              <a:t>　　</a:t>
            </a:r>
            <a:r>
              <a:rPr lang="en-US" altLang="ja-JP" dirty="0"/>
              <a:t>PASS: 12345678</a:t>
            </a:r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/>
              <a:t>接続中</a:t>
            </a:r>
            <a:r>
              <a:rPr lang="en-US" altLang="ja-JP" dirty="0"/>
              <a:t>-</a:t>
            </a:r>
            <a:r>
              <a:rPr lang="ja-JP" altLang="en-US" dirty="0"/>
              <a:t>インターネットなし　になるので時間がかかる</a:t>
            </a:r>
            <a:endParaRPr lang="en-US" altLang="ja-JP" dirty="0"/>
          </a:p>
          <a:p>
            <a:pPr lvl="2"/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lvl="3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8E8E1620-17F7-5D9B-507E-C47AF3B0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Wi-Fi </a:t>
            </a:r>
            <a:r>
              <a:rPr kumimoji="1" lang="ja-JP" altLang="en-US" dirty="0"/>
              <a:t>変更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3A9278-4079-1AA1-ECCA-DC1249CC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5292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DE122-8ECE-73B7-76FA-A940FCFD3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0EFE981-55E2-ED47-105E-509DDA836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SSH(Secure Shell)</a:t>
            </a:r>
          </a:p>
          <a:p>
            <a:pPr lvl="2"/>
            <a:r>
              <a:rPr lang="en-US" altLang="ja-JP" dirty="0" err="1"/>
              <a:t>Teraterm</a:t>
            </a:r>
            <a:r>
              <a:rPr lang="en-US" altLang="ja-JP" dirty="0"/>
              <a:t> </a:t>
            </a:r>
            <a:r>
              <a:rPr lang="ja-JP" altLang="en-US" dirty="0"/>
              <a:t>を起動</a:t>
            </a:r>
            <a:endParaRPr lang="en-US" altLang="ja-JP" dirty="0"/>
          </a:p>
          <a:p>
            <a:pPr lvl="2"/>
            <a:r>
              <a:rPr lang="ja-JP" altLang="en-US" dirty="0"/>
              <a:t>ホスト：</a:t>
            </a:r>
            <a:r>
              <a:rPr lang="en-US" altLang="ja-JP" dirty="0"/>
              <a:t>192.168.4.1</a:t>
            </a:r>
          </a:p>
          <a:p>
            <a:pPr lvl="2"/>
            <a:r>
              <a:rPr lang="en-US" altLang="ja-JP" dirty="0"/>
              <a:t>USER: pi		PASS: raspberry</a:t>
            </a:r>
          </a:p>
          <a:p>
            <a:pPr lvl="3"/>
            <a:r>
              <a:rPr lang="ja-JP" altLang="en-US" dirty="0"/>
              <a:t>警告画面は続行</a:t>
            </a:r>
            <a:endParaRPr lang="en-US" altLang="ja-JP" dirty="0"/>
          </a:p>
          <a:p>
            <a:pPr lvl="3"/>
            <a:r>
              <a:rPr lang="ja-JP" altLang="en-US" dirty="0"/>
              <a:t>黒い画面でコマンドを試す</a:t>
            </a:r>
            <a:endParaRPr lang="en-US" altLang="ja-JP" dirty="0"/>
          </a:p>
          <a:p>
            <a:pPr lvl="3"/>
            <a:r>
              <a:rPr lang="ja-JP" altLang="en-US" dirty="0"/>
              <a:t>ハッカー気分を味わえる</a:t>
            </a:r>
            <a:endParaRPr lang="en-US" altLang="ja-JP" dirty="0"/>
          </a:p>
          <a:p>
            <a:pPr lvl="4"/>
            <a:r>
              <a:rPr lang="en-US" altLang="ja-JP" dirty="0"/>
              <a:t>ls</a:t>
            </a:r>
          </a:p>
          <a:p>
            <a:pPr lvl="4"/>
            <a:r>
              <a:rPr lang="en-US" altLang="ja-JP" dirty="0"/>
              <a:t>ls /dev</a:t>
            </a:r>
          </a:p>
          <a:p>
            <a:pPr lvl="4"/>
            <a:r>
              <a:rPr lang="en-US" altLang="ja-JP" dirty="0"/>
              <a:t>cat</a:t>
            </a:r>
            <a:r>
              <a:rPr lang="ja-JP" altLang="en-US" dirty="0"/>
              <a:t> </a:t>
            </a:r>
            <a:r>
              <a:rPr lang="en-US" altLang="ja-JP" dirty="0"/>
              <a:t>message.txt</a:t>
            </a:r>
          </a:p>
          <a:p>
            <a:pPr lvl="4"/>
            <a:r>
              <a:rPr lang="en-US" altLang="ja-JP" dirty="0"/>
              <a:t>top</a:t>
            </a:r>
          </a:p>
          <a:p>
            <a:pPr lvl="4"/>
            <a:r>
              <a:rPr lang="en-US" altLang="ja-JP" dirty="0"/>
              <a:t>CTRL+C</a:t>
            </a:r>
          </a:p>
          <a:p>
            <a:pPr lvl="4"/>
            <a:r>
              <a:rPr lang="en-US" altLang="ja-JP" dirty="0"/>
              <a:t>cd</a:t>
            </a:r>
          </a:p>
          <a:p>
            <a:pPr lvl="4"/>
            <a:r>
              <a:rPr lang="en-US" altLang="ja-JP" dirty="0"/>
              <a:t>exit</a:t>
            </a:r>
          </a:p>
          <a:p>
            <a:pPr lvl="2"/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43DBC1F-B995-56E5-B72E-DAE1E6836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遠隔ログイン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CD2082-BE9A-9C52-C6C5-A6C84207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13</a:t>
            </a:fld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05A3394-90E0-CC8E-7908-F1A228293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361" y="3933056"/>
            <a:ext cx="3842205" cy="263319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3D155A6-3067-D805-6D9D-663729080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088" y="937926"/>
            <a:ext cx="3732414" cy="245982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FE84FC0-D0D7-39C1-42B5-3F9794868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435" y="4035893"/>
            <a:ext cx="2686208" cy="263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95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9A6610F-179D-410F-B9C0-766768BBD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SCP</a:t>
            </a:r>
          </a:p>
          <a:p>
            <a:pPr lvl="1"/>
            <a:r>
              <a:rPr lang="en-US" altLang="ja-JP" dirty="0"/>
              <a:t>WinSCP </a:t>
            </a:r>
            <a:r>
              <a:rPr lang="ja-JP" altLang="en-US" dirty="0"/>
              <a:t>によるファイル操作</a:t>
            </a:r>
            <a:endParaRPr lang="en-US" altLang="ja-JP" dirty="0"/>
          </a:p>
          <a:p>
            <a:pPr lvl="4"/>
            <a:r>
              <a:rPr lang="ja-JP" altLang="en-US" dirty="0"/>
              <a:t>警告画面は追加，更新で良い</a:t>
            </a:r>
            <a:endParaRPr lang="en-US" altLang="ja-JP" dirty="0"/>
          </a:p>
          <a:p>
            <a:pPr lvl="1"/>
            <a:r>
              <a:rPr lang="ja-JP" altLang="en-US" dirty="0"/>
              <a:t>エクスプローラと同等の操作を体験</a:t>
            </a:r>
            <a:endParaRPr lang="en-US" altLang="ja-JP" dirty="0"/>
          </a:p>
          <a:p>
            <a:pPr lvl="1"/>
            <a:endParaRPr lang="en-US" altLang="ja-JP" dirty="0"/>
          </a:p>
          <a:p>
            <a:pPr lvl="4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1EC38DE-CD12-4FD5-9BD5-36E262E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遠隔ファイル操作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7BCB45-DC60-46A5-9594-2AC2F68E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14</a:t>
            </a:fld>
            <a:endParaRPr lang="en-US" altLang="ja-JP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AABDFCB-D973-46D2-9F73-3474248FE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144" y="2556123"/>
            <a:ext cx="3024336" cy="1745754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23307BF-47CF-421B-A513-8F1C541A36DF}"/>
              </a:ext>
            </a:extLst>
          </p:cNvPr>
          <p:cNvSpPr txBox="1"/>
          <p:nvPr/>
        </p:nvSpPr>
        <p:spPr>
          <a:xfrm>
            <a:off x="5529064" y="964490"/>
            <a:ext cx="3744416" cy="107721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+mj-ea"/>
                <a:ea typeface="+mj-ea"/>
              </a:rPr>
              <a:t>USER: pi</a:t>
            </a:r>
          </a:p>
          <a:p>
            <a:r>
              <a:rPr kumimoji="1" lang="en-US" altLang="ja-JP" sz="3200" dirty="0">
                <a:latin typeface="+mj-ea"/>
                <a:ea typeface="+mj-ea"/>
              </a:rPr>
              <a:t>PASS: raspberry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9282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9A6610F-179D-410F-B9C0-766768BBD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2880320"/>
          </a:xfrm>
        </p:spPr>
        <p:txBody>
          <a:bodyPr/>
          <a:lstStyle/>
          <a:p>
            <a:pPr lvl="1"/>
            <a:r>
              <a:rPr lang="en-US" altLang="ja-JP" dirty="0"/>
              <a:t>VNC</a:t>
            </a:r>
          </a:p>
          <a:p>
            <a:pPr lvl="2"/>
            <a:r>
              <a:rPr lang="en-US" altLang="ja-JP" dirty="0"/>
              <a:t>VNC Viewer </a:t>
            </a:r>
            <a:r>
              <a:rPr lang="ja-JP" altLang="en-US" dirty="0"/>
              <a:t>を起動しログイン</a:t>
            </a:r>
            <a:endParaRPr lang="en-US" altLang="ja-JP" dirty="0"/>
          </a:p>
          <a:p>
            <a:pPr lvl="2"/>
            <a:r>
              <a:rPr lang="en-US" altLang="ja-JP" dirty="0"/>
              <a:t>GUI</a:t>
            </a:r>
            <a:r>
              <a:rPr lang="ja-JP" altLang="en-US" dirty="0"/>
              <a:t>操作もできる</a:t>
            </a:r>
            <a:endParaRPr lang="en-US" altLang="ja-JP" dirty="0"/>
          </a:p>
          <a:p>
            <a:pPr lvl="2"/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1EC38DE-CD12-4FD5-9BD5-36E262E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遠隔</a:t>
            </a:r>
            <a:r>
              <a:rPr kumimoji="1" lang="en-US" altLang="ja-JP" dirty="0"/>
              <a:t>GUI</a:t>
            </a:r>
            <a:r>
              <a:rPr kumimoji="1" lang="ja-JP" altLang="en-US" dirty="0"/>
              <a:t>操作</a:t>
            </a:r>
            <a:r>
              <a:rPr kumimoji="1" lang="en-US" altLang="ja-JP" dirty="0"/>
              <a:t>(DEMO)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7BCB45-DC60-46A5-9594-2AC2F68E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15</a:t>
            </a:fld>
            <a:endParaRPr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1670ED4-266E-4F67-9C17-56753380B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69" y="2302614"/>
            <a:ext cx="2238687" cy="962159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FC7D0C0-25A7-4C12-9591-2F9A6883C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827" y="2276872"/>
            <a:ext cx="1644182" cy="10039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B0C77B80-E211-4729-BD15-DBA8EBDC3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052" y="944756"/>
            <a:ext cx="2941450" cy="1743281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5" name="コンテンツ プレースホルダー 1">
            <a:extLst>
              <a:ext uri="{FF2B5EF4-FFF2-40B4-BE49-F238E27FC236}">
                <a16:creationId xmlns:a16="http://schemas.microsoft.com/office/drawing/2014/main" id="{75683128-243B-ED92-D2C1-3FD6152A7A1E}"/>
              </a:ext>
            </a:extLst>
          </p:cNvPr>
          <p:cNvSpPr txBox="1">
            <a:spLocks/>
          </p:cNvSpPr>
          <p:nvPr/>
        </p:nvSpPr>
        <p:spPr bwMode="auto">
          <a:xfrm>
            <a:off x="428498" y="3933056"/>
            <a:ext cx="9205023" cy="262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ja-JP" kern="0" dirty="0"/>
              <a:t>pi-connect</a:t>
            </a:r>
          </a:p>
          <a:p>
            <a:pPr lvl="2"/>
            <a:r>
              <a:rPr lang="en-US" altLang="ja-JP" kern="0" dirty="0">
                <a:hlinkClick r:id="rId5"/>
              </a:rPr>
              <a:t>https://connect.raspberrypi.com/</a:t>
            </a:r>
            <a:endParaRPr lang="en-US" altLang="ja-JP" kern="0" dirty="0"/>
          </a:p>
          <a:p>
            <a:pPr lvl="2"/>
            <a:r>
              <a:rPr lang="ja-JP" altLang="en-US" kern="0" dirty="0"/>
              <a:t>ユーザ登録が必要</a:t>
            </a:r>
            <a:endParaRPr lang="en-US" altLang="ja-JP" kern="0" dirty="0"/>
          </a:p>
          <a:p>
            <a:pPr lvl="2"/>
            <a:r>
              <a:rPr lang="ja-JP" altLang="en-US" kern="0" dirty="0"/>
              <a:t>インターネット経由でアクセスできる</a:t>
            </a:r>
            <a:endParaRPr lang="en-US" altLang="ja-JP" kern="0" dirty="0"/>
          </a:p>
          <a:p>
            <a:pPr lvl="2"/>
            <a:endParaRPr lang="en-US" altLang="ja-JP" kern="0" dirty="0"/>
          </a:p>
          <a:p>
            <a:pPr lvl="2"/>
            <a:endParaRPr lang="en-US" altLang="ja-JP" kern="0" dirty="0"/>
          </a:p>
          <a:p>
            <a:endParaRPr lang="en-US" altLang="ja-JP" kern="0" dirty="0"/>
          </a:p>
          <a:p>
            <a:endParaRPr lang="ja-JP" altLang="en-US" kern="0" dirty="0"/>
          </a:p>
        </p:txBody>
      </p:sp>
    </p:spTree>
    <p:extLst>
      <p:ext uri="{BB962C8B-B14F-4D97-AF65-F5344CB8AC3E}">
        <p14:creationId xmlns:p14="http://schemas.microsoft.com/office/powerpoint/2010/main" val="221620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9A6610F-179D-410F-B9C0-766768BBD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Database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pPr lvl="1"/>
            <a:r>
              <a:rPr lang="en-US" altLang="ja-JP" dirty="0" err="1"/>
              <a:t>RasPi</a:t>
            </a:r>
            <a:r>
              <a:rPr lang="en-US" altLang="ja-JP" dirty="0"/>
              <a:t> </a:t>
            </a:r>
            <a:r>
              <a:rPr lang="ja-JP" altLang="en-US" dirty="0"/>
              <a:t>にインストールしてある</a:t>
            </a:r>
            <a:r>
              <a:rPr lang="en-US" altLang="ja-JP" dirty="0"/>
              <a:t>DB</a:t>
            </a:r>
            <a:r>
              <a:rPr lang="ja-JP" altLang="en-US" dirty="0"/>
              <a:t>を操作</a:t>
            </a:r>
            <a:endParaRPr lang="en-US" altLang="ja-JP" dirty="0"/>
          </a:p>
          <a:p>
            <a:pPr lvl="1"/>
            <a:r>
              <a:rPr lang="en-US" altLang="ja-JP" dirty="0"/>
              <a:t>SSH Login </a:t>
            </a:r>
            <a:r>
              <a:rPr lang="ja-JP" altLang="en-US" dirty="0"/>
              <a:t>→ </a:t>
            </a:r>
            <a:r>
              <a:rPr lang="en-US" altLang="ja-JP" dirty="0"/>
              <a:t>influx </a:t>
            </a:r>
            <a:r>
              <a:rPr lang="ja-JP" altLang="en-US" dirty="0"/>
              <a:t>にて起動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Query</a:t>
            </a:r>
          </a:p>
          <a:p>
            <a:pPr lvl="1"/>
            <a:r>
              <a:rPr kumimoji="1" lang="ja-JP" altLang="en-US" dirty="0"/>
              <a:t>データベースを操作するコマンド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操作は難しい，専門性が求められる</a:t>
            </a:r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1EC38DE-CD12-4FD5-9BD5-36E262E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Database</a:t>
            </a:r>
            <a:r>
              <a:rPr kumimoji="1" lang="ja-JP" altLang="en-US" dirty="0"/>
              <a:t>体験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7BCB45-DC60-46A5-9594-2AC2F68E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16</a:t>
            </a:fld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0D108CB-DDFB-4668-AF49-72F8DC6DF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456" y="1246272"/>
            <a:ext cx="3407065" cy="2240347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F68388A-F85E-4114-A52C-7E6F8920E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77" y="4924230"/>
            <a:ext cx="9459645" cy="140037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35F543-9997-4B57-BF30-ED4B5FF23835}"/>
              </a:ext>
            </a:extLst>
          </p:cNvPr>
          <p:cNvSpPr txBox="1"/>
          <p:nvPr/>
        </p:nvSpPr>
        <p:spPr>
          <a:xfrm>
            <a:off x="5817096" y="3789926"/>
            <a:ext cx="3528393" cy="8309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show databases</a:t>
            </a:r>
          </a:p>
          <a:p>
            <a:r>
              <a:rPr kumimoji="1" lang="en-US" altLang="ja-JP" sz="1200" dirty="0"/>
              <a:t>use </a:t>
            </a:r>
            <a:r>
              <a:rPr kumimoji="1" lang="en-US" altLang="ja-JP" sz="1200" dirty="0" err="1"/>
              <a:t>udp</a:t>
            </a:r>
            <a:endParaRPr kumimoji="1" lang="en-US" altLang="ja-JP" sz="1200" dirty="0"/>
          </a:p>
          <a:p>
            <a:r>
              <a:rPr lang="en-US" altLang="ja-JP" sz="1200" dirty="0"/>
              <a:t>show measurements</a:t>
            </a:r>
            <a:endParaRPr kumimoji="1" lang="en-US" altLang="ja-JP" sz="1200" dirty="0"/>
          </a:p>
          <a:p>
            <a:r>
              <a:rPr kumimoji="1" lang="en-US" altLang="ja-JP" sz="1200" dirty="0"/>
              <a:t>select * from Acc where time &gt; now() -15s</a:t>
            </a:r>
          </a:p>
        </p:txBody>
      </p:sp>
    </p:spTree>
    <p:extLst>
      <p:ext uri="{BB962C8B-B14F-4D97-AF65-F5344CB8AC3E}">
        <p14:creationId xmlns:p14="http://schemas.microsoft.com/office/powerpoint/2010/main" val="2637380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9A6610F-179D-410F-B9C0-766768BBD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BI TOOL(Grafana)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pPr lvl="1"/>
            <a:r>
              <a:rPr lang="ja-JP" altLang="en-US" dirty="0"/>
              <a:t>データベースを表示してくれるツール</a:t>
            </a:r>
            <a:endParaRPr lang="en-US" altLang="ja-JP" dirty="0"/>
          </a:p>
          <a:p>
            <a:pPr lvl="1"/>
            <a:r>
              <a:rPr lang="ja-JP" altLang="en-US" dirty="0"/>
              <a:t>マウス操作で直感的に使える</a:t>
            </a:r>
            <a:endParaRPr lang="en-US" altLang="ja-JP" dirty="0"/>
          </a:p>
          <a:p>
            <a:pPr lvl="1"/>
            <a:r>
              <a:rPr lang="ja-JP" altLang="en-US" dirty="0"/>
              <a:t>表示が美しい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RasPi</a:t>
            </a:r>
            <a:r>
              <a:rPr lang="en-US" altLang="ja-JP" dirty="0"/>
              <a:t> </a:t>
            </a:r>
            <a:r>
              <a:rPr lang="ja-JP" altLang="en-US" dirty="0"/>
              <a:t>に繋いだ状態で，以下</a:t>
            </a:r>
            <a:r>
              <a:rPr lang="en-US" altLang="ja-JP" dirty="0"/>
              <a:t>URL</a:t>
            </a:r>
            <a:r>
              <a:rPr lang="ja-JP" altLang="en-US" dirty="0"/>
              <a:t>を起動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>
                <a:hlinkClick r:id="rId2"/>
              </a:rPr>
              <a:t>http://192.168.4.1:3000</a:t>
            </a:r>
            <a:endParaRPr lang="en-US" altLang="ja-JP" dirty="0"/>
          </a:p>
          <a:p>
            <a:pPr lvl="1"/>
            <a:r>
              <a:rPr lang="en-US" altLang="ja-JP" dirty="0"/>
              <a:t>admin / admin</a:t>
            </a:r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グラフの作り方デモ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1EC38DE-CD12-4FD5-9BD5-36E262E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BI TOOL</a:t>
            </a:r>
            <a:r>
              <a:rPr kumimoji="1" lang="ja-JP" altLang="en-US" dirty="0"/>
              <a:t>体験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7BCB45-DC60-46A5-9594-2AC2F68E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17</a:t>
            </a:fld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77B5760-9A79-4E92-94F6-7C421499B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107" y="980728"/>
            <a:ext cx="3198414" cy="367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04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48A669A-2497-410D-B890-3BC497CBA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5716488"/>
          </a:xfrm>
        </p:spPr>
        <p:txBody>
          <a:bodyPr/>
          <a:lstStyle/>
          <a:p>
            <a:r>
              <a:rPr lang="en-US" altLang="ja-JP" dirty="0"/>
              <a:t>Node-red</a:t>
            </a:r>
            <a:r>
              <a:rPr lang="ja-JP" altLang="en-US" dirty="0"/>
              <a:t> とは</a:t>
            </a:r>
            <a:endParaRPr kumimoji="1" lang="en-US" altLang="ja-JP" dirty="0"/>
          </a:p>
          <a:p>
            <a:pPr lvl="2"/>
            <a:r>
              <a:rPr lang="ja-JP" altLang="en-US" dirty="0"/>
              <a:t>ビジュアルプログラミングツール</a:t>
            </a:r>
            <a:endParaRPr lang="en-US" altLang="ja-JP" dirty="0"/>
          </a:p>
          <a:p>
            <a:pPr lvl="2"/>
            <a:r>
              <a:rPr lang="en-US" altLang="ja-JP" dirty="0"/>
              <a:t>IoT </a:t>
            </a:r>
            <a:r>
              <a:rPr lang="ja-JP" altLang="en-US" dirty="0"/>
              <a:t>機器と相性が良い</a:t>
            </a:r>
            <a:endParaRPr lang="en-US" altLang="ja-JP" dirty="0"/>
          </a:p>
          <a:p>
            <a:pPr lvl="2"/>
            <a:r>
              <a:rPr lang="ja-JP" altLang="en-US" dirty="0"/>
              <a:t>少しだけ体験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起動：</a:t>
            </a:r>
            <a:r>
              <a:rPr lang="en-US" altLang="ja-JP" dirty="0" err="1"/>
              <a:t>RasPi</a:t>
            </a:r>
            <a:r>
              <a:rPr lang="en-US" altLang="ja-JP" dirty="0"/>
              <a:t> </a:t>
            </a:r>
            <a:r>
              <a:rPr lang="ja-JP" altLang="en-US" dirty="0"/>
              <a:t>に繋いだ状態で，以下</a:t>
            </a:r>
            <a:r>
              <a:rPr lang="en-US" altLang="ja-JP" dirty="0"/>
              <a:t>URL</a:t>
            </a:r>
            <a:r>
              <a:rPr lang="ja-JP" altLang="en-US" dirty="0"/>
              <a:t>を起動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	</a:t>
            </a:r>
            <a:r>
              <a:rPr lang="en-US" altLang="ja-JP" dirty="0">
                <a:hlinkClick r:id="rId2"/>
              </a:rPr>
              <a:t>http://192.168.4.1:1880</a:t>
            </a:r>
            <a:endParaRPr lang="en-US" altLang="ja-JP" dirty="0"/>
          </a:p>
          <a:p>
            <a:r>
              <a:rPr lang="ja-JP" altLang="en-US" dirty="0"/>
              <a:t>ダッシュボード表示，以下</a:t>
            </a:r>
            <a:r>
              <a:rPr lang="en-US" altLang="ja-JP" dirty="0"/>
              <a:t>URL</a:t>
            </a:r>
            <a:r>
              <a:rPr lang="ja-JP" altLang="en-US" dirty="0"/>
              <a:t>を起動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	</a:t>
            </a:r>
            <a:r>
              <a:rPr lang="en-US" altLang="ja-JP" dirty="0">
                <a:hlinkClick r:id="rId3"/>
              </a:rPr>
              <a:t>http://192.168.4.1:1880/ui/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6112DC3-923D-47FD-8A2B-BCD7FCBF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Node-red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D82247-BD39-4DEF-BFEB-44CD1FF2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18</a:t>
            </a:fld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BF79C57-5EE9-4C25-93B4-EDABDCB6E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317" y="836712"/>
            <a:ext cx="3123443" cy="342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62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9A6610F-179D-410F-B9C0-766768BBD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エッジコンピュータは単機能なアプリに向く，安く大量向き</a:t>
            </a:r>
            <a:endParaRPr lang="en-US" altLang="ja-JP" dirty="0"/>
          </a:p>
          <a:p>
            <a:r>
              <a:rPr lang="en-US" altLang="ja-JP" dirty="0"/>
              <a:t>Linux </a:t>
            </a:r>
            <a:r>
              <a:rPr lang="ja-JP" altLang="en-US" dirty="0"/>
              <a:t>コンピュータは高性能</a:t>
            </a:r>
            <a:r>
              <a:rPr lang="en-US" altLang="ja-JP" dirty="0"/>
              <a:t>,</a:t>
            </a:r>
            <a:r>
              <a:rPr lang="ja-JP" altLang="en-US" dirty="0"/>
              <a:t>いろいろなアプリが動かせる</a:t>
            </a:r>
            <a:endParaRPr lang="en-US" altLang="ja-JP" dirty="0"/>
          </a:p>
          <a:p>
            <a:r>
              <a:rPr lang="ja-JP" altLang="en-US" dirty="0"/>
              <a:t>組み合わせる技術があれば，良いモノが作れる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1EC38DE-CD12-4FD5-9BD5-36E262E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エッジコンピュータまとめ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7BCB45-DC60-46A5-9594-2AC2F68E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19</a:t>
            </a:fld>
            <a:endParaRPr lang="en-US" altLang="ja-JP" dirty="0"/>
          </a:p>
        </p:txBody>
      </p:sp>
      <p:pic>
        <p:nvPicPr>
          <p:cNvPr id="1026" name="Picture 2" descr="00036">
            <a:extLst>
              <a:ext uri="{FF2B5EF4-FFF2-40B4-BE49-F238E27FC236}">
                <a16:creationId xmlns:a16="http://schemas.microsoft.com/office/drawing/2014/main" id="{398057D7-ED09-4156-8B26-D88D164FE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706" y="2564905"/>
            <a:ext cx="5399388" cy="375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30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50C2338-2131-4C84-9492-AB4CAE1B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b="0" cap="none" dirty="0">
                <a:solidFill>
                  <a:srgbClr val="00B050"/>
                </a:solidFill>
              </a:rPr>
              <a:t>概要説明</a:t>
            </a:r>
            <a:endParaRPr lang="ja-JP" altLang="en-US" sz="3200" b="0" dirty="0">
              <a:solidFill>
                <a:srgbClr val="00B050"/>
              </a:solidFill>
            </a:endParaRP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DC4270B7-D3E0-493F-B5B9-A7AF84939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ja-JP" b="0" cap="none" dirty="0"/>
              <a:t>Introductions_1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C78DF9-B85D-48A5-BC2A-BFBC764F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44214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9448A-5429-1F86-CC7A-696E6FF05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6E768487-F74A-F82D-4B77-F3682D9C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sz="3200" b="0" dirty="0">
                <a:solidFill>
                  <a:srgbClr val="00B050"/>
                </a:solidFill>
              </a:rPr>
              <a:t>エッジ＋サーバによるシステム構築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E8ADF8A-27CE-C040-35D1-41D530E51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ja-JP" dirty="0"/>
              <a:t>Edge and Sever System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75905C-123C-DDBF-BC8B-EE167752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026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384D7-41F8-7CE2-4D39-3FDD9EC4A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41A1F2C-B07E-58A7-9E6A-C29963DF2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システム構成</a:t>
            </a:r>
            <a:endParaRPr lang="en-US" altLang="ja-JP" dirty="0"/>
          </a:p>
          <a:p>
            <a:pPr lvl="2"/>
            <a:r>
              <a:rPr lang="ja-JP" altLang="en-US" dirty="0"/>
              <a:t>現場にセンサを設置しラズパイの</a:t>
            </a:r>
            <a:r>
              <a:rPr lang="en-US" altLang="ja-JP" dirty="0"/>
              <a:t>DB</a:t>
            </a:r>
            <a:r>
              <a:rPr lang="ja-JP" altLang="en-US" dirty="0"/>
              <a:t>に保存し，可視化するシステムを作ろう</a:t>
            </a:r>
            <a:endParaRPr lang="en-US" altLang="ja-JP" dirty="0"/>
          </a:p>
          <a:p>
            <a:endParaRPr lang="en-US" altLang="ja-JP" dirty="0"/>
          </a:p>
          <a:p>
            <a:pPr lvl="2"/>
            <a:r>
              <a:rPr lang="en-US" altLang="ja-JP" dirty="0"/>
              <a:t>M5Stick-C </a:t>
            </a:r>
            <a:r>
              <a:rPr lang="ja-JP" altLang="en-US" dirty="0"/>
              <a:t>を現場に設置したセンサと想定，加速度センサの値を使う</a:t>
            </a:r>
            <a:endParaRPr lang="en-US" altLang="ja-JP" dirty="0"/>
          </a:p>
          <a:p>
            <a:pPr lvl="2"/>
            <a:r>
              <a:rPr lang="en-US" altLang="ja-JP" dirty="0"/>
              <a:t>5</a:t>
            </a:r>
            <a:r>
              <a:rPr lang="ja-JP" altLang="en-US" dirty="0"/>
              <a:t>秒ごとにサーバの</a:t>
            </a:r>
            <a:r>
              <a:rPr lang="en-US" altLang="ja-JP" dirty="0" err="1"/>
              <a:t>InfluxDB</a:t>
            </a:r>
            <a:r>
              <a:rPr lang="en-US" altLang="ja-JP" dirty="0"/>
              <a:t> </a:t>
            </a:r>
            <a:r>
              <a:rPr lang="ja-JP" altLang="en-US" dirty="0"/>
              <a:t>に加速度データを保存</a:t>
            </a:r>
            <a:endParaRPr lang="en-US" altLang="ja-JP" dirty="0"/>
          </a:p>
          <a:p>
            <a:pPr lvl="2"/>
            <a:r>
              <a:rPr lang="en-US" altLang="ja-JP" dirty="0"/>
              <a:t>Grafana </a:t>
            </a:r>
            <a:r>
              <a:rPr lang="ja-JP" altLang="en-US" dirty="0"/>
              <a:t>でビジュアル化</a:t>
            </a:r>
            <a:endParaRPr lang="en-US" altLang="ja-JP" dirty="0"/>
          </a:p>
          <a:p>
            <a:pPr lvl="2"/>
            <a:r>
              <a:rPr lang="ja-JP" altLang="en-US" dirty="0"/>
              <a:t>スマホに表示するシステム</a:t>
            </a:r>
            <a:endParaRPr lang="en-US" altLang="ja-JP" dirty="0"/>
          </a:p>
          <a:p>
            <a:pPr lvl="2"/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87519592-75AF-37D1-A0DE-6E5F3C7E2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遠隔監視システム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2F07D5-D432-586D-AB46-5B180979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21</a:t>
            </a:fld>
            <a:endParaRPr lang="en-US" altLang="ja-JP" dirty="0"/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E80E8895-703B-CBE6-A4BA-6BA9518D0F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569832"/>
              </p:ext>
            </p:extLst>
          </p:nvPr>
        </p:nvGraphicFramePr>
        <p:xfrm>
          <a:off x="1640632" y="4077072"/>
          <a:ext cx="7334448" cy="1439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1E2283-6133-3949-CB58-1F1694E4F0AC}"/>
              </a:ext>
            </a:extLst>
          </p:cNvPr>
          <p:cNvSpPr txBox="1"/>
          <p:nvPr/>
        </p:nvSpPr>
        <p:spPr>
          <a:xfrm>
            <a:off x="3188803" y="5493603"/>
            <a:ext cx="14761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Wi-Fi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FE8653-0993-139B-BEFA-2001D75BCCAD}"/>
              </a:ext>
            </a:extLst>
          </p:cNvPr>
          <p:cNvSpPr txBox="1"/>
          <p:nvPr/>
        </p:nvSpPr>
        <p:spPr>
          <a:xfrm>
            <a:off x="5877102" y="5493603"/>
            <a:ext cx="14761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localhost:8086</a:t>
            </a:r>
          </a:p>
        </p:txBody>
      </p:sp>
    </p:spTree>
    <p:extLst>
      <p:ext uri="{BB962C8B-B14F-4D97-AF65-F5344CB8AC3E}">
        <p14:creationId xmlns:p14="http://schemas.microsoft.com/office/powerpoint/2010/main" val="738563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DB78BA4-9FE0-8CE6-5045-B6411D66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サンプルフローを使用</a:t>
            </a:r>
            <a:endParaRPr kumimoji="1" lang="en-US" altLang="ja-JP" dirty="0"/>
          </a:p>
          <a:p>
            <a:pPr lvl="2"/>
            <a:r>
              <a:rPr lang="en-US" altLang="ja-JP" dirty="0"/>
              <a:t>\Prog4\InfluxDB_http.m5f</a:t>
            </a:r>
          </a:p>
          <a:p>
            <a:pPr lvl="2"/>
            <a:r>
              <a:rPr lang="en-US" altLang="ja-JP" dirty="0"/>
              <a:t>ID </a:t>
            </a:r>
            <a:r>
              <a:rPr lang="ja-JP" altLang="en-US" dirty="0"/>
              <a:t>を自分の名前番号</a:t>
            </a:r>
            <a:r>
              <a:rPr lang="en-US" altLang="ja-JP" dirty="0"/>
              <a:t>(001</a:t>
            </a:r>
            <a:r>
              <a:rPr lang="ja-JP" altLang="en-US" dirty="0"/>
              <a:t>など</a:t>
            </a:r>
            <a:r>
              <a:rPr lang="en-US" altLang="ja-JP" dirty="0"/>
              <a:t>) </a:t>
            </a:r>
            <a:r>
              <a:rPr lang="ja-JP" altLang="en-US" dirty="0"/>
              <a:t>に変更</a:t>
            </a:r>
            <a:endParaRPr lang="en-US" altLang="ja-JP" dirty="0"/>
          </a:p>
          <a:p>
            <a:pPr lvl="2"/>
            <a:r>
              <a:rPr kumimoji="1" lang="en-US" altLang="ja-JP" dirty="0"/>
              <a:t>5s </a:t>
            </a:r>
            <a:r>
              <a:rPr kumimoji="1" lang="ja-JP" altLang="en-US" dirty="0"/>
              <a:t>ごとに</a:t>
            </a:r>
            <a:r>
              <a:rPr lang="ja-JP" altLang="en-US" dirty="0"/>
              <a:t>加速度センサの値が送られる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r>
              <a:rPr kumimoji="1" lang="ja-JP" altLang="en-US" dirty="0"/>
              <a:t>注意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M5Stick-C </a:t>
            </a:r>
            <a:r>
              <a:rPr kumimoji="1" lang="ja-JP" altLang="en-US" dirty="0"/>
              <a:t>の</a:t>
            </a:r>
            <a:r>
              <a:rPr kumimoji="1" lang="en-US" altLang="ja-JP" dirty="0"/>
              <a:t>SSID </a:t>
            </a:r>
            <a:r>
              <a:rPr kumimoji="1" lang="ja-JP" altLang="en-US" dirty="0"/>
              <a:t>が書き換わるため，再度プログラミングは面倒になる</a:t>
            </a:r>
            <a:endParaRPr kumimoji="1" lang="en-US" altLang="ja-JP" dirty="0"/>
          </a:p>
          <a:p>
            <a:pPr lvl="3"/>
            <a:r>
              <a:rPr lang="ja-JP" altLang="en-US" dirty="0"/>
              <a:t>電源 → </a:t>
            </a:r>
            <a:r>
              <a:rPr lang="en-US" altLang="ja-JP" dirty="0"/>
              <a:t>A </a:t>
            </a:r>
            <a:r>
              <a:rPr lang="ja-JP" altLang="en-US" dirty="0"/>
              <a:t>→ </a:t>
            </a:r>
            <a:r>
              <a:rPr lang="en-US" altLang="ja-JP" dirty="0"/>
              <a:t>B(</a:t>
            </a:r>
            <a:r>
              <a:rPr lang="en-US" altLang="ja-JP" dirty="0" err="1"/>
              <a:t>SetUP</a:t>
            </a:r>
            <a:r>
              <a:rPr lang="en-US" altLang="ja-JP" dirty="0"/>
              <a:t>) </a:t>
            </a:r>
            <a:r>
              <a:rPr lang="ja-JP" altLang="en-US" dirty="0"/>
              <a:t>→ </a:t>
            </a:r>
            <a:r>
              <a:rPr lang="en-US" altLang="ja-JP" dirty="0"/>
              <a:t>A </a:t>
            </a:r>
            <a:r>
              <a:rPr lang="ja-JP" altLang="en-US" dirty="0"/>
              <a:t>→ </a:t>
            </a:r>
            <a:r>
              <a:rPr lang="en-US" altLang="ja-JP" dirty="0"/>
              <a:t>Bx4</a:t>
            </a:r>
            <a:r>
              <a:rPr lang="ja-JP" altLang="en-US" dirty="0"/>
              <a:t> </a:t>
            </a:r>
            <a:r>
              <a:rPr lang="en-US" altLang="ja-JP" dirty="0"/>
              <a:t>(Wi-Fi Select) </a:t>
            </a:r>
            <a:r>
              <a:rPr lang="ja-JP" altLang="en-US" dirty="0"/>
              <a:t>→ </a:t>
            </a:r>
            <a:r>
              <a:rPr lang="en-US" altLang="ja-JP" dirty="0"/>
              <a:t>A </a:t>
            </a:r>
            <a:r>
              <a:rPr lang="ja-JP" altLang="en-US" dirty="0"/>
              <a:t>→ </a:t>
            </a:r>
            <a:r>
              <a:rPr lang="en-US" altLang="ja-JP" dirty="0"/>
              <a:t>mii-</a:t>
            </a:r>
            <a:r>
              <a:rPr lang="en-US" altLang="ja-JP" dirty="0" err="1"/>
              <a:t>syste</a:t>
            </a:r>
            <a:r>
              <a:rPr lang="en-US" altLang="ja-JP" dirty="0"/>
              <a:t> </a:t>
            </a:r>
            <a:r>
              <a:rPr lang="ja-JP" altLang="en-US" dirty="0"/>
              <a:t>→ </a:t>
            </a:r>
            <a:r>
              <a:rPr lang="en-US" altLang="ja-JP" dirty="0"/>
              <a:t>A </a:t>
            </a:r>
            <a:r>
              <a:rPr lang="ja-JP" altLang="en-US" dirty="0"/>
              <a:t>→</a:t>
            </a:r>
            <a:r>
              <a:rPr lang="en-US" altLang="ja-JP" dirty="0"/>
              <a:t>POW(</a:t>
            </a:r>
            <a:r>
              <a:rPr lang="ja-JP" altLang="en-US" dirty="0"/>
              <a:t>再起動</a:t>
            </a:r>
            <a:r>
              <a:rPr lang="en-US" altLang="ja-JP" dirty="0"/>
              <a:t>)</a:t>
            </a:r>
          </a:p>
          <a:p>
            <a:pPr marL="403223" lvl="3" indent="0">
              <a:buNone/>
            </a:pPr>
            <a:endParaRPr kumimoji="1" lang="en-US" altLang="ja-JP" dirty="0"/>
          </a:p>
          <a:p>
            <a:pPr marL="403223" lvl="3" indent="0">
              <a:buNone/>
            </a:pPr>
            <a:r>
              <a:rPr kumimoji="1" lang="en-US" altLang="ja-JP" dirty="0"/>
              <a:t>※</a:t>
            </a:r>
            <a:r>
              <a:rPr kumimoji="1" lang="ja-JP" altLang="en-US" dirty="0"/>
              <a:t>アプリが</a:t>
            </a:r>
            <a:r>
              <a:rPr kumimoji="1" lang="en-US" altLang="ja-JP" dirty="0"/>
              <a:t>Wi-Fi </a:t>
            </a:r>
            <a:r>
              <a:rPr kumimoji="1" lang="ja-JP" altLang="en-US" dirty="0"/>
              <a:t>を</a:t>
            </a:r>
            <a:r>
              <a:rPr lang="ja-JP" altLang="en-US" dirty="0"/>
              <a:t> </a:t>
            </a:r>
            <a:r>
              <a:rPr lang="en-US" altLang="ja-JP" dirty="0"/>
              <a:t>RPI4-AP001 </a:t>
            </a:r>
            <a:r>
              <a:rPr lang="ja-JP" altLang="en-US" dirty="0"/>
              <a:t>に変更してしまい，プログラミングできなくなるので</a:t>
            </a:r>
            <a:r>
              <a:rPr lang="en-US" altLang="ja-JP" dirty="0"/>
              <a:t>	Wi-Fi </a:t>
            </a:r>
            <a:r>
              <a:rPr lang="ja-JP" altLang="en-US" dirty="0"/>
              <a:t>を戻してからプログラミングする</a:t>
            </a:r>
            <a:endParaRPr lang="en-US" altLang="ja-JP" dirty="0"/>
          </a:p>
          <a:p>
            <a:pPr marL="403223" lvl="3" indent="0">
              <a:buNone/>
            </a:pPr>
            <a:r>
              <a:rPr lang="en-US" altLang="ja-JP" dirty="0"/>
              <a:t>※PC </a:t>
            </a:r>
            <a:r>
              <a:rPr lang="ja-JP" altLang="en-US" dirty="0"/>
              <a:t>も</a:t>
            </a:r>
            <a:r>
              <a:rPr lang="en-US" altLang="ja-JP" dirty="0"/>
              <a:t>Wi-Fi </a:t>
            </a:r>
            <a:r>
              <a:rPr lang="ja-JP" altLang="en-US" dirty="0"/>
              <a:t>設定を戻す必要がある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38EF031-0491-79DC-6D40-C912DB934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エッジ側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D51361-E5E3-ECAC-E60A-6C970C8D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22</a:t>
            </a:fld>
            <a:endParaRPr lang="en-US" altLang="ja-JP" dirty="0"/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06D98AB9-28C8-F9F1-7088-B2C1CA714E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9359870"/>
              </p:ext>
            </p:extLst>
          </p:nvPr>
        </p:nvGraphicFramePr>
        <p:xfrm>
          <a:off x="5241032" y="5085184"/>
          <a:ext cx="4392489" cy="1480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7F6EC19-C814-8053-3382-E25FE97C6E5A}"/>
              </a:ext>
            </a:extLst>
          </p:cNvPr>
          <p:cNvCxnSpPr/>
          <p:nvPr/>
        </p:nvCxnSpPr>
        <p:spPr>
          <a:xfrm flipV="1">
            <a:off x="6465168" y="5589240"/>
            <a:ext cx="360040" cy="50676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07FC641-B2C5-B6B3-FD76-7094B3C63DD8}"/>
              </a:ext>
            </a:extLst>
          </p:cNvPr>
          <p:cNvCxnSpPr>
            <a:cxnSpLocks/>
          </p:cNvCxnSpPr>
          <p:nvPr/>
        </p:nvCxnSpPr>
        <p:spPr>
          <a:xfrm flipH="1" flipV="1">
            <a:off x="6465168" y="5589240"/>
            <a:ext cx="360040" cy="50676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117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00397C6-55EE-DB7E-B834-4F254D7B3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1032" y="1124744"/>
            <a:ext cx="4392489" cy="477185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kumimoji="1"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Wi-Fi </a:t>
            </a: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に接続</a:t>
            </a:r>
            <a:endParaRPr kumimoji="1"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Server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設定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名称 設定</a:t>
            </a:r>
            <a:endParaRPr kumimoji="1"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measurement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設定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ID </a:t>
            </a: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設定 </a:t>
            </a:r>
            <a:r>
              <a:rPr kumimoji="1"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</a:p>
          <a:p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加速度データ取得</a:t>
            </a:r>
            <a:endParaRPr kumimoji="1"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表示</a:t>
            </a:r>
            <a:endParaRPr kumimoji="1"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DB </a:t>
            </a: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書込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3C47F613-0236-2CA0-A00A-5A8F5761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978B3D-53BC-F0E2-57DB-8DF60A7A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23</a:t>
            </a:fld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95F4CF2-7A50-25CD-6EB8-DDE918613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79" y="1124745"/>
            <a:ext cx="4680521" cy="4834486"/>
          </a:xfrm>
          <a:prstGeom prst="rect">
            <a:avLst/>
          </a:prstGeom>
        </p:spPr>
      </p:pic>
      <p:sp>
        <p:nvSpPr>
          <p:cNvPr id="7" name="コンテンツ プレースホルダー 1">
            <a:extLst>
              <a:ext uri="{FF2B5EF4-FFF2-40B4-BE49-F238E27FC236}">
                <a16:creationId xmlns:a16="http://schemas.microsoft.com/office/drawing/2014/main" id="{706B0E2B-BB48-705F-7909-ED8FE67F3978}"/>
              </a:ext>
            </a:extLst>
          </p:cNvPr>
          <p:cNvSpPr txBox="1">
            <a:spLocks/>
          </p:cNvSpPr>
          <p:nvPr/>
        </p:nvSpPr>
        <p:spPr bwMode="auto">
          <a:xfrm>
            <a:off x="5245310" y="6093296"/>
            <a:ext cx="4392489" cy="5757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※ID</a:t>
            </a:r>
            <a:r>
              <a:rPr lang="ja-JP" altLang="en-US" sz="1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は各自の番号に変更</a:t>
            </a:r>
            <a:endParaRPr lang="en-US" altLang="ja-JP" sz="1800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6196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00397C6-55EE-DB7E-B834-4F254D7B3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1032" y="1268760"/>
            <a:ext cx="4392489" cy="352839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kumimoji="1"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Server </a:t>
            </a: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アドレス</a:t>
            </a:r>
            <a:endParaRPr kumimoji="1"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measurement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と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</a:p>
          <a:p>
            <a:endParaRPr kumimoji="1"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Data X,Y</a:t>
            </a:r>
          </a:p>
          <a:p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デバッグ用表示</a:t>
            </a:r>
            <a:endParaRPr kumimoji="1"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http post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3C47F613-0236-2CA0-A00A-5A8F5761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978B3D-53BC-F0E2-57DB-8DF60A7A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24</a:t>
            </a:fld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A30A0CD-0C0D-B883-F19F-B9FF24A0D4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700"/>
          <a:stretch/>
        </p:blipFill>
        <p:spPr>
          <a:xfrm>
            <a:off x="194337" y="1268760"/>
            <a:ext cx="4923970" cy="4953691"/>
          </a:xfrm>
          <a:prstGeom prst="rect">
            <a:avLst/>
          </a:prstGeom>
        </p:spPr>
      </p:pic>
      <p:sp>
        <p:nvSpPr>
          <p:cNvPr id="7" name="コンテンツ プレースホルダー 1">
            <a:extLst>
              <a:ext uri="{FF2B5EF4-FFF2-40B4-BE49-F238E27FC236}">
                <a16:creationId xmlns:a16="http://schemas.microsoft.com/office/drawing/2014/main" id="{98FB59F3-9F33-9858-A7D2-DB322F2FF434}"/>
              </a:ext>
            </a:extLst>
          </p:cNvPr>
          <p:cNvSpPr txBox="1">
            <a:spLocks/>
          </p:cNvSpPr>
          <p:nvPr/>
        </p:nvSpPr>
        <p:spPr bwMode="auto">
          <a:xfrm>
            <a:off x="5245310" y="5091235"/>
            <a:ext cx="4392489" cy="128074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en-US" altLang="ja-JP" sz="1800" kern="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influxDB</a:t>
            </a:r>
            <a:r>
              <a:rPr lang="en-US" altLang="ja-JP" sz="1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書込</a:t>
            </a:r>
            <a:endParaRPr lang="en-US" altLang="ja-JP" sz="1800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http </a:t>
            </a:r>
            <a:r>
              <a:rPr lang="ja-JP" altLang="en-US" sz="1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en-US" altLang="ja-JP" sz="1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post :8086 </a:t>
            </a:r>
            <a:r>
              <a:rPr lang="ja-JP" altLang="en-US" sz="1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にて書き込める</a:t>
            </a:r>
            <a:endParaRPr lang="en-US" altLang="ja-JP" sz="1800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　カンマ</a:t>
            </a:r>
            <a:r>
              <a:rPr lang="en-US" altLang="ja-JP" sz="1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(,) </a:t>
            </a:r>
            <a:r>
              <a:rPr lang="ja-JP" altLang="en-US" sz="1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やスペースのルールがややこしい</a:t>
            </a:r>
            <a:endParaRPr lang="en-US" altLang="ja-JP" sz="1800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695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CD52C0F-7FED-5F3C-D4A8-13E21616B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RPI</a:t>
            </a:r>
            <a:r>
              <a:rPr lang="ja-JP" altLang="en-US" dirty="0"/>
              <a:t>の</a:t>
            </a:r>
            <a:r>
              <a:rPr lang="en-US" altLang="ja-JP" dirty="0"/>
              <a:t>Wi-Fi </a:t>
            </a:r>
            <a:r>
              <a:rPr lang="ja-JP" altLang="en-US" dirty="0"/>
              <a:t>に接続</a:t>
            </a:r>
            <a:endParaRPr lang="en-US" altLang="ja-JP" dirty="0"/>
          </a:p>
          <a:p>
            <a:pPr lvl="2"/>
            <a:r>
              <a:rPr lang="en-US" altLang="ja-JP" dirty="0"/>
              <a:t>SSID		RPI4-AP001</a:t>
            </a:r>
            <a:r>
              <a:rPr lang="ja-JP" altLang="en-US" dirty="0"/>
              <a:t>　　</a:t>
            </a:r>
            <a:r>
              <a:rPr lang="en-US" altLang="ja-JP" dirty="0"/>
              <a:t>PASS: 12345678</a:t>
            </a:r>
          </a:p>
          <a:p>
            <a:r>
              <a:rPr kumimoji="1" lang="en-US" altLang="ja-JP" dirty="0" err="1"/>
              <a:t>teraterm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SSH Login 	</a:t>
            </a:r>
            <a:r>
              <a:rPr lang="en-US" altLang="ja-JP" dirty="0"/>
              <a:t>192.168.4.1	USER: pi	PASS: raspberry</a:t>
            </a:r>
          </a:p>
          <a:p>
            <a:r>
              <a:rPr kumimoji="1" lang="en-US" altLang="ja-JP" dirty="0"/>
              <a:t>influx			</a:t>
            </a:r>
            <a:r>
              <a:rPr kumimoji="1" lang="ja-JP" altLang="en-US" dirty="0"/>
              <a:t>←</a:t>
            </a:r>
            <a:r>
              <a:rPr kumimoji="1" lang="en-US" altLang="ja-JP" dirty="0"/>
              <a:t>	DB </a:t>
            </a:r>
            <a:r>
              <a:rPr kumimoji="1" lang="ja-JP" altLang="en-US" dirty="0"/>
              <a:t>起動</a:t>
            </a:r>
            <a:endParaRPr kumimoji="1" lang="en-US" altLang="ja-JP" dirty="0"/>
          </a:p>
          <a:p>
            <a:r>
              <a:rPr lang="en-US" altLang="ja-JP" dirty="0"/>
              <a:t>use test			</a:t>
            </a:r>
            <a:r>
              <a:rPr kumimoji="1" lang="ja-JP" altLang="en-US" dirty="0"/>
              <a:t>←</a:t>
            </a:r>
            <a:r>
              <a:rPr kumimoji="1" lang="en-US" altLang="ja-JP" dirty="0"/>
              <a:t>	DB </a:t>
            </a:r>
            <a:r>
              <a:rPr kumimoji="1" lang="ja-JP" altLang="en-US" dirty="0"/>
              <a:t>指定</a:t>
            </a:r>
            <a:endParaRPr kumimoji="1" lang="en-US" altLang="ja-JP" dirty="0"/>
          </a:p>
          <a:p>
            <a:r>
              <a:rPr kumimoji="1" lang="en-US" altLang="ja-JP" dirty="0"/>
              <a:t>show measurements</a:t>
            </a:r>
            <a:r>
              <a:rPr lang="en-US" altLang="ja-JP" dirty="0"/>
              <a:t>	</a:t>
            </a:r>
            <a:r>
              <a:rPr kumimoji="1" lang="ja-JP" altLang="en-US" dirty="0"/>
              <a:t>←</a:t>
            </a:r>
            <a:r>
              <a:rPr kumimoji="1" lang="en-US" altLang="ja-JP" dirty="0"/>
              <a:t>	</a:t>
            </a:r>
            <a:r>
              <a:rPr kumimoji="1" lang="ja-JP" altLang="en-US" dirty="0"/>
              <a:t>データテーブル表示</a:t>
            </a:r>
            <a:endParaRPr kumimoji="1" lang="en-US" altLang="ja-JP" dirty="0"/>
          </a:p>
          <a:p>
            <a:r>
              <a:rPr kumimoji="1" lang="en-US" altLang="ja-JP" dirty="0"/>
              <a:t>select * from sensor	</a:t>
            </a:r>
            <a:r>
              <a:rPr kumimoji="1" lang="ja-JP" altLang="en-US" dirty="0"/>
              <a:t>←</a:t>
            </a:r>
            <a:r>
              <a:rPr kumimoji="1" lang="en-US" altLang="ja-JP" dirty="0"/>
              <a:t>	</a:t>
            </a:r>
            <a:r>
              <a:rPr kumimoji="1" lang="ja-JP" altLang="en-US" dirty="0"/>
              <a:t>データ表示</a:t>
            </a:r>
            <a:endParaRPr kumimoji="1" lang="en-US" altLang="ja-JP" dirty="0"/>
          </a:p>
          <a:p>
            <a:r>
              <a:rPr kumimoji="1" lang="en-US" altLang="ja-JP" dirty="0"/>
              <a:t>select * from sensor where ID=‘001’</a:t>
            </a:r>
          </a:p>
          <a:p>
            <a:r>
              <a:rPr kumimoji="1" lang="en-US" altLang="ja-JP" dirty="0"/>
              <a:t>select * from sensor where ID='001' LIMIT 10</a:t>
            </a:r>
          </a:p>
          <a:p>
            <a:r>
              <a:rPr kumimoji="1" lang="en-US" altLang="ja-JP" sz="2000" dirty="0"/>
              <a:t>select * from sensor where ID='001' and time &gt; now() - 30m</a:t>
            </a:r>
            <a:endParaRPr lang="en-US" altLang="ja-JP" sz="2000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8C38047E-6EE7-68CC-E512-EB88E55B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確認しよう</a:t>
            </a:r>
            <a:r>
              <a:rPr kumimoji="1" lang="en-US" altLang="ja-JP" dirty="0"/>
              <a:t>(query)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C11F13-FED9-817F-60EA-3AEC27CE5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11692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AE9F9F49-AB1C-B8A1-96DD-8C19A0EAE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データを取り出したい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bash</a:t>
            </a:r>
            <a:r>
              <a:rPr kumimoji="1" lang="ja-JP" altLang="en-US" dirty="0"/>
              <a:t> コマンドを作り，期間指定のデータを取り出せる</a:t>
            </a:r>
            <a:endParaRPr kumimoji="1" lang="en-US" altLang="ja-JP" dirty="0"/>
          </a:p>
          <a:p>
            <a:pPr marL="309561" lvl="2" indent="0">
              <a:buNone/>
            </a:pPr>
            <a:r>
              <a:rPr kumimoji="1" lang="en-US" altLang="ja-JP" sz="1600" dirty="0"/>
              <a:t>influx -precision 'rfc3339' -database 'test' -execute 'select * from sensor where time &gt; now() -30d' -format csv &gt; LOG.csv</a:t>
            </a:r>
          </a:p>
          <a:p>
            <a:pPr marL="309561" lvl="2" indent="0">
              <a:buNone/>
            </a:pPr>
            <a:endParaRPr lang="en-US" altLang="ja-JP" sz="1600" dirty="0"/>
          </a:p>
          <a:p>
            <a:pPr marL="309561" lvl="2" indent="0">
              <a:buNone/>
            </a:pPr>
            <a:r>
              <a:rPr kumimoji="1" lang="en-US" altLang="ja-JP" sz="1600" dirty="0"/>
              <a:t>#001: </a:t>
            </a:r>
            <a:r>
              <a:rPr kumimoji="1" lang="en-US" altLang="ja-JP" sz="1600" dirty="0" err="1"/>
              <a:t>Databese</a:t>
            </a:r>
            <a:r>
              <a:rPr kumimoji="1" lang="en-US" altLang="ja-JP" sz="1600" dirty="0"/>
              <a:t>	test</a:t>
            </a:r>
          </a:p>
          <a:p>
            <a:pPr marL="309561" lvl="2" indent="0">
              <a:buNone/>
            </a:pPr>
            <a:r>
              <a:rPr kumimoji="1" lang="en-US" altLang="ja-JP" sz="1600" dirty="0"/>
              <a:t>#002: measurements	sensor</a:t>
            </a:r>
          </a:p>
          <a:p>
            <a:pPr marL="309561" lvl="2" indent="0">
              <a:buNone/>
            </a:pPr>
            <a:r>
              <a:rPr kumimoji="1" lang="en-US" altLang="ja-JP" sz="1600" dirty="0"/>
              <a:t>where time &gt; now() -30d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:</a:t>
            </a:r>
            <a:r>
              <a:rPr kumimoji="1" lang="ja-JP" altLang="en-US" sz="1600" dirty="0"/>
              <a:t> 過去</a:t>
            </a:r>
            <a:r>
              <a:rPr kumimoji="1" lang="en-US" altLang="ja-JP" sz="1600" dirty="0"/>
              <a:t>30</a:t>
            </a:r>
            <a:r>
              <a:rPr kumimoji="1" lang="ja-JP" altLang="en-US" sz="1600" dirty="0"/>
              <a:t>日分</a:t>
            </a:r>
            <a:endParaRPr kumimoji="1" lang="en-US" altLang="ja-JP" sz="1600" dirty="0"/>
          </a:p>
          <a:p>
            <a:pPr marL="309561" lvl="2" indent="0">
              <a:buNone/>
            </a:pPr>
            <a:endParaRPr kumimoji="1" lang="en-US" altLang="ja-JP" dirty="0"/>
          </a:p>
          <a:p>
            <a:r>
              <a:rPr kumimoji="1" lang="en-US" altLang="ja-JP" dirty="0"/>
              <a:t>Grafana</a:t>
            </a:r>
          </a:p>
          <a:p>
            <a:pPr lvl="2"/>
            <a:r>
              <a:rPr lang="ja-JP" altLang="en-US" dirty="0"/>
              <a:t>期間指定してグラフを右クリックして</a:t>
            </a:r>
            <a:r>
              <a:rPr lang="en-US" altLang="ja-JP" dirty="0"/>
              <a:t>export </a:t>
            </a:r>
            <a:r>
              <a:rPr lang="ja-JP" altLang="en-US" dirty="0"/>
              <a:t>も可能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pPr marL="309561" lvl="2" indent="0">
              <a:buNone/>
            </a:pPr>
            <a:endParaRPr lang="en-US" altLang="ja-JP" dirty="0"/>
          </a:p>
          <a:p>
            <a:pPr marL="309561" lvl="2" indent="0">
              <a:buNone/>
            </a:pPr>
            <a:r>
              <a:rPr kumimoji="1" lang="ja-JP" altLang="en-US" dirty="0"/>
              <a:t>専門的な所なので勉強するか，最初は教えてもらうほうが良い</a:t>
            </a:r>
            <a:endParaRPr kumimoji="1" lang="en-US" altLang="ja-JP" dirty="0"/>
          </a:p>
          <a:p>
            <a:pPr marL="309561" lvl="2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309561" lvl="2" indent="0">
              <a:buNone/>
            </a:pPr>
            <a:endParaRPr kumimoji="1" lang="en-US" altLang="ja-JP" dirty="0"/>
          </a:p>
          <a:p>
            <a:pPr marL="309561" lvl="2" indent="0">
              <a:buNone/>
            </a:pP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7509B50-BC7F-C3C7-0138-D874013A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InfluxDB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0F540E-27EB-4F37-F6BD-6113D4438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23137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90E235F-7ABF-64FE-3F1B-58B044ECE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5832372"/>
          </a:xfrm>
        </p:spPr>
        <p:txBody>
          <a:bodyPr/>
          <a:lstStyle/>
          <a:p>
            <a:r>
              <a:rPr kumimoji="1" lang="ja-JP" altLang="en-US" dirty="0"/>
              <a:t>ある程度データが溜まったところでグラフを作る</a:t>
            </a:r>
            <a:endParaRPr kumimoji="1" lang="en-US" altLang="ja-JP" dirty="0"/>
          </a:p>
          <a:p>
            <a:pPr lvl="2"/>
            <a:r>
              <a:rPr lang="en-US" altLang="ja-JP" dirty="0"/>
              <a:t>Dashboard </a:t>
            </a:r>
            <a:r>
              <a:rPr lang="ja-JP" altLang="en-US" dirty="0"/>
              <a:t>→ </a:t>
            </a:r>
            <a:r>
              <a:rPr lang="en-US" altLang="ja-JP" dirty="0"/>
              <a:t>Add visualization</a:t>
            </a:r>
          </a:p>
          <a:p>
            <a:pPr lvl="2"/>
            <a:r>
              <a:rPr kumimoji="1" lang="ja-JP" altLang="en-US" dirty="0"/>
              <a:t>講師の操作を見ながら進めます</a:t>
            </a:r>
            <a:endParaRPr kumimoji="1" lang="en-US" altLang="ja-JP" dirty="0"/>
          </a:p>
          <a:p>
            <a:pPr lvl="2"/>
            <a:endParaRPr lang="en-US" altLang="ja-JP" dirty="0"/>
          </a:p>
          <a:p>
            <a:r>
              <a:rPr lang="en-US" altLang="ja-JP" dirty="0" err="1"/>
              <a:t>RasPi</a:t>
            </a:r>
            <a:r>
              <a:rPr lang="en-US" altLang="ja-JP" dirty="0"/>
              <a:t> </a:t>
            </a:r>
            <a:r>
              <a:rPr lang="ja-JP" altLang="en-US" dirty="0"/>
              <a:t>に繋いだ状態で，以下</a:t>
            </a:r>
            <a:r>
              <a:rPr lang="en-US" altLang="ja-JP" dirty="0"/>
              <a:t>URL</a:t>
            </a:r>
            <a:r>
              <a:rPr lang="ja-JP" altLang="en-US" dirty="0"/>
              <a:t>を起動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>
                <a:hlinkClick r:id="rId2"/>
              </a:rPr>
              <a:t>http://192.168.4.1:3000</a:t>
            </a:r>
            <a:endParaRPr lang="en-US" altLang="ja-JP" dirty="0"/>
          </a:p>
          <a:p>
            <a:pPr lvl="2"/>
            <a:endParaRPr lang="en-US" altLang="ja-JP" dirty="0"/>
          </a:p>
          <a:p>
            <a:pPr lvl="1"/>
            <a:r>
              <a:rPr kumimoji="1" lang="ja-JP" altLang="en-US" dirty="0"/>
              <a:t>ざっくり</a:t>
            </a:r>
            <a:endParaRPr kumimoji="1" lang="en-US" altLang="ja-JP" dirty="0"/>
          </a:p>
          <a:p>
            <a:pPr lvl="2"/>
            <a:r>
              <a:rPr lang="en-US" altLang="ja-JP" dirty="0"/>
              <a:t>Data sources </a:t>
            </a:r>
            <a:r>
              <a:rPr lang="ja-JP" altLang="en-US" dirty="0"/>
              <a:t>により</a:t>
            </a:r>
            <a:r>
              <a:rPr lang="en-US" altLang="ja-JP" dirty="0" err="1"/>
              <a:t>InfluxDB</a:t>
            </a:r>
            <a:r>
              <a:rPr lang="en-US" altLang="ja-JP" dirty="0"/>
              <a:t> </a:t>
            </a:r>
            <a:r>
              <a:rPr lang="ja-JP" altLang="en-US" dirty="0"/>
              <a:t>と </a:t>
            </a:r>
            <a:r>
              <a:rPr lang="en-US" altLang="ja-JP" dirty="0"/>
              <a:t>Database</a:t>
            </a:r>
            <a:r>
              <a:rPr lang="ja-JP" altLang="en-US" dirty="0"/>
              <a:t>名を指定</a:t>
            </a:r>
            <a:endParaRPr lang="en-US" altLang="ja-JP" dirty="0"/>
          </a:p>
          <a:p>
            <a:pPr lvl="2"/>
            <a:r>
              <a:rPr lang="en-US" altLang="ja-JP" dirty="0"/>
              <a:t>Visualization : </a:t>
            </a:r>
            <a:r>
              <a:rPr lang="ja-JP" altLang="en-US" dirty="0"/>
              <a:t>グラフの種類を選ぶ</a:t>
            </a:r>
            <a:endParaRPr lang="en-US" altLang="ja-JP" dirty="0"/>
          </a:p>
          <a:p>
            <a:pPr lvl="2"/>
            <a:r>
              <a:rPr kumimoji="1" lang="en-US" altLang="ja-JP" dirty="0"/>
              <a:t>from:</a:t>
            </a:r>
            <a:r>
              <a:rPr lang="ja-JP" altLang="en-US" dirty="0"/>
              <a:t> </a:t>
            </a:r>
            <a:r>
              <a:rPr lang="en-US" altLang="ja-JP" dirty="0" err="1"/>
              <a:t>measurments</a:t>
            </a:r>
            <a:r>
              <a:rPr lang="en-US" altLang="ja-JP" dirty="0"/>
              <a:t> </a:t>
            </a:r>
            <a:r>
              <a:rPr lang="ja-JP" altLang="en-US" dirty="0"/>
              <a:t>と </a:t>
            </a:r>
            <a:r>
              <a:rPr lang="en-US" altLang="ja-JP" dirty="0"/>
              <a:t>tag</a:t>
            </a:r>
            <a:r>
              <a:rPr lang="ja-JP" altLang="en-US" dirty="0"/>
              <a:t>を選ぶ</a:t>
            </a:r>
            <a:endParaRPr lang="en-US" altLang="ja-JP" dirty="0"/>
          </a:p>
          <a:p>
            <a:pPr lvl="2"/>
            <a:r>
              <a:rPr lang="en-US" altLang="ja-JP" dirty="0"/>
              <a:t>select: </a:t>
            </a:r>
            <a:r>
              <a:rPr lang="ja-JP" altLang="en-US" dirty="0"/>
              <a:t>表示する</a:t>
            </a:r>
            <a:r>
              <a:rPr lang="en-US" altLang="ja-JP" dirty="0"/>
              <a:t>data </a:t>
            </a:r>
            <a:r>
              <a:rPr lang="ja-JP" altLang="en-US" dirty="0"/>
              <a:t>を選ぶ</a:t>
            </a:r>
            <a:endParaRPr lang="en-US" altLang="ja-JP" dirty="0"/>
          </a:p>
          <a:p>
            <a:pPr lvl="2"/>
            <a:r>
              <a:rPr lang="en-US" altLang="ja-JP" dirty="0"/>
              <a:t>GROUP: </a:t>
            </a:r>
            <a:r>
              <a:rPr lang="ja-JP" altLang="en-US" dirty="0"/>
              <a:t>表示周期などを変更</a:t>
            </a:r>
            <a:endParaRPr lang="en-US" altLang="ja-JP" dirty="0"/>
          </a:p>
          <a:p>
            <a:pPr lvl="2"/>
            <a:endParaRPr lang="en-US" altLang="ja-JP" dirty="0"/>
          </a:p>
          <a:p>
            <a:pPr marL="309561" lvl="2" indent="0">
              <a:buNone/>
            </a:pPr>
            <a:r>
              <a:rPr lang="ja-JP" altLang="en-US" dirty="0"/>
              <a:t>　→ なんとなくキレイなグラフができる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pPr lvl="2"/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FEC345E-7623-9034-0DF6-088C59C7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Grafana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B3EFE8-E40D-1019-329E-AE62AA7E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27</a:t>
            </a:fld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BFCEA3D-6AA6-DEB8-F522-B8E2B5CBA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154" y="1268760"/>
            <a:ext cx="3000794" cy="159089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F16ED66-A551-8A84-85F9-F966C3A60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001" y="4725144"/>
            <a:ext cx="3839225" cy="175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45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43B9D33-77D0-4C44-9E93-11CACC8A5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次回は実践するテーマを決めます</a:t>
            </a:r>
            <a:endParaRPr lang="en-US" altLang="ja-JP" dirty="0"/>
          </a:p>
          <a:p>
            <a:r>
              <a:rPr lang="ja-JP" altLang="en-US" dirty="0"/>
              <a:t>作りたいもの，改善したいこと，見たいもの，などを探しておく</a:t>
            </a:r>
            <a:endParaRPr lang="en-US" altLang="ja-JP" dirty="0"/>
          </a:p>
          <a:p>
            <a:r>
              <a:rPr lang="ja-JP" altLang="en-US" dirty="0"/>
              <a:t>難しく考えず，たくさん出そう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8548B56A-94E0-4B92-AA0B-BC3F01E6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宿題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600F912-906D-42B2-9300-2A796425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28</a:t>
            </a:fld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639D5CD7-4859-47A4-BA41-C2AD3649C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191550"/>
              </p:ext>
            </p:extLst>
          </p:nvPr>
        </p:nvGraphicFramePr>
        <p:xfrm>
          <a:off x="1575924" y="2852936"/>
          <a:ext cx="6603999" cy="341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333">
                  <a:extLst>
                    <a:ext uri="{9D8B030D-6E8A-4147-A177-3AD203B41FA5}">
                      <a16:colId xmlns:a16="http://schemas.microsoft.com/office/drawing/2014/main" val="2153755471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1578024331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3239761020"/>
                    </a:ext>
                  </a:extLst>
                </a:gridCol>
              </a:tblGrid>
              <a:tr h="48783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何ができると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こう嬉しい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方法（次回考える）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357511"/>
                  </a:ext>
                </a:extLst>
              </a:tr>
              <a:tr h="487830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27161"/>
                  </a:ext>
                </a:extLst>
              </a:tr>
              <a:tr h="487830"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248945"/>
                  </a:ext>
                </a:extLst>
              </a:tr>
              <a:tr h="487830"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837036"/>
                  </a:ext>
                </a:extLst>
              </a:tr>
              <a:tr h="487830"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669598"/>
                  </a:ext>
                </a:extLst>
              </a:tr>
              <a:tr h="487830"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67685"/>
                  </a:ext>
                </a:extLst>
              </a:tr>
              <a:tr h="487830"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69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FC9FDA6-9C19-4463-907C-6E1BB9683A4F}"/>
              </a:ext>
            </a:extLst>
          </p:cNvPr>
          <p:cNvCxnSpPr/>
          <p:nvPr/>
        </p:nvCxnSpPr>
        <p:spPr>
          <a:xfrm>
            <a:off x="194337" y="5949280"/>
            <a:ext cx="9655207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6B39B15-035F-4D44-9B0F-CF289414A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04" y="836712"/>
            <a:ext cx="9145017" cy="792088"/>
          </a:xfrm>
        </p:spPr>
        <p:txBody>
          <a:bodyPr/>
          <a:lstStyle/>
          <a:p>
            <a:r>
              <a:rPr kumimoji="1" lang="en-US" altLang="ja-JP" dirty="0"/>
              <a:t>4</a:t>
            </a:r>
            <a:r>
              <a:rPr kumimoji="1" lang="ja-JP" altLang="en-US" dirty="0"/>
              <a:t>部</a:t>
            </a:r>
            <a:r>
              <a:rPr kumimoji="1" lang="en-US" altLang="ja-JP" dirty="0"/>
              <a:t>(</a:t>
            </a:r>
            <a:r>
              <a:rPr kumimoji="1" lang="ja-JP" altLang="en-US" dirty="0"/>
              <a:t>回</a:t>
            </a:r>
            <a:r>
              <a:rPr kumimoji="1" lang="en-US" altLang="ja-JP" dirty="0"/>
              <a:t>) </a:t>
            </a:r>
            <a:r>
              <a:rPr kumimoji="1" lang="ja-JP" altLang="en-US" dirty="0"/>
              <a:t>構成により基礎～導入検討までのスキルアップの上で，必要な開発をスタートします。</a:t>
            </a:r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3A0AF63-60B9-4199-8F21-BE5EFADD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IoT </a:t>
            </a:r>
            <a:r>
              <a:rPr kumimoji="1" lang="ja-JP" altLang="en-US" dirty="0"/>
              <a:t>導入への</a:t>
            </a:r>
            <a:r>
              <a:rPr lang="ja-JP" altLang="en-US" dirty="0"/>
              <a:t>基礎</a:t>
            </a:r>
            <a:r>
              <a:rPr kumimoji="1" lang="ja-JP" altLang="en-US" dirty="0"/>
              <a:t>講義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B4D98B-3BB2-4DE2-9859-225CA971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3</a:t>
            </a:fld>
            <a:endParaRPr lang="en-US" altLang="ja-JP" dirty="0"/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EA71C964-1298-4E77-9BF7-09AAF099C2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5328241"/>
              </p:ext>
            </p:extLst>
          </p:nvPr>
        </p:nvGraphicFramePr>
        <p:xfrm>
          <a:off x="272479" y="1772816"/>
          <a:ext cx="2520281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コンテンツ プレースホルダー 1">
            <a:extLst>
              <a:ext uri="{FF2B5EF4-FFF2-40B4-BE49-F238E27FC236}">
                <a16:creationId xmlns:a16="http://schemas.microsoft.com/office/drawing/2014/main" id="{19385433-3EBB-43AC-8AF8-423AC0CEAE16}"/>
              </a:ext>
            </a:extLst>
          </p:cNvPr>
          <p:cNvSpPr txBox="1">
            <a:spLocks/>
          </p:cNvSpPr>
          <p:nvPr/>
        </p:nvSpPr>
        <p:spPr bwMode="auto">
          <a:xfrm>
            <a:off x="3008784" y="1774152"/>
            <a:ext cx="6624737" cy="64673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kern="0" dirty="0"/>
              <a:t>センサ，マイコン，スマホを使って</a:t>
            </a:r>
            <a:r>
              <a:rPr lang="en-US" altLang="ja-JP" kern="0" dirty="0"/>
              <a:t>IoT</a:t>
            </a:r>
            <a:r>
              <a:rPr lang="ja-JP" altLang="en-US" kern="0" dirty="0"/>
              <a:t>を体験</a:t>
            </a:r>
            <a:endParaRPr lang="en-US" altLang="ja-JP" kern="0" dirty="0"/>
          </a:p>
        </p:txBody>
      </p:sp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0ABAF3B3-1A57-485E-9515-A38055FBBE5A}"/>
              </a:ext>
            </a:extLst>
          </p:cNvPr>
          <p:cNvSpPr txBox="1">
            <a:spLocks/>
          </p:cNvSpPr>
          <p:nvPr/>
        </p:nvSpPr>
        <p:spPr bwMode="auto">
          <a:xfrm>
            <a:off x="3008784" y="2871940"/>
            <a:ext cx="6624737" cy="64673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kern="0" dirty="0"/>
              <a:t>エッジ～クラウドまでの構成と使用機材を知る</a:t>
            </a:r>
            <a:endParaRPr lang="en-US" altLang="ja-JP" kern="0" dirty="0"/>
          </a:p>
        </p:txBody>
      </p:sp>
      <p:sp>
        <p:nvSpPr>
          <p:cNvPr id="9" name="コンテンツ プレースホルダー 1">
            <a:extLst>
              <a:ext uri="{FF2B5EF4-FFF2-40B4-BE49-F238E27FC236}">
                <a16:creationId xmlns:a16="http://schemas.microsoft.com/office/drawing/2014/main" id="{0CAD940A-DEE7-4036-931F-9BA4D0D0E9AA}"/>
              </a:ext>
            </a:extLst>
          </p:cNvPr>
          <p:cNvSpPr txBox="1">
            <a:spLocks/>
          </p:cNvSpPr>
          <p:nvPr/>
        </p:nvSpPr>
        <p:spPr bwMode="auto">
          <a:xfrm>
            <a:off x="3008784" y="3969728"/>
            <a:ext cx="6624737" cy="64673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kern="0" dirty="0"/>
              <a:t>自分で進めるための作業体験</a:t>
            </a:r>
            <a:endParaRPr lang="en-US" altLang="ja-JP" kern="0" dirty="0"/>
          </a:p>
        </p:txBody>
      </p:sp>
      <p:sp>
        <p:nvSpPr>
          <p:cNvPr id="10" name="コンテンツ プレースホルダー 1">
            <a:extLst>
              <a:ext uri="{FF2B5EF4-FFF2-40B4-BE49-F238E27FC236}">
                <a16:creationId xmlns:a16="http://schemas.microsoft.com/office/drawing/2014/main" id="{1F1A8FCE-6295-4BEA-85F4-98DDB35D9F81}"/>
              </a:ext>
            </a:extLst>
          </p:cNvPr>
          <p:cNvSpPr txBox="1">
            <a:spLocks/>
          </p:cNvSpPr>
          <p:nvPr/>
        </p:nvSpPr>
        <p:spPr bwMode="auto">
          <a:xfrm>
            <a:off x="3008784" y="5067516"/>
            <a:ext cx="6624737" cy="64673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kern="0" dirty="0"/>
              <a:t>最初に作るモノを決める，必要な技術を探る</a:t>
            </a:r>
            <a:endParaRPr lang="en-US" altLang="ja-JP" kern="0" dirty="0"/>
          </a:p>
        </p:txBody>
      </p:sp>
      <p:sp>
        <p:nvSpPr>
          <p:cNvPr id="11" name="コンテンツ プレースホルダー 1">
            <a:extLst>
              <a:ext uri="{FF2B5EF4-FFF2-40B4-BE49-F238E27FC236}">
                <a16:creationId xmlns:a16="http://schemas.microsoft.com/office/drawing/2014/main" id="{3961A036-4A3B-441A-94D7-DB04C7AD69DA}"/>
              </a:ext>
            </a:extLst>
          </p:cNvPr>
          <p:cNvSpPr txBox="1">
            <a:spLocks/>
          </p:cNvSpPr>
          <p:nvPr/>
        </p:nvSpPr>
        <p:spPr bwMode="auto">
          <a:xfrm>
            <a:off x="3008784" y="6165304"/>
            <a:ext cx="6624737" cy="64673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kern="0" dirty="0"/>
              <a:t>IoT</a:t>
            </a:r>
            <a:r>
              <a:rPr lang="ja-JP" altLang="en-US" kern="0" dirty="0"/>
              <a:t>化にチャレンジする</a:t>
            </a:r>
            <a:endParaRPr lang="en-US" altLang="ja-JP" kern="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D30AE03-197E-4987-969E-F66BC3433305}"/>
              </a:ext>
            </a:extLst>
          </p:cNvPr>
          <p:cNvSpPr/>
          <p:nvPr/>
        </p:nvSpPr>
        <p:spPr>
          <a:xfrm>
            <a:off x="194337" y="3825048"/>
            <a:ext cx="9583199" cy="9360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64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10AE72B-C825-47EC-B7C3-A01BD262F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5400600"/>
          </a:xfrm>
        </p:spPr>
        <p:txBody>
          <a:bodyPr/>
          <a:lstStyle/>
          <a:p>
            <a:r>
              <a:rPr kumimoji="1" lang="en-US" altLang="ja-JP" dirty="0"/>
              <a:t>IoT </a:t>
            </a:r>
            <a:r>
              <a:rPr kumimoji="1" lang="ja-JP" altLang="en-US" dirty="0"/>
              <a:t>って何？</a:t>
            </a:r>
            <a:endParaRPr kumimoji="1" lang="en-US" altLang="ja-JP" dirty="0"/>
          </a:p>
          <a:p>
            <a:pPr lvl="1"/>
            <a:r>
              <a:rPr lang="ja-JP" altLang="en-US" dirty="0"/>
              <a:t>モノのインターネット</a:t>
            </a:r>
            <a:r>
              <a:rPr lang="en-US" altLang="ja-JP" dirty="0"/>
              <a:t>		????</a:t>
            </a:r>
          </a:p>
          <a:p>
            <a:pPr lvl="2"/>
            <a:r>
              <a:rPr kumimoji="1" lang="ja-JP" altLang="en-US" dirty="0"/>
              <a:t>３大要素　：　あつめる　ー　つなげる　ー　活用する</a:t>
            </a:r>
            <a:endParaRPr kumimoji="1" lang="en-US" altLang="ja-JP" dirty="0"/>
          </a:p>
          <a:p>
            <a:pPr marL="484185" lvl="4" indent="0">
              <a:buNone/>
            </a:pPr>
            <a:endParaRPr kumimoji="1" lang="en-US" altLang="ja-JP" dirty="0"/>
          </a:p>
          <a:p>
            <a:pPr lvl="1"/>
            <a:r>
              <a:rPr lang="en-US" altLang="ja-JP" dirty="0"/>
              <a:t>IoT</a:t>
            </a:r>
            <a:r>
              <a:rPr lang="ja-JP" altLang="en-US" dirty="0"/>
              <a:t>はテクノロジーの総合格闘技</a:t>
            </a:r>
            <a:endParaRPr lang="en-US" altLang="ja-JP" dirty="0"/>
          </a:p>
          <a:p>
            <a:pPr lvl="2"/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0A9CFCD-D810-48AB-B336-C210F20E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たくさんの機器がつながる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3AC57E-7CC1-45AF-86F3-D62E8C24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4</a:t>
            </a:fld>
            <a:endParaRPr lang="en-US" altLang="ja-JP" dirty="0"/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0B8B7665-7780-4513-B03F-EAB7ABE6EDC6}"/>
              </a:ext>
            </a:extLst>
          </p:cNvPr>
          <p:cNvGraphicFramePr/>
          <p:nvPr/>
        </p:nvGraphicFramePr>
        <p:xfrm>
          <a:off x="824455" y="3196471"/>
          <a:ext cx="8257091" cy="1149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3DC87F9-51B2-497E-ACD1-E054F22C5929}"/>
              </a:ext>
            </a:extLst>
          </p:cNvPr>
          <p:cNvSpPr/>
          <p:nvPr/>
        </p:nvSpPr>
        <p:spPr>
          <a:xfrm>
            <a:off x="1280592" y="4581128"/>
            <a:ext cx="7488832" cy="5153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DATA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→ </a:t>
            </a:r>
            <a:r>
              <a:rPr lang="en-US" altLang="ja-JP" dirty="0">
                <a:solidFill>
                  <a:schemeClr val="tx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Hard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>
                <a:solidFill>
                  <a:schemeClr val="tx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>
                <a:solidFill>
                  <a:schemeClr val="tx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Soft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>
                <a:solidFill>
                  <a:schemeClr val="tx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>
                <a:solidFill>
                  <a:schemeClr val="tx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Network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>
                <a:solidFill>
                  <a:schemeClr val="tx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>
                <a:solidFill>
                  <a:schemeClr val="tx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24DECD41-14FD-4B9F-97C5-FB1E487788B8}"/>
              </a:ext>
            </a:extLst>
          </p:cNvPr>
          <p:cNvSpPr/>
          <p:nvPr/>
        </p:nvSpPr>
        <p:spPr>
          <a:xfrm>
            <a:off x="428498" y="5588697"/>
            <a:ext cx="9049004" cy="6486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今日はつなげるをテーマに体験します</a:t>
            </a:r>
            <a:endParaRPr lang="en-US" altLang="ja-JP" dirty="0">
              <a:solidFill>
                <a:schemeClr val="tx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603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50C2338-2131-4C84-9492-AB4CAE1B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sz="3200" b="0" dirty="0">
                <a:solidFill>
                  <a:srgbClr val="00B050"/>
                </a:solidFill>
              </a:rPr>
              <a:t>ネットワーク接続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DC4270B7-D3E0-493F-B5B9-A7AF84939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ja-JP" dirty="0" err="1"/>
              <a:t>Protcol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C78DF9-B85D-48A5-BC2A-BFBC764F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8682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9A6610F-179D-410F-B9C0-766768BBD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機器同士は電気通信（ネットワーク）により接続されている</a:t>
            </a:r>
            <a:endParaRPr kumimoji="1" lang="en-US" altLang="ja-JP" dirty="0"/>
          </a:p>
          <a:p>
            <a:r>
              <a:rPr lang="ja-JP" altLang="en-US" dirty="0"/>
              <a:t>お互いが決められた手順・内容で通信を行う（プロトコル）</a:t>
            </a:r>
            <a:endParaRPr lang="en-US" altLang="ja-JP" dirty="0"/>
          </a:p>
          <a:p>
            <a:r>
              <a:rPr lang="ja-JP" altLang="en-US" dirty="0"/>
              <a:t>たくさんのプロトコルがある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1EC38DE-CD12-4FD5-9BD5-36E262E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ネットワーク接続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7BCB45-DC60-46A5-9594-2AC2F68E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6</a:t>
            </a:fld>
            <a:endParaRPr lang="en-US" altLang="ja-JP" dirty="0"/>
          </a:p>
        </p:txBody>
      </p:sp>
      <p:pic>
        <p:nvPicPr>
          <p:cNvPr id="5122" name="Picture 2" descr="プロトコルの説明図">
            <a:extLst>
              <a:ext uri="{FF2B5EF4-FFF2-40B4-BE49-F238E27FC236}">
                <a16:creationId xmlns:a16="http://schemas.microsoft.com/office/drawing/2014/main" id="{1078CE02-EF13-4DFC-BB68-BE15387A1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32" y="2497210"/>
            <a:ext cx="6804248" cy="382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94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9A6610F-179D-410F-B9C0-766768BBD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5832372"/>
          </a:xfrm>
        </p:spPr>
        <p:txBody>
          <a:bodyPr/>
          <a:lstStyle/>
          <a:p>
            <a:r>
              <a:rPr kumimoji="1" lang="ja-JP" altLang="en-US" dirty="0"/>
              <a:t>機器間でやりとりするための決め事</a:t>
            </a:r>
            <a:endParaRPr kumimoji="1" lang="en-US" altLang="ja-JP" dirty="0"/>
          </a:p>
          <a:p>
            <a:r>
              <a:rPr lang="ja-JP" altLang="en-US" dirty="0"/>
              <a:t>規格化されているモノは，他メーカでもつながる</a:t>
            </a:r>
            <a:endParaRPr lang="en-US" altLang="ja-JP" dirty="0"/>
          </a:p>
          <a:p>
            <a:r>
              <a:rPr lang="ja-JP" altLang="en-US" dirty="0"/>
              <a:t>覚える必要は無い（覚えきれない）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プロトコル例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Ethernet</a:t>
            </a:r>
          </a:p>
          <a:p>
            <a:pPr lvl="4"/>
            <a:r>
              <a:rPr kumimoji="1" lang="en-US" altLang="ja-JP" dirty="0"/>
              <a:t>TCP/IP</a:t>
            </a:r>
          </a:p>
          <a:p>
            <a:pPr lvl="4"/>
            <a:r>
              <a:rPr lang="en-US" altLang="ja-JP" dirty="0"/>
              <a:t>UDP</a:t>
            </a:r>
          </a:p>
          <a:p>
            <a:pPr lvl="4"/>
            <a:r>
              <a:rPr kumimoji="1" lang="en-US" altLang="ja-JP" dirty="0"/>
              <a:t>MQTT</a:t>
            </a:r>
          </a:p>
          <a:p>
            <a:pPr lvl="4"/>
            <a:r>
              <a:rPr kumimoji="1" lang="en-US" altLang="ja-JP" dirty="0"/>
              <a:t>HTTP</a:t>
            </a:r>
          </a:p>
          <a:p>
            <a:pPr lvl="4"/>
            <a:endParaRPr kumimoji="1" lang="en-US" altLang="ja-JP" dirty="0"/>
          </a:p>
          <a:p>
            <a:pPr lvl="2"/>
            <a:r>
              <a:rPr lang="ja-JP" altLang="en-US" dirty="0"/>
              <a:t>センサ</a:t>
            </a:r>
            <a:r>
              <a:rPr kumimoji="1" lang="ja-JP" altLang="en-US" dirty="0"/>
              <a:t>系</a:t>
            </a:r>
            <a:endParaRPr kumimoji="1" lang="en-US" altLang="ja-JP" dirty="0"/>
          </a:p>
          <a:p>
            <a:pPr lvl="4"/>
            <a:r>
              <a:rPr kumimoji="1" lang="en-US" altLang="ja-JP" dirty="0"/>
              <a:t>i2c</a:t>
            </a:r>
          </a:p>
          <a:p>
            <a:pPr lvl="4"/>
            <a:r>
              <a:rPr lang="en-US" altLang="ja-JP" dirty="0"/>
              <a:t>Modbus</a:t>
            </a:r>
          </a:p>
          <a:p>
            <a:pPr lvl="4"/>
            <a:r>
              <a:rPr kumimoji="1" lang="en-US" altLang="ja-JP" dirty="0"/>
              <a:t>CAN</a:t>
            </a:r>
          </a:p>
          <a:p>
            <a:pPr lvl="4"/>
            <a:r>
              <a:rPr kumimoji="1" lang="en-US" altLang="ja-JP" dirty="0"/>
              <a:t>SPI</a:t>
            </a:r>
          </a:p>
          <a:p>
            <a:pPr lvl="2"/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1EC38DE-CD12-4FD5-9BD5-36E262E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プロトコルの例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7BCB45-DC60-46A5-9594-2AC2F68E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7</a:t>
            </a:fld>
            <a:endParaRPr lang="en-US" altLang="ja-JP" dirty="0"/>
          </a:p>
        </p:txBody>
      </p:sp>
      <p:pic>
        <p:nvPicPr>
          <p:cNvPr id="6146" name="Picture 2" descr="OSI参照モデル・TCP/IPの階層・プロトコルの関係図">
            <a:extLst>
              <a:ext uri="{FF2B5EF4-FFF2-40B4-BE49-F238E27FC236}">
                <a16:creationId xmlns:a16="http://schemas.microsoft.com/office/drawing/2014/main" id="{89E31BBF-FEF9-4479-86AB-C27B927D5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605" y="2412135"/>
            <a:ext cx="6357156" cy="423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26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91EC38DE-CD12-4FD5-9BD5-36E262E6D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37" y="188916"/>
            <a:ext cx="6865408" cy="503237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en-US" altLang="ja-JP" dirty="0">
                <a:solidFill>
                  <a:schemeClr val="tx1"/>
                </a:solidFill>
              </a:rPr>
              <a:t>IoT</a:t>
            </a:r>
            <a:r>
              <a:rPr kumimoji="1" lang="ja-JP" altLang="en-US" dirty="0">
                <a:solidFill>
                  <a:schemeClr val="tx1"/>
                </a:solidFill>
              </a:rPr>
              <a:t>に向いたネットワークとは</a:t>
            </a:r>
          </a:p>
        </p:txBody>
      </p:sp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9A6610F-179D-410F-B9C0-766768BBD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6496" y="1268760"/>
            <a:ext cx="8280920" cy="482724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ja-JP" altLang="en-US" sz="2200" dirty="0"/>
              <a:t>モノ</a:t>
            </a:r>
            <a:r>
              <a:rPr lang="en-US" altLang="ja-JP" sz="2200" dirty="0"/>
              <a:t>(T) </a:t>
            </a:r>
            <a:r>
              <a:rPr lang="ja-JP" altLang="en-US" sz="2200" dirty="0"/>
              <a:t>からネットワーク</a:t>
            </a:r>
            <a:r>
              <a:rPr lang="en-US" altLang="ja-JP" sz="2200" dirty="0"/>
              <a:t>(I) </a:t>
            </a:r>
            <a:r>
              <a:rPr lang="ja-JP" altLang="en-US" sz="2200" dirty="0"/>
              <a:t>に少量のデータが送信できれば良い</a:t>
            </a:r>
            <a:endParaRPr lang="en-US" altLang="ja-JP" sz="2200" dirty="0"/>
          </a:p>
          <a:p>
            <a:pPr>
              <a:lnSpc>
                <a:spcPct val="90000"/>
              </a:lnSpc>
            </a:pPr>
            <a:r>
              <a:rPr kumimoji="1" lang="ja-JP" altLang="en-US" sz="2200" dirty="0"/>
              <a:t>データ種類により頻度，容量が変わり適切なネットワークを選定する</a:t>
            </a:r>
            <a:endParaRPr kumimoji="1" lang="en-US" altLang="ja-JP" sz="2200" dirty="0"/>
          </a:p>
          <a:p>
            <a:pPr lvl="1">
              <a:lnSpc>
                <a:spcPct val="90000"/>
              </a:lnSpc>
            </a:pPr>
            <a:r>
              <a:rPr lang="en-US" altLang="ja-JP" sz="1800" dirty="0"/>
              <a:t>Wi-Fi</a:t>
            </a:r>
          </a:p>
          <a:p>
            <a:pPr lvl="1">
              <a:lnSpc>
                <a:spcPct val="90000"/>
              </a:lnSpc>
            </a:pPr>
            <a:r>
              <a:rPr lang="en-US" altLang="ja-JP" sz="1800" dirty="0"/>
              <a:t>Bluetooth</a:t>
            </a:r>
          </a:p>
          <a:p>
            <a:pPr lvl="1">
              <a:lnSpc>
                <a:spcPct val="90000"/>
              </a:lnSpc>
            </a:pPr>
            <a:r>
              <a:rPr lang="en-US" altLang="ja-JP" sz="1800" dirty="0"/>
              <a:t>LTE-M</a:t>
            </a:r>
          </a:p>
          <a:p>
            <a:pPr lvl="1">
              <a:lnSpc>
                <a:spcPct val="90000"/>
              </a:lnSpc>
            </a:pPr>
            <a:r>
              <a:rPr lang="en-US" altLang="ja-JP" sz="1800" dirty="0"/>
              <a:t>LoRa</a:t>
            </a:r>
          </a:p>
          <a:p>
            <a:pPr lvl="1">
              <a:lnSpc>
                <a:spcPct val="90000"/>
              </a:lnSpc>
            </a:pPr>
            <a:r>
              <a:rPr kumimoji="1" lang="en-US" altLang="ja-JP" sz="1800" dirty="0"/>
              <a:t>Sigfox</a:t>
            </a:r>
          </a:p>
          <a:p>
            <a:pPr>
              <a:lnSpc>
                <a:spcPct val="90000"/>
              </a:lnSpc>
            </a:pPr>
            <a:endParaRPr kumimoji="1" lang="en-US" altLang="ja-JP" sz="2200" dirty="0"/>
          </a:p>
          <a:p>
            <a:pPr>
              <a:lnSpc>
                <a:spcPct val="90000"/>
              </a:lnSpc>
            </a:pPr>
            <a:r>
              <a:rPr kumimoji="1" lang="ja-JP" altLang="en-US" sz="2200" dirty="0"/>
              <a:t>通信頻度 </a:t>
            </a:r>
            <a:r>
              <a:rPr lang="en-US" altLang="ja-JP" sz="2200" dirty="0"/>
              <a:t>*</a:t>
            </a:r>
            <a:r>
              <a:rPr kumimoji="1" lang="en-US" altLang="ja-JP" sz="2200" dirty="0"/>
              <a:t> </a:t>
            </a:r>
            <a:r>
              <a:rPr kumimoji="1" lang="ja-JP" altLang="en-US" sz="2200" dirty="0"/>
              <a:t>容量 </a:t>
            </a:r>
            <a:r>
              <a:rPr kumimoji="1" lang="en-US" altLang="ja-JP" sz="2200" dirty="0"/>
              <a:t>= </a:t>
            </a:r>
            <a:r>
              <a:rPr lang="ja-JP" altLang="en-US" sz="2200" dirty="0"/>
              <a:t>電力量</a:t>
            </a:r>
            <a:endParaRPr kumimoji="1" lang="en-US" altLang="ja-JP" sz="2200" dirty="0"/>
          </a:p>
          <a:p>
            <a:pPr lvl="1">
              <a:lnSpc>
                <a:spcPct val="90000"/>
              </a:lnSpc>
            </a:pPr>
            <a:r>
              <a:rPr lang="ja-JP" altLang="en-US" sz="1800" dirty="0"/>
              <a:t>温度，電圧，回数 ＝ 小容量</a:t>
            </a:r>
            <a:endParaRPr lang="en-US" altLang="ja-JP" sz="1800" dirty="0"/>
          </a:p>
          <a:p>
            <a:pPr lvl="1">
              <a:lnSpc>
                <a:spcPct val="90000"/>
              </a:lnSpc>
            </a:pPr>
            <a:r>
              <a:rPr kumimoji="1" lang="ja-JP" altLang="en-US" sz="1800" dirty="0"/>
              <a:t>画像，音声，毎秒データ ＝ 大容量</a:t>
            </a:r>
            <a:endParaRPr kumimoji="1" lang="en-US" altLang="ja-JP" sz="1800" dirty="0"/>
          </a:p>
          <a:p>
            <a:pPr lvl="1">
              <a:lnSpc>
                <a:spcPct val="90000"/>
              </a:lnSpc>
            </a:pPr>
            <a:r>
              <a:rPr lang="ja-JP" altLang="en-US" sz="1800" dirty="0"/>
              <a:t>速くて高い，遅くて安い</a:t>
            </a:r>
            <a:endParaRPr kumimoji="1" lang="en-US" altLang="ja-JP" sz="1800" dirty="0"/>
          </a:p>
        </p:txBody>
      </p:sp>
      <p:pic>
        <p:nvPicPr>
          <p:cNvPr id="7170" name="Picture 2" descr="モノがインターネットにつながるIoT（Internet of Things）">
            <a:extLst>
              <a:ext uri="{FF2B5EF4-FFF2-40B4-BE49-F238E27FC236}">
                <a16:creationId xmlns:a16="http://schemas.microsoft.com/office/drawing/2014/main" id="{9195E4F4-467D-4458-A130-BBE5B519A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2004" y="2780928"/>
            <a:ext cx="4127500" cy="263128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7BCB45-DC60-46A5-9594-2AC2F68E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42250" y="6553200"/>
            <a:ext cx="206375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BE746584-7CED-4F8A-85B7-639AF62FA505}" type="slidenum">
              <a:rPr lang="en-US" altLang="ja-JP" smtClean="0"/>
              <a:pPr>
                <a:spcAft>
                  <a:spcPts val="600"/>
                </a:spcAft>
                <a:defRPr/>
              </a:pPr>
              <a:t>8</a:t>
            </a:fld>
            <a:endParaRPr lang="en-US" altLang="ja-JP"/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C38F885A-5724-4265-ACA4-CD99436E20A2}"/>
              </a:ext>
            </a:extLst>
          </p:cNvPr>
          <p:cNvSpPr txBox="1">
            <a:spLocks/>
          </p:cNvSpPr>
          <p:nvPr/>
        </p:nvSpPr>
        <p:spPr bwMode="auto">
          <a:xfrm>
            <a:off x="272480" y="6008680"/>
            <a:ext cx="9217024" cy="42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ja-JP" altLang="en-US" kern="0" dirty="0"/>
              <a:t>初期費用・運用費用を考慮しよう</a:t>
            </a:r>
          </a:p>
        </p:txBody>
      </p:sp>
    </p:spTree>
    <p:extLst>
      <p:ext uri="{BB962C8B-B14F-4D97-AF65-F5344CB8AC3E}">
        <p14:creationId xmlns:p14="http://schemas.microsoft.com/office/powerpoint/2010/main" val="172530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50C2338-2131-4C84-9492-AB4CAE1B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sz="3200" b="0" dirty="0">
                <a:solidFill>
                  <a:srgbClr val="00B050"/>
                </a:solidFill>
              </a:rPr>
              <a:t>サーバ</a:t>
            </a:r>
            <a:r>
              <a:rPr lang="en-US" altLang="ja-JP" sz="3200" b="0" dirty="0">
                <a:solidFill>
                  <a:srgbClr val="00B050"/>
                </a:solidFill>
              </a:rPr>
              <a:t>PC</a:t>
            </a:r>
            <a:r>
              <a:rPr lang="ja-JP" altLang="en-US" sz="3200" b="0" dirty="0">
                <a:solidFill>
                  <a:srgbClr val="00B050"/>
                </a:solidFill>
              </a:rPr>
              <a:t>体験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DC4270B7-D3E0-493F-B5B9-A7AF84939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ja-JP" dirty="0"/>
              <a:t>Server PC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C78DF9-B85D-48A5-BC2A-BFBC764F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470126"/>
      </p:ext>
    </p:extLst>
  </p:cSld>
  <p:clrMapOvr>
    <a:masterClrMapping/>
  </p:clrMapOvr>
</p:sld>
</file>

<file path=ppt/theme/theme1.xml><?xml version="1.0" encoding="utf-8"?>
<a:theme xmlns:a="http://schemas.openxmlformats.org/drawingml/2006/main" name="20170127 補足資料">
  <a:themeElements>
    <a:clrScheme name="ユーザー定義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AD47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​​テーマ">
      <a:majorFont>
        <a:latin typeface="Century Gothic"/>
        <a:ea typeface="ＭＳ Ｐゴシック"/>
        <a:cs typeface=""/>
      </a:majorFont>
      <a:minorFont>
        <a:latin typeface="Century Gothic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​​テーマ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13999</TotalTime>
  <Words>1426</Words>
  <Application>Microsoft Office PowerPoint</Application>
  <PresentationFormat>A4 210 x 297 mm</PresentationFormat>
  <Paragraphs>330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3" baseType="lpstr">
      <vt:lpstr>Meiryo UI</vt:lpstr>
      <vt:lpstr>Century Gothic</vt:lpstr>
      <vt:lpstr>Times New Roman</vt:lpstr>
      <vt:lpstr>Wingdings</vt:lpstr>
      <vt:lpstr>20170127 補足資料</vt:lpstr>
      <vt:lpstr>【IoT 導入セミナー】 Vol.3  IoT を繋いでみる</vt:lpstr>
      <vt:lpstr>概要説明</vt:lpstr>
      <vt:lpstr>IoT 導入への基礎講義</vt:lpstr>
      <vt:lpstr>たくさんの機器がつながる</vt:lpstr>
      <vt:lpstr>ネットワーク接続</vt:lpstr>
      <vt:lpstr>ネットワーク接続</vt:lpstr>
      <vt:lpstr>プロトコルの例</vt:lpstr>
      <vt:lpstr>IoTに向いたネットワークとは</vt:lpstr>
      <vt:lpstr>サーバPC体験</vt:lpstr>
      <vt:lpstr>Linuxコンピュータ</vt:lpstr>
      <vt:lpstr>マイコンとの違い</vt:lpstr>
      <vt:lpstr>Wi-Fi 変更</vt:lpstr>
      <vt:lpstr>遠隔ログイン</vt:lpstr>
      <vt:lpstr>遠隔ファイル操作</vt:lpstr>
      <vt:lpstr>遠隔GUI操作(DEMO)</vt:lpstr>
      <vt:lpstr>Database体験</vt:lpstr>
      <vt:lpstr>BI TOOL体験</vt:lpstr>
      <vt:lpstr>Node-red</vt:lpstr>
      <vt:lpstr>エッジコンピュータまとめ</vt:lpstr>
      <vt:lpstr>エッジ＋サーバによるシステム構築</vt:lpstr>
      <vt:lpstr>遠隔監視システム</vt:lpstr>
      <vt:lpstr>エッジ側</vt:lpstr>
      <vt:lpstr>Flow1</vt:lpstr>
      <vt:lpstr>Flow2</vt:lpstr>
      <vt:lpstr>確認しよう(query)</vt:lpstr>
      <vt:lpstr>InfluxDB</vt:lpstr>
      <vt:lpstr>Grafana</vt:lpstr>
      <vt:lpstr>宿題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R632</dc:creator>
  <cp:lastModifiedBy>繁樹 稲玉</cp:lastModifiedBy>
  <cp:revision>805</cp:revision>
  <cp:lastPrinted>2020-06-04T23:31:37Z</cp:lastPrinted>
  <dcterms:created xsi:type="dcterms:W3CDTF">2017-01-24T09:45:36Z</dcterms:created>
  <dcterms:modified xsi:type="dcterms:W3CDTF">2025-03-14T02:19:20Z</dcterms:modified>
</cp:coreProperties>
</file>