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329" r:id="rId2"/>
    <p:sldId id="593" r:id="rId3"/>
    <p:sldId id="590" r:id="rId4"/>
    <p:sldId id="594" r:id="rId5"/>
  </p:sldIdLst>
  <p:sldSz cx="9906000" cy="6858000" type="A4"/>
  <p:notesSz cx="6888163" cy="100187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95D452"/>
    <a:srgbClr val="FAC090"/>
    <a:srgbClr val="D6EEFF"/>
    <a:srgbClr val="CCCCFF"/>
    <a:srgbClr val="9999FF"/>
    <a:srgbClr val="CCFF33"/>
    <a:srgbClr val="CCFFCC"/>
    <a:srgbClr val="DDDDDD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940" autoAdjust="0"/>
  </p:normalViewPr>
  <p:slideViewPr>
    <p:cSldViewPr>
      <p:cViewPr varScale="1">
        <p:scale>
          <a:sx n="78" d="100"/>
          <a:sy n="78" d="100"/>
        </p:scale>
        <p:origin x="96" y="87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F0D50-33CF-4D1A-9463-E0A9B613B497}" type="doc">
      <dgm:prSet loTypeId="urn:microsoft.com/office/officeart/2005/8/layout/process2" loCatId="process" qsTypeId="urn:microsoft.com/office/officeart/2005/8/quickstyle/simple1" qsCatId="simple" csTypeId="urn:microsoft.com/office/officeart/2005/8/colors/colorful4" csCatId="colorful" phldr="1"/>
      <dgm:spPr/>
    </dgm:pt>
    <dgm:pt modelId="{80404539-EDA2-4297-8A49-20C4ED3E38CA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gm:t>
    </dgm:pt>
    <dgm:pt modelId="{BEA5C133-F8A0-4CED-BADE-1CE33D6D6619}" type="par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F38202F8-EC19-4A0F-91D6-AC06659CA479}" type="sibTrans" cxnId="{FAA5C828-F48C-48DF-9ED3-E24A95934285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D3DD6C61-AFC9-4AD8-9D7A-7A6888B38169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gm:t>
    </dgm:pt>
    <dgm:pt modelId="{C3679735-44A2-4BFC-BC8E-19E6B79B5B64}" type="par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A696824-6DED-4BC2-A7DE-4A2F59253D3C}" type="sibTrans" cxnId="{D0F321C5-59B8-48AA-A8AE-B54729735E9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DEFC623-F0D3-49FD-8C32-22083C54D7D8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gm:t>
    </dgm:pt>
    <dgm:pt modelId="{C981119D-8BB3-4383-BF69-F5424426164F}" type="par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BA9FA50A-774B-474F-968A-A5EA7EC1FC50}" type="sibTrans" cxnId="{A878D232-F79A-4F41-A708-E9104C9E21F3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6DBD169B-62ED-4340-8413-3A74A0984FEF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gm:t>
    </dgm:pt>
    <dgm:pt modelId="{5E5D07AA-150E-48C1-B438-A8A42BD5E320}" type="par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36FD90-E1D2-480F-A38D-1BD6B3A9D5C1}" type="sibTrans" cxnId="{B3E6DE2B-5640-41A0-A9E2-287686486FE6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477FFEE-6D75-486A-998F-0105CF124FA5}">
      <dgm:prSet phldrT="[テキスト]"/>
      <dgm:spPr/>
      <dgm:t>
        <a:bodyPr/>
        <a:lstStyle/>
        <a:p>
          <a:r>
            <a: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gm:t>
    </dgm:pt>
    <dgm:pt modelId="{F8471495-CA27-4FC1-98F5-EA7299F76493}" type="par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14C5E26-3E42-462A-A8AB-5F3797FCC501}" type="sibTrans" cxnId="{B951CD28-EDCF-4DA8-B865-80CD5219203C}">
      <dgm:prSet/>
      <dgm:spPr/>
      <dgm:t>
        <a:bodyPr/>
        <a:lstStyle/>
        <a:p>
          <a:endParaRPr kumimoji="1" lang="ja-JP" altLang="en-US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EC3E8124-0254-4201-B13B-AD4F69A5ACD4}" type="pres">
      <dgm:prSet presAssocID="{EE2F0D50-33CF-4D1A-9463-E0A9B613B497}" presName="linearFlow" presStyleCnt="0">
        <dgm:presLayoutVars>
          <dgm:resizeHandles val="exact"/>
        </dgm:presLayoutVars>
      </dgm:prSet>
      <dgm:spPr/>
    </dgm:pt>
    <dgm:pt modelId="{91995448-4E86-4AB6-A4C1-9F3D2EBBFDC7}" type="pres">
      <dgm:prSet presAssocID="{80404539-EDA2-4297-8A49-20C4ED3E38CA}" presName="node" presStyleLbl="node1" presStyleIdx="0" presStyleCnt="5" custScaleX="154656">
        <dgm:presLayoutVars>
          <dgm:bulletEnabled val="1"/>
        </dgm:presLayoutVars>
      </dgm:prSet>
      <dgm:spPr/>
    </dgm:pt>
    <dgm:pt modelId="{8916A327-0492-49BB-9479-AAA21A1CAC4C}" type="pres">
      <dgm:prSet presAssocID="{F38202F8-EC19-4A0F-91D6-AC06659CA479}" presName="sibTrans" presStyleLbl="sibTrans2D1" presStyleIdx="0" presStyleCnt="4"/>
      <dgm:spPr/>
    </dgm:pt>
    <dgm:pt modelId="{921F17D6-9797-4405-A095-B9F3DFB9E155}" type="pres">
      <dgm:prSet presAssocID="{F38202F8-EC19-4A0F-91D6-AC06659CA479}" presName="connectorText" presStyleLbl="sibTrans2D1" presStyleIdx="0" presStyleCnt="4"/>
      <dgm:spPr/>
    </dgm:pt>
    <dgm:pt modelId="{6B1D2194-BE0A-46B0-9E8A-FF8061A9F6E1}" type="pres">
      <dgm:prSet presAssocID="{D3DD6C61-AFC9-4AD8-9D7A-7A6888B38169}" presName="node" presStyleLbl="node1" presStyleIdx="1" presStyleCnt="5" custScaleX="154656">
        <dgm:presLayoutVars>
          <dgm:bulletEnabled val="1"/>
        </dgm:presLayoutVars>
      </dgm:prSet>
      <dgm:spPr/>
    </dgm:pt>
    <dgm:pt modelId="{2ACAF3FC-12B2-4828-90EF-5FF8D8F9499A}" type="pres">
      <dgm:prSet presAssocID="{7A696824-6DED-4BC2-A7DE-4A2F59253D3C}" presName="sibTrans" presStyleLbl="sibTrans2D1" presStyleIdx="1" presStyleCnt="4"/>
      <dgm:spPr/>
    </dgm:pt>
    <dgm:pt modelId="{8A1EBB32-02D9-4146-AE4A-C1DDD94A4EE1}" type="pres">
      <dgm:prSet presAssocID="{7A696824-6DED-4BC2-A7DE-4A2F59253D3C}" presName="connectorText" presStyleLbl="sibTrans2D1" presStyleIdx="1" presStyleCnt="4"/>
      <dgm:spPr/>
    </dgm:pt>
    <dgm:pt modelId="{C3A3007D-49C8-47E0-93DA-5A48D2B94C53}" type="pres">
      <dgm:prSet presAssocID="{3DEFC623-F0D3-49FD-8C32-22083C54D7D8}" presName="node" presStyleLbl="node1" presStyleIdx="2" presStyleCnt="5" custScaleX="154656">
        <dgm:presLayoutVars>
          <dgm:bulletEnabled val="1"/>
        </dgm:presLayoutVars>
      </dgm:prSet>
      <dgm:spPr/>
    </dgm:pt>
    <dgm:pt modelId="{A4866981-4CE7-4040-92EF-8EC173430440}" type="pres">
      <dgm:prSet presAssocID="{BA9FA50A-774B-474F-968A-A5EA7EC1FC50}" presName="sibTrans" presStyleLbl="sibTrans2D1" presStyleIdx="2" presStyleCnt="4"/>
      <dgm:spPr/>
    </dgm:pt>
    <dgm:pt modelId="{832D3008-9568-458A-88D0-049D969D0A1F}" type="pres">
      <dgm:prSet presAssocID="{BA9FA50A-774B-474F-968A-A5EA7EC1FC50}" presName="connectorText" presStyleLbl="sibTrans2D1" presStyleIdx="2" presStyleCnt="4"/>
      <dgm:spPr/>
    </dgm:pt>
    <dgm:pt modelId="{DF61A37E-400E-4F45-99FC-30C8C38550B4}" type="pres">
      <dgm:prSet presAssocID="{6DBD169B-62ED-4340-8413-3A74A0984FEF}" presName="node" presStyleLbl="node1" presStyleIdx="3" presStyleCnt="5" custScaleX="154656">
        <dgm:presLayoutVars>
          <dgm:bulletEnabled val="1"/>
        </dgm:presLayoutVars>
      </dgm:prSet>
      <dgm:spPr/>
    </dgm:pt>
    <dgm:pt modelId="{A4D7F0E4-2DDF-4692-983B-461B515F3BFB}" type="pres">
      <dgm:prSet presAssocID="{7636FD90-E1D2-480F-A38D-1BD6B3A9D5C1}" presName="sibTrans" presStyleLbl="sibTrans2D1" presStyleIdx="3" presStyleCnt="4"/>
      <dgm:spPr/>
    </dgm:pt>
    <dgm:pt modelId="{CF98E3E6-BEC6-43E6-8692-7D1E6C67CD69}" type="pres">
      <dgm:prSet presAssocID="{7636FD90-E1D2-480F-A38D-1BD6B3A9D5C1}" presName="connectorText" presStyleLbl="sibTrans2D1" presStyleIdx="3" presStyleCnt="4"/>
      <dgm:spPr/>
    </dgm:pt>
    <dgm:pt modelId="{E3477E1B-D83A-4035-B89D-A86846E04EFE}" type="pres">
      <dgm:prSet presAssocID="{4477FFEE-6D75-486A-998F-0105CF124FA5}" presName="node" presStyleLbl="node1" presStyleIdx="4" presStyleCnt="5" custScaleX="154656">
        <dgm:presLayoutVars>
          <dgm:bulletEnabled val="1"/>
        </dgm:presLayoutVars>
      </dgm:prSet>
      <dgm:spPr/>
    </dgm:pt>
  </dgm:ptLst>
  <dgm:cxnLst>
    <dgm:cxn modelId="{61A3A609-27FC-47A6-9D38-57ADD4DAA932}" type="presOf" srcId="{7A696824-6DED-4BC2-A7DE-4A2F59253D3C}" destId="{2ACAF3FC-12B2-4828-90EF-5FF8D8F9499A}" srcOrd="0" destOrd="0" presId="urn:microsoft.com/office/officeart/2005/8/layout/process2"/>
    <dgm:cxn modelId="{8F31D924-2C0D-444B-9A0C-CFD3A2CB88F9}" type="presOf" srcId="{EE2F0D50-33CF-4D1A-9463-E0A9B613B497}" destId="{EC3E8124-0254-4201-B13B-AD4F69A5ACD4}" srcOrd="0" destOrd="0" presId="urn:microsoft.com/office/officeart/2005/8/layout/process2"/>
    <dgm:cxn modelId="{FAA5C828-F48C-48DF-9ED3-E24A95934285}" srcId="{EE2F0D50-33CF-4D1A-9463-E0A9B613B497}" destId="{80404539-EDA2-4297-8A49-20C4ED3E38CA}" srcOrd="0" destOrd="0" parTransId="{BEA5C133-F8A0-4CED-BADE-1CE33D6D6619}" sibTransId="{F38202F8-EC19-4A0F-91D6-AC06659CA479}"/>
    <dgm:cxn modelId="{B951CD28-EDCF-4DA8-B865-80CD5219203C}" srcId="{EE2F0D50-33CF-4D1A-9463-E0A9B613B497}" destId="{4477FFEE-6D75-486A-998F-0105CF124FA5}" srcOrd="4" destOrd="0" parTransId="{F8471495-CA27-4FC1-98F5-EA7299F76493}" sibTransId="{814C5E26-3E42-462A-A8AB-5F3797FCC501}"/>
    <dgm:cxn modelId="{B3E6DE2B-5640-41A0-A9E2-287686486FE6}" srcId="{EE2F0D50-33CF-4D1A-9463-E0A9B613B497}" destId="{6DBD169B-62ED-4340-8413-3A74A0984FEF}" srcOrd="3" destOrd="0" parTransId="{5E5D07AA-150E-48C1-B438-A8A42BD5E320}" sibTransId="{7636FD90-E1D2-480F-A38D-1BD6B3A9D5C1}"/>
    <dgm:cxn modelId="{A878D232-F79A-4F41-A708-E9104C9E21F3}" srcId="{EE2F0D50-33CF-4D1A-9463-E0A9B613B497}" destId="{3DEFC623-F0D3-49FD-8C32-22083C54D7D8}" srcOrd="2" destOrd="0" parTransId="{C981119D-8BB3-4383-BF69-F5424426164F}" sibTransId="{BA9FA50A-774B-474F-968A-A5EA7EC1FC50}"/>
    <dgm:cxn modelId="{6FAD003F-9B9A-4FD9-B975-CD43FB8354F1}" type="presOf" srcId="{3DEFC623-F0D3-49FD-8C32-22083C54D7D8}" destId="{C3A3007D-49C8-47E0-93DA-5A48D2B94C53}" srcOrd="0" destOrd="0" presId="urn:microsoft.com/office/officeart/2005/8/layout/process2"/>
    <dgm:cxn modelId="{6DA70C5E-334D-4720-9896-6397AAB07E68}" type="presOf" srcId="{7636FD90-E1D2-480F-A38D-1BD6B3A9D5C1}" destId="{CF98E3E6-BEC6-43E6-8692-7D1E6C67CD69}" srcOrd="1" destOrd="0" presId="urn:microsoft.com/office/officeart/2005/8/layout/process2"/>
    <dgm:cxn modelId="{FBC6E643-793E-4598-AA9E-24C87CFCE9E1}" type="presOf" srcId="{4477FFEE-6D75-486A-998F-0105CF124FA5}" destId="{E3477E1B-D83A-4035-B89D-A86846E04EFE}" srcOrd="0" destOrd="0" presId="urn:microsoft.com/office/officeart/2005/8/layout/process2"/>
    <dgm:cxn modelId="{58684691-10CE-4347-859A-FA26D83687B3}" type="presOf" srcId="{F38202F8-EC19-4A0F-91D6-AC06659CA479}" destId="{921F17D6-9797-4405-A095-B9F3DFB9E155}" srcOrd="1" destOrd="0" presId="urn:microsoft.com/office/officeart/2005/8/layout/process2"/>
    <dgm:cxn modelId="{33597CA9-B6F0-4E00-AE84-3FC49D52E618}" type="presOf" srcId="{D3DD6C61-AFC9-4AD8-9D7A-7A6888B38169}" destId="{6B1D2194-BE0A-46B0-9E8A-FF8061A9F6E1}" srcOrd="0" destOrd="0" presId="urn:microsoft.com/office/officeart/2005/8/layout/process2"/>
    <dgm:cxn modelId="{E66CF0BB-978D-4CF4-BAFF-E82548973DBA}" type="presOf" srcId="{F38202F8-EC19-4A0F-91D6-AC06659CA479}" destId="{8916A327-0492-49BB-9479-AAA21A1CAC4C}" srcOrd="0" destOrd="0" presId="urn:microsoft.com/office/officeart/2005/8/layout/process2"/>
    <dgm:cxn modelId="{D0F321C5-59B8-48AA-A8AE-B54729735E9C}" srcId="{EE2F0D50-33CF-4D1A-9463-E0A9B613B497}" destId="{D3DD6C61-AFC9-4AD8-9D7A-7A6888B38169}" srcOrd="1" destOrd="0" parTransId="{C3679735-44A2-4BFC-BC8E-19E6B79B5B64}" sibTransId="{7A696824-6DED-4BC2-A7DE-4A2F59253D3C}"/>
    <dgm:cxn modelId="{054E6FC6-375B-42DF-A97F-EE94CD0E099E}" type="presOf" srcId="{7A696824-6DED-4BC2-A7DE-4A2F59253D3C}" destId="{8A1EBB32-02D9-4146-AE4A-C1DDD94A4EE1}" srcOrd="1" destOrd="0" presId="urn:microsoft.com/office/officeart/2005/8/layout/process2"/>
    <dgm:cxn modelId="{E74503CA-B137-4A78-8CBF-676586490237}" type="presOf" srcId="{80404539-EDA2-4297-8A49-20C4ED3E38CA}" destId="{91995448-4E86-4AB6-A4C1-9F3D2EBBFDC7}" srcOrd="0" destOrd="0" presId="urn:microsoft.com/office/officeart/2005/8/layout/process2"/>
    <dgm:cxn modelId="{4CE2E6D1-3222-4B4E-BDB9-659B7BB608AB}" type="presOf" srcId="{BA9FA50A-774B-474F-968A-A5EA7EC1FC50}" destId="{A4866981-4CE7-4040-92EF-8EC173430440}" srcOrd="0" destOrd="0" presId="urn:microsoft.com/office/officeart/2005/8/layout/process2"/>
    <dgm:cxn modelId="{E0066DD5-5353-4B5B-8CDE-11F94765EFBA}" type="presOf" srcId="{6DBD169B-62ED-4340-8413-3A74A0984FEF}" destId="{DF61A37E-400E-4F45-99FC-30C8C38550B4}" srcOrd="0" destOrd="0" presId="urn:microsoft.com/office/officeart/2005/8/layout/process2"/>
    <dgm:cxn modelId="{9504A6F2-39DB-4A08-9256-F684BBDC800F}" type="presOf" srcId="{7636FD90-E1D2-480F-A38D-1BD6B3A9D5C1}" destId="{A4D7F0E4-2DDF-4692-983B-461B515F3BFB}" srcOrd="0" destOrd="0" presId="urn:microsoft.com/office/officeart/2005/8/layout/process2"/>
    <dgm:cxn modelId="{A71116FD-863D-468D-A256-D4BA242539A4}" type="presOf" srcId="{BA9FA50A-774B-474F-968A-A5EA7EC1FC50}" destId="{832D3008-9568-458A-88D0-049D969D0A1F}" srcOrd="1" destOrd="0" presId="urn:microsoft.com/office/officeart/2005/8/layout/process2"/>
    <dgm:cxn modelId="{1D5F658F-EEE9-405B-824B-C387335533ED}" type="presParOf" srcId="{EC3E8124-0254-4201-B13B-AD4F69A5ACD4}" destId="{91995448-4E86-4AB6-A4C1-9F3D2EBBFDC7}" srcOrd="0" destOrd="0" presId="urn:microsoft.com/office/officeart/2005/8/layout/process2"/>
    <dgm:cxn modelId="{D1BA39A1-E0CC-440F-9E40-5C7FABEB7DE8}" type="presParOf" srcId="{EC3E8124-0254-4201-B13B-AD4F69A5ACD4}" destId="{8916A327-0492-49BB-9479-AAA21A1CAC4C}" srcOrd="1" destOrd="0" presId="urn:microsoft.com/office/officeart/2005/8/layout/process2"/>
    <dgm:cxn modelId="{310D533D-C34B-4A95-97DD-0AB955CBB6BD}" type="presParOf" srcId="{8916A327-0492-49BB-9479-AAA21A1CAC4C}" destId="{921F17D6-9797-4405-A095-B9F3DFB9E155}" srcOrd="0" destOrd="0" presId="urn:microsoft.com/office/officeart/2005/8/layout/process2"/>
    <dgm:cxn modelId="{562DAD4F-8E16-4B1B-B778-2A46255F2862}" type="presParOf" srcId="{EC3E8124-0254-4201-B13B-AD4F69A5ACD4}" destId="{6B1D2194-BE0A-46B0-9E8A-FF8061A9F6E1}" srcOrd="2" destOrd="0" presId="urn:microsoft.com/office/officeart/2005/8/layout/process2"/>
    <dgm:cxn modelId="{42F0BCE8-C86A-4FA1-9E87-3F2D27652291}" type="presParOf" srcId="{EC3E8124-0254-4201-B13B-AD4F69A5ACD4}" destId="{2ACAF3FC-12B2-4828-90EF-5FF8D8F9499A}" srcOrd="3" destOrd="0" presId="urn:microsoft.com/office/officeart/2005/8/layout/process2"/>
    <dgm:cxn modelId="{07A76D82-F858-4A0D-97DB-A769B90C67C8}" type="presParOf" srcId="{2ACAF3FC-12B2-4828-90EF-5FF8D8F9499A}" destId="{8A1EBB32-02D9-4146-AE4A-C1DDD94A4EE1}" srcOrd="0" destOrd="0" presId="urn:microsoft.com/office/officeart/2005/8/layout/process2"/>
    <dgm:cxn modelId="{434F5296-BB46-4DAF-AFD2-71DBF41D3E77}" type="presParOf" srcId="{EC3E8124-0254-4201-B13B-AD4F69A5ACD4}" destId="{C3A3007D-49C8-47E0-93DA-5A48D2B94C53}" srcOrd="4" destOrd="0" presId="urn:microsoft.com/office/officeart/2005/8/layout/process2"/>
    <dgm:cxn modelId="{74DC953E-FFED-4A10-9879-53069CC14CF7}" type="presParOf" srcId="{EC3E8124-0254-4201-B13B-AD4F69A5ACD4}" destId="{A4866981-4CE7-4040-92EF-8EC173430440}" srcOrd="5" destOrd="0" presId="urn:microsoft.com/office/officeart/2005/8/layout/process2"/>
    <dgm:cxn modelId="{0F6938EA-F28E-43D0-89BF-5874920CD827}" type="presParOf" srcId="{A4866981-4CE7-4040-92EF-8EC173430440}" destId="{832D3008-9568-458A-88D0-049D969D0A1F}" srcOrd="0" destOrd="0" presId="urn:microsoft.com/office/officeart/2005/8/layout/process2"/>
    <dgm:cxn modelId="{A1206124-36D7-41FC-BA93-E326257F4CA5}" type="presParOf" srcId="{EC3E8124-0254-4201-B13B-AD4F69A5ACD4}" destId="{DF61A37E-400E-4F45-99FC-30C8C38550B4}" srcOrd="6" destOrd="0" presId="urn:microsoft.com/office/officeart/2005/8/layout/process2"/>
    <dgm:cxn modelId="{F3E44E50-89B9-43AE-A229-30D07B5A9D00}" type="presParOf" srcId="{EC3E8124-0254-4201-B13B-AD4F69A5ACD4}" destId="{A4D7F0E4-2DDF-4692-983B-461B515F3BFB}" srcOrd="7" destOrd="0" presId="urn:microsoft.com/office/officeart/2005/8/layout/process2"/>
    <dgm:cxn modelId="{7975980F-8E6C-4670-A809-0FA72B1AD2B7}" type="presParOf" srcId="{A4D7F0E4-2DDF-4692-983B-461B515F3BFB}" destId="{CF98E3E6-BEC6-43E6-8692-7D1E6C67CD69}" srcOrd="0" destOrd="0" presId="urn:microsoft.com/office/officeart/2005/8/layout/process2"/>
    <dgm:cxn modelId="{7DD78769-95D9-483B-A00E-FC2B402C7058}" type="presParOf" srcId="{EC3E8124-0254-4201-B13B-AD4F69A5ACD4}" destId="{E3477E1B-D83A-4035-B89D-A86846E04EF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5448-4E86-4AB6-A4C1-9F3D2EBBFDC7}">
      <dsp:nvSpPr>
        <dsp:cNvPr id="0" name=""/>
        <dsp:cNvSpPr/>
      </dsp:nvSpPr>
      <dsp:spPr>
        <a:xfrm>
          <a:off x="258102" y="615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体験する</a:t>
          </a:r>
        </a:p>
      </dsp:txBody>
      <dsp:txXfrm>
        <a:off x="279187" y="21700"/>
        <a:ext cx="1961905" cy="677734"/>
      </dsp:txXfrm>
    </dsp:sp>
    <dsp:sp modelId="{8916A327-0492-49BB-9479-AAA21A1CAC4C}">
      <dsp:nvSpPr>
        <dsp:cNvPr id="0" name=""/>
        <dsp:cNvSpPr/>
      </dsp:nvSpPr>
      <dsp:spPr>
        <a:xfrm rot="5400000">
          <a:off x="1125158" y="738517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765513"/>
        <a:ext cx="194374" cy="188975"/>
      </dsp:txXfrm>
    </dsp:sp>
    <dsp:sp modelId="{6B1D2194-BE0A-46B0-9E8A-FF8061A9F6E1}">
      <dsp:nvSpPr>
        <dsp:cNvPr id="0" name=""/>
        <dsp:cNvSpPr/>
      </dsp:nvSpPr>
      <dsp:spPr>
        <a:xfrm>
          <a:off x="258102" y="1080471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広く知る</a:t>
          </a:r>
        </a:p>
      </dsp:txBody>
      <dsp:txXfrm>
        <a:off x="279187" y="1101556"/>
        <a:ext cx="1961905" cy="677734"/>
      </dsp:txXfrm>
    </dsp:sp>
    <dsp:sp modelId="{2ACAF3FC-12B2-4828-90EF-5FF8D8F9499A}">
      <dsp:nvSpPr>
        <dsp:cNvPr id="0" name=""/>
        <dsp:cNvSpPr/>
      </dsp:nvSpPr>
      <dsp:spPr>
        <a:xfrm rot="5400000">
          <a:off x="1125158" y="1818373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1845369"/>
        <a:ext cx="194374" cy="188975"/>
      </dsp:txXfrm>
    </dsp:sp>
    <dsp:sp modelId="{C3A3007D-49C8-47E0-93DA-5A48D2B94C53}">
      <dsp:nvSpPr>
        <dsp:cNvPr id="0" name=""/>
        <dsp:cNvSpPr/>
      </dsp:nvSpPr>
      <dsp:spPr>
        <a:xfrm>
          <a:off x="258102" y="2160327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繋いで見る</a:t>
          </a:r>
        </a:p>
      </dsp:txBody>
      <dsp:txXfrm>
        <a:off x="279187" y="2181412"/>
        <a:ext cx="1961905" cy="677734"/>
      </dsp:txXfrm>
    </dsp:sp>
    <dsp:sp modelId="{A4866981-4CE7-4040-92EF-8EC173430440}">
      <dsp:nvSpPr>
        <dsp:cNvPr id="0" name=""/>
        <dsp:cNvSpPr/>
      </dsp:nvSpPr>
      <dsp:spPr>
        <a:xfrm rot="5400000">
          <a:off x="1125158" y="2898229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2925225"/>
        <a:ext cx="194374" cy="188975"/>
      </dsp:txXfrm>
    </dsp:sp>
    <dsp:sp modelId="{DF61A37E-400E-4F45-99FC-30C8C38550B4}">
      <dsp:nvSpPr>
        <dsp:cNvPr id="0" name=""/>
        <dsp:cNvSpPr/>
      </dsp:nvSpPr>
      <dsp:spPr>
        <a:xfrm>
          <a:off x="258102" y="3240184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>
              <a:latin typeface="Meiryo UI" panose="020B0604030504040204" pitchFamily="50" charset="-128"/>
              <a:ea typeface="Meiryo UI" panose="020B0604030504040204" pitchFamily="50" charset="-128"/>
            </a:rPr>
            <a:t>応用する</a:t>
          </a:r>
        </a:p>
      </dsp:txBody>
      <dsp:txXfrm>
        <a:off x="279187" y="3261269"/>
        <a:ext cx="1961905" cy="677734"/>
      </dsp:txXfrm>
    </dsp:sp>
    <dsp:sp modelId="{A4D7F0E4-2DDF-4692-983B-461B515F3BFB}">
      <dsp:nvSpPr>
        <dsp:cNvPr id="0" name=""/>
        <dsp:cNvSpPr/>
      </dsp:nvSpPr>
      <dsp:spPr>
        <a:xfrm rot="5400000">
          <a:off x="1125158" y="3978086"/>
          <a:ext cx="269964" cy="323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 rot="-5400000">
        <a:off x="1162954" y="4005082"/>
        <a:ext cx="194374" cy="188975"/>
      </dsp:txXfrm>
    </dsp:sp>
    <dsp:sp modelId="{E3477E1B-D83A-4035-B89D-A86846E04EFE}">
      <dsp:nvSpPr>
        <dsp:cNvPr id="0" name=""/>
        <dsp:cNvSpPr/>
      </dsp:nvSpPr>
      <dsp:spPr>
        <a:xfrm>
          <a:off x="258102" y="4320040"/>
          <a:ext cx="2004075" cy="719904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>
              <a:latin typeface="Meiryo UI" panose="020B0604030504040204" pitchFamily="50" charset="-128"/>
              <a:ea typeface="Meiryo UI" panose="020B0604030504040204" pitchFamily="50" charset="-128"/>
            </a:rPr>
            <a:t>自力で試す</a:t>
          </a:r>
        </a:p>
      </dsp:txBody>
      <dsp:txXfrm>
        <a:off x="279187" y="4341125"/>
        <a:ext cx="1961905" cy="67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294" y="1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422" y="4758892"/>
            <a:ext cx="505132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294" y="9517779"/>
            <a:ext cx="2984870" cy="50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49" tIns="48274" rIns="96549" bIns="482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F41A5CA3-1B0F-4624-BF45-4E0C55A54AD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7715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 flipV="1">
            <a:off x="0" y="692700"/>
            <a:ext cx="9906000" cy="65087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ja-JP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16896" y="3886200"/>
            <a:ext cx="514857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ja-JP" altLang="en-US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7D24D47F-D595-4596-9F0C-941D205B27A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175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79E41-7725-49CC-A1BE-4567C2B8F7F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00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058026" y="609600"/>
            <a:ext cx="2105025" cy="54864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42951" y="609600"/>
            <a:ext cx="6149975" cy="54864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7ECC0-1275-4B92-8451-D9875D20E90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2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259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5pPr>
              <a:defRPr sz="16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日付プレースホルダー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>
          <a:xfrm>
            <a:off x="9129464" y="6553200"/>
            <a:ext cx="776536" cy="260176"/>
          </a:xfrm>
        </p:spPr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F9BAC0C-4122-4142-B01E-A491D271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03" y="163491"/>
            <a:ext cx="460209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7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7" indent="0">
              <a:buNone/>
              <a:defRPr sz="1800"/>
            </a:lvl2pPr>
            <a:lvl3pPr marL="914395" indent="0">
              <a:buNone/>
              <a:defRPr sz="1600"/>
            </a:lvl3pPr>
            <a:lvl4pPr marL="1371592" indent="0">
              <a:buNone/>
              <a:defRPr sz="1400"/>
            </a:lvl4pPr>
            <a:lvl5pPr marL="1828789" indent="0">
              <a:buNone/>
              <a:defRPr sz="1400"/>
            </a:lvl5pPr>
            <a:lvl6pPr marL="2285987" indent="0">
              <a:buNone/>
              <a:defRPr sz="1400"/>
            </a:lvl6pPr>
            <a:lvl7pPr marL="2743184" indent="0">
              <a:buNone/>
              <a:defRPr sz="1400"/>
            </a:lvl7pPr>
            <a:lvl8pPr marL="3200381" indent="0">
              <a:buNone/>
              <a:defRPr sz="1400"/>
            </a:lvl8pPr>
            <a:lvl9pPr marL="3657579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B9EA-978C-49DA-9D17-239D5D7213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76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981200"/>
            <a:ext cx="41275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541C2-026E-4BB7-B4A7-CAF49FC5E13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451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93A58-9885-47E3-90F1-335EFE8F98E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686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7973F-7EF3-421D-B9D1-74BD45062F4E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2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8000-A34C-4675-99B3-FE1BE908091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401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3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5139-F60A-4616-A537-88E01992FEC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98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pPr lvl="0"/>
            <a:r>
              <a:rPr lang="ja-JP" altLang="en-US" noProof="0" dirty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7" indent="0">
              <a:buNone/>
              <a:defRPr sz="1200"/>
            </a:lvl2pPr>
            <a:lvl3pPr marL="914395" indent="0">
              <a:buNone/>
              <a:defRPr sz="1000"/>
            </a:lvl3pPr>
            <a:lvl4pPr marL="1371592" indent="0">
              <a:buNone/>
              <a:defRPr sz="900"/>
            </a:lvl4pPr>
            <a:lvl5pPr marL="1828789" indent="0">
              <a:buNone/>
              <a:defRPr sz="900"/>
            </a:lvl5pPr>
            <a:lvl6pPr marL="2285987" indent="0">
              <a:buNone/>
              <a:defRPr sz="900"/>
            </a:lvl6pPr>
            <a:lvl7pPr marL="2743184" indent="0">
              <a:buNone/>
              <a:defRPr sz="900"/>
            </a:lvl7pPr>
            <a:lvl8pPr marL="3200381" indent="0">
              <a:buNone/>
              <a:defRPr sz="900"/>
            </a:lvl8pPr>
            <a:lvl9pPr marL="3657579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8C800-32D2-4080-BC3F-49718B39CA4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9615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37" y="188916"/>
            <a:ext cx="686540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92155"/>
            <a:ext cx="9906000" cy="73025"/>
          </a:xfrm>
          <a:prstGeom prst="rect">
            <a:avLst/>
          </a:prstGeom>
          <a:gradFill flip="none" rotWithShape="1">
            <a:gsLst>
              <a:gs pos="25000">
                <a:schemeClr val="accent1">
                  <a:shade val="30000"/>
                  <a:satMod val="115000"/>
                </a:schemeClr>
              </a:gs>
              <a:gs pos="75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53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2250" y="65532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fld id="{BE746584-7CED-4F8A-85B7-639AF62FA505}" type="slidenum">
              <a:rPr lang="en-US" altLang="ja-JP" smtClean="0"/>
              <a:t>‹#›</a:t>
            </a:fld>
            <a:endParaRPr lang="en-US" altLang="ja-JP" dirty="0"/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 flipH="1">
            <a:off x="9080500" y="6553200"/>
            <a:ext cx="825500" cy="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2400" dirty="0"/>
          </a:p>
        </p:txBody>
      </p:sp>
      <p:sp>
        <p:nvSpPr>
          <p:cNvPr id="1033" name="テキスト ボックス 11"/>
          <p:cNvSpPr txBox="1">
            <a:spLocks noChangeArrowheads="1"/>
          </p:cNvSpPr>
          <p:nvPr/>
        </p:nvSpPr>
        <p:spPr bwMode="auto">
          <a:xfrm>
            <a:off x="7410585" y="327026"/>
            <a:ext cx="249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Mii system Co.,Ltd.</a:t>
            </a:r>
            <a:endParaRPr lang="ja-JP" altLang="en-US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197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6pPr>
      <a:lvl7pPr marL="914395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7pPr>
      <a:lvl8pPr marL="1371592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8pPr>
      <a:lvl9pPr marL="1828789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entury Gothic" pitchFamily="34" charset="0"/>
          <a:ea typeface="ＭＳ Ｐゴシック" pitchFamily="50" charset="-128"/>
        </a:defRPr>
      </a:lvl9pPr>
    </p:titleStyle>
    <p:bodyStyle>
      <a:lvl1pPr marL="342898" indent="-342898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447673" indent="-28574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53816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631822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712784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16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514585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783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8980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177" indent="-228599" algn="l" rtl="0" eaLnBrk="1" fontAlgn="base" hangingPunct="1">
        <a:spcBef>
          <a:spcPct val="20000"/>
        </a:spcBef>
        <a:spcAft>
          <a:spcPct val="0"/>
        </a:spcAft>
        <a:buClr>
          <a:srgbClr val="33CC33"/>
        </a:buClr>
        <a:buSzPct val="80000"/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nikkan.co.jp/book/b10021759.html" TargetMode="External"/><Relationship Id="rId2" Type="http://schemas.openxmlformats.org/officeDocument/2006/relationships/hyperlink" Target="https://pubdata.nikkan.co.jp/uploads/book/pdf_file61b7061271de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EDFCEC5-5AD9-4BF3-A74F-68F4FD168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286002"/>
            <a:ext cx="8420100" cy="1791073"/>
          </a:xfrm>
        </p:spPr>
        <p:txBody>
          <a:bodyPr/>
          <a:lstStyle/>
          <a:p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【IoT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導入セミナー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】</a:t>
            </a: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  <a:t>Vol.4</a:t>
            </a:r>
            <a:br>
              <a:rPr lang="en-US" altLang="ja-JP" sz="24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altLang="ja-JP" sz="3600" dirty="0">
                <a:solidFill>
                  <a:schemeClr val="tx1">
                    <a:lumMod val="50000"/>
                  </a:schemeClr>
                </a:solidFill>
              </a:rPr>
              <a:t>IoT</a:t>
            </a:r>
            <a:r>
              <a:rPr lang="ja-JP" altLang="en-US" sz="3600" dirty="0">
                <a:solidFill>
                  <a:schemeClr val="tx1">
                    <a:lumMod val="50000"/>
                  </a:schemeClr>
                </a:solidFill>
              </a:rPr>
              <a:t> を検討する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C9A7E5F-9B78-4CF9-81AB-F4BEAC6B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4928" y="4653137"/>
            <a:ext cx="5148572" cy="1008112"/>
          </a:xfrm>
        </p:spPr>
        <p:txBody>
          <a:bodyPr/>
          <a:lstStyle/>
          <a:p>
            <a:pPr algn="r"/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ミイシステム株式会社）</a:t>
            </a:r>
            <a:r>
              <a:rPr lang="en-US" altLang="ja-JP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ja-JP" altLang="en-US" sz="2000" dirty="0">
                <a:solidFill>
                  <a:schemeClr val="tx1">
                    <a:lumMod val="50000"/>
                  </a:schemeClr>
                </a:solidFill>
              </a:rPr>
              <a:t>稲玉　繁樹</a:t>
            </a:r>
            <a:endParaRPr lang="en-US" altLang="ja-JP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A59971-88B3-4812-B019-014A4A9124A2}"/>
              </a:ext>
            </a:extLst>
          </p:cNvPr>
          <p:cNvSpPr txBox="1"/>
          <p:nvPr/>
        </p:nvSpPr>
        <p:spPr>
          <a:xfrm>
            <a:off x="8121353" y="4448149"/>
            <a:ext cx="1368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50000"/>
                  </a:schemeClr>
                </a:solidFill>
              </a:rPr>
              <a:t>いなたま　しげき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406A00B-79D3-48E3-B2FD-DBF9832CD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14" y="5727098"/>
            <a:ext cx="928474" cy="9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C9FDA6-9C19-4463-907C-6E1BB9683A4F}"/>
              </a:ext>
            </a:extLst>
          </p:cNvPr>
          <p:cNvCxnSpPr/>
          <p:nvPr/>
        </p:nvCxnSpPr>
        <p:spPr>
          <a:xfrm>
            <a:off x="194337" y="5949280"/>
            <a:ext cx="9655207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B39B15-035F-4D44-9B0F-CF289414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04" y="836712"/>
            <a:ext cx="9145017" cy="792088"/>
          </a:xfrm>
        </p:spPr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部</a:t>
            </a:r>
            <a:r>
              <a:rPr kumimoji="1" lang="en-US" altLang="ja-JP" dirty="0"/>
              <a:t>(</a:t>
            </a:r>
            <a:r>
              <a:rPr kumimoji="1" lang="ja-JP" altLang="en-US" dirty="0"/>
              <a:t>回</a:t>
            </a:r>
            <a:r>
              <a:rPr kumimoji="1" lang="en-US" altLang="ja-JP" dirty="0"/>
              <a:t>) </a:t>
            </a:r>
            <a:r>
              <a:rPr kumimoji="1" lang="ja-JP" altLang="en-US" dirty="0"/>
              <a:t>構成により基礎～導入検討までのスキルアップの上で，必要な開発をスタートします。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A0AF63-60B9-4199-8F21-BE5EFADD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IoT </a:t>
            </a:r>
            <a:r>
              <a:rPr kumimoji="1" lang="ja-JP" altLang="en-US" dirty="0"/>
              <a:t>導入への</a:t>
            </a:r>
            <a:r>
              <a:rPr lang="ja-JP" altLang="en-US" dirty="0"/>
              <a:t>基礎</a:t>
            </a:r>
            <a:r>
              <a:rPr kumimoji="1" lang="ja-JP" altLang="en-US" dirty="0"/>
              <a:t>講義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4D98B-3BB2-4DE2-9859-225CA971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2</a:t>
            </a:fld>
            <a:endParaRPr lang="en-US" altLang="ja-JP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EA71C964-1298-4E77-9BF7-09AAF099C2DC}"/>
              </a:ext>
            </a:extLst>
          </p:cNvPr>
          <p:cNvGraphicFramePr/>
          <p:nvPr/>
        </p:nvGraphicFramePr>
        <p:xfrm>
          <a:off x="272479" y="1772816"/>
          <a:ext cx="2520281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19385433-3EBB-43AC-8AF8-423AC0CEAE16}"/>
              </a:ext>
            </a:extLst>
          </p:cNvPr>
          <p:cNvSpPr txBox="1">
            <a:spLocks/>
          </p:cNvSpPr>
          <p:nvPr/>
        </p:nvSpPr>
        <p:spPr bwMode="auto">
          <a:xfrm>
            <a:off x="3008784" y="1774152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センサ，マイコン，スマホを使って</a:t>
            </a:r>
            <a:r>
              <a:rPr lang="en-US" altLang="ja-JP" kern="0" dirty="0"/>
              <a:t>IoT</a:t>
            </a:r>
            <a:r>
              <a:rPr lang="ja-JP" altLang="en-US" kern="0" dirty="0"/>
              <a:t>を体験</a:t>
            </a:r>
            <a:endParaRPr lang="en-US" altLang="ja-JP" kern="0" dirty="0"/>
          </a:p>
        </p:txBody>
      </p:sp>
      <p:sp>
        <p:nvSpPr>
          <p:cNvPr id="8" name="コンテンツ プレースホルダー 1">
            <a:extLst>
              <a:ext uri="{FF2B5EF4-FFF2-40B4-BE49-F238E27FC236}">
                <a16:creationId xmlns:a16="http://schemas.microsoft.com/office/drawing/2014/main" id="{0ABAF3B3-1A57-485E-9515-A38055FBBE5A}"/>
              </a:ext>
            </a:extLst>
          </p:cNvPr>
          <p:cNvSpPr txBox="1">
            <a:spLocks/>
          </p:cNvSpPr>
          <p:nvPr/>
        </p:nvSpPr>
        <p:spPr bwMode="auto">
          <a:xfrm>
            <a:off x="3008784" y="2871940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エッジ～クラウドまでの構成と使用機材を知る</a:t>
            </a:r>
            <a:endParaRPr lang="en-US" altLang="ja-JP" kern="0" dirty="0"/>
          </a:p>
        </p:txBody>
      </p:sp>
      <p:sp>
        <p:nvSpPr>
          <p:cNvPr id="9" name="コンテンツ プレースホルダー 1">
            <a:extLst>
              <a:ext uri="{FF2B5EF4-FFF2-40B4-BE49-F238E27FC236}">
                <a16:creationId xmlns:a16="http://schemas.microsoft.com/office/drawing/2014/main" id="{0CAD940A-DEE7-4036-931F-9BA4D0D0E9AA}"/>
              </a:ext>
            </a:extLst>
          </p:cNvPr>
          <p:cNvSpPr txBox="1">
            <a:spLocks/>
          </p:cNvSpPr>
          <p:nvPr/>
        </p:nvSpPr>
        <p:spPr bwMode="auto">
          <a:xfrm>
            <a:off x="3008784" y="3969728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自分で進めるための作業体験</a:t>
            </a:r>
            <a:endParaRPr lang="en-US" altLang="ja-JP" kern="0" dirty="0"/>
          </a:p>
        </p:txBody>
      </p:sp>
      <p:sp>
        <p:nvSpPr>
          <p:cNvPr id="10" name="コンテンツ プレースホルダー 1">
            <a:extLst>
              <a:ext uri="{FF2B5EF4-FFF2-40B4-BE49-F238E27FC236}">
                <a16:creationId xmlns:a16="http://schemas.microsoft.com/office/drawing/2014/main" id="{1F1A8FCE-6295-4BEA-85F4-98DDB35D9F81}"/>
              </a:ext>
            </a:extLst>
          </p:cNvPr>
          <p:cNvSpPr txBox="1">
            <a:spLocks/>
          </p:cNvSpPr>
          <p:nvPr/>
        </p:nvSpPr>
        <p:spPr bwMode="auto">
          <a:xfrm>
            <a:off x="3008784" y="5067516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kern="0" dirty="0"/>
              <a:t>やりたいことを探す，必要な技術を探る</a:t>
            </a:r>
            <a:endParaRPr lang="en-US" altLang="ja-JP" kern="0" dirty="0"/>
          </a:p>
        </p:txBody>
      </p:sp>
      <p:sp>
        <p:nvSpPr>
          <p:cNvPr id="11" name="コンテンツ プレースホルダー 1">
            <a:extLst>
              <a:ext uri="{FF2B5EF4-FFF2-40B4-BE49-F238E27FC236}">
                <a16:creationId xmlns:a16="http://schemas.microsoft.com/office/drawing/2014/main" id="{3961A036-4A3B-441A-94D7-DB04C7AD69DA}"/>
              </a:ext>
            </a:extLst>
          </p:cNvPr>
          <p:cNvSpPr txBox="1">
            <a:spLocks/>
          </p:cNvSpPr>
          <p:nvPr/>
        </p:nvSpPr>
        <p:spPr bwMode="auto">
          <a:xfrm>
            <a:off x="3008784" y="6165304"/>
            <a:ext cx="6624737" cy="64673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IoT/DX</a:t>
            </a:r>
            <a:r>
              <a:rPr lang="ja-JP" altLang="en-US" kern="0" dirty="0"/>
              <a:t>化にチャレンジする，伴走支援</a:t>
            </a:r>
            <a:endParaRPr lang="en-US" altLang="ja-JP" kern="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BB5E58-3682-4A8C-B6D7-9DE73CA1B3B9}"/>
              </a:ext>
            </a:extLst>
          </p:cNvPr>
          <p:cNvSpPr/>
          <p:nvPr/>
        </p:nvSpPr>
        <p:spPr>
          <a:xfrm>
            <a:off x="194337" y="4922836"/>
            <a:ext cx="9583199" cy="9360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75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43B9D33-77D0-4C44-9E93-11CACC8A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98" y="836712"/>
            <a:ext cx="9205023" cy="5616624"/>
          </a:xfrm>
        </p:spPr>
        <p:txBody>
          <a:bodyPr/>
          <a:lstStyle/>
          <a:p>
            <a:r>
              <a:rPr lang="ja-JP" altLang="en-US" dirty="0"/>
              <a:t>やりたいことシートをベースにディスカッションを行います。</a:t>
            </a:r>
            <a:endParaRPr lang="en-US" altLang="ja-JP" dirty="0"/>
          </a:p>
          <a:p>
            <a:r>
              <a:rPr lang="ja-JP" altLang="en-US" dirty="0"/>
              <a:t>やりたいことの概要を聞いて，適応方法，事例，技術などを探します。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GOAL</a:t>
            </a:r>
          </a:p>
          <a:p>
            <a:pPr lvl="2"/>
            <a:r>
              <a:rPr lang="ja-JP" altLang="en-US" dirty="0"/>
              <a:t>現時点での必要性と実現可能性を考える</a:t>
            </a:r>
            <a:endParaRPr lang="en-US" altLang="ja-JP" dirty="0"/>
          </a:p>
          <a:p>
            <a:pPr lvl="2"/>
            <a:r>
              <a:rPr lang="ja-JP" altLang="en-US" dirty="0"/>
              <a:t>ある程度の取り組む順序を決める</a:t>
            </a:r>
            <a:endParaRPr lang="en-US" altLang="ja-JP" dirty="0"/>
          </a:p>
          <a:p>
            <a:pPr lvl="2"/>
            <a:r>
              <a:rPr lang="ja-JP" altLang="en-US" dirty="0"/>
              <a:t>今後は実行しながら，実現とスキル習得を並行して支援する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548B56A-94E0-4B92-AA0B-BC3F01E6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宿題確認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00F912-906D-42B2-9300-2A796425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3</a:t>
            </a:fld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639D5CD7-4859-47A4-BA41-C2AD3649C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49151"/>
              </p:ext>
            </p:extLst>
          </p:nvPr>
        </p:nvGraphicFramePr>
        <p:xfrm>
          <a:off x="428498" y="1844824"/>
          <a:ext cx="9287394" cy="243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254">
                  <a:extLst>
                    <a:ext uri="{9D8B030D-6E8A-4147-A177-3AD203B41FA5}">
                      <a16:colId xmlns:a16="http://schemas.microsoft.com/office/drawing/2014/main" val="215375547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57802433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23976102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104497977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388245968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173107337"/>
                    </a:ext>
                  </a:extLst>
                </a:gridCol>
              </a:tblGrid>
              <a:tr h="4878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何ができると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こう嬉しい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方法案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難易度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優先度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費用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5751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27161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4894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67685"/>
                  </a:ext>
                </a:extLst>
              </a:tr>
              <a:tr h="487830"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9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DB058796-FA59-B88B-2A4F-13EE3648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スマートシンキングで進める工場変革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著者：法政大学　西岡 靖之 教授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sz="1600" dirty="0"/>
              <a:t> (</a:t>
            </a:r>
            <a:r>
              <a:rPr lang="ja-JP" altLang="en-US" sz="1600" dirty="0"/>
              <a:t>一般社団法人インダストリアル・バリューチェーン・イニシアティブ　理事長</a:t>
            </a:r>
            <a:r>
              <a:rPr lang="en-US" altLang="ja-JP" sz="1600" dirty="0"/>
              <a:t>)</a:t>
            </a:r>
            <a:endParaRPr lang="en-US" altLang="ja-JP" dirty="0"/>
          </a:p>
          <a:p>
            <a:r>
              <a:rPr lang="ja-JP" altLang="en-US" dirty="0"/>
              <a:t>問題発見（</a:t>
            </a:r>
            <a:r>
              <a:rPr lang="en-US" altLang="ja-JP" dirty="0"/>
              <a:t>Exploration</a:t>
            </a:r>
            <a:r>
              <a:rPr lang="ja-JP" altLang="en-US" dirty="0"/>
              <a:t>）</a:t>
            </a:r>
          </a:p>
          <a:p>
            <a:r>
              <a:rPr lang="ja-JP" altLang="en-US" dirty="0"/>
              <a:t>問題共有（</a:t>
            </a:r>
            <a:r>
              <a:rPr lang="en-US" altLang="ja-JP" dirty="0"/>
              <a:t>Recognition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課題設定（</a:t>
            </a:r>
            <a:r>
              <a:rPr lang="en-US" altLang="ja-JP" dirty="0"/>
              <a:t>Orchestration</a:t>
            </a:r>
            <a:r>
              <a:rPr lang="ja-JP" altLang="en-US" dirty="0"/>
              <a:t>）</a:t>
            </a:r>
          </a:p>
          <a:p>
            <a:r>
              <a:rPr lang="ja-JP" altLang="en-US" dirty="0"/>
              <a:t>課題解決（</a:t>
            </a:r>
            <a:r>
              <a:rPr lang="en-US" altLang="ja-JP" dirty="0"/>
              <a:t>Transformation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の </a:t>
            </a:r>
            <a:r>
              <a:rPr lang="en-US" altLang="ja-JP" dirty="0"/>
              <a:t>4</a:t>
            </a:r>
            <a:r>
              <a:rPr lang="ja-JP" altLang="en-US" dirty="0"/>
              <a:t>つのステップを</a:t>
            </a:r>
            <a:r>
              <a:rPr lang="en-US" altLang="ja-JP" dirty="0"/>
              <a:t>EROT</a:t>
            </a:r>
            <a:r>
              <a:rPr lang="ja-JP" altLang="en-US" dirty="0"/>
              <a:t>サイクルとして繰り返すことで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組織が学習し、成長し、そして進化する（図</a:t>
            </a:r>
            <a:r>
              <a:rPr lang="en-US" altLang="ja-JP" dirty="0"/>
              <a:t>2</a:t>
            </a:r>
            <a:r>
              <a:rPr lang="ja-JP" altLang="en-US" dirty="0"/>
              <a:t>）。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D548986-7C73-B8F1-B870-0079979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EROT</a:t>
            </a:r>
            <a:r>
              <a:rPr kumimoji="1" lang="ja-JP" altLang="en-US" dirty="0"/>
              <a:t>サイクル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90074-D00D-93A3-9AAD-0B488036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46584-7CED-4F8A-85B7-639AF62FA505}" type="slidenum">
              <a:rPr lang="en-US" altLang="ja-JP" smtClean="0"/>
              <a:t>4</a:t>
            </a:fld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C50B04-4838-0AEA-928A-134987ACA445}"/>
              </a:ext>
            </a:extLst>
          </p:cNvPr>
          <p:cNvSpPr txBox="1"/>
          <p:nvPr/>
        </p:nvSpPr>
        <p:spPr>
          <a:xfrm>
            <a:off x="5529064" y="1408118"/>
            <a:ext cx="4376936" cy="260176"/>
          </a:xfrm>
          <a:prstGeom prst="rect">
            <a:avLst/>
          </a:prstGeom>
          <a:noFill/>
        </p:spPr>
        <p:txBody>
          <a:bodyPr wrap="square">
            <a:normAutofit fontScale="47500" lnSpcReduction="20000"/>
          </a:bodyPr>
          <a:lstStyle/>
          <a:p>
            <a:r>
              <a:rPr lang="en-US" altLang="ja-JP" dirty="0">
                <a:hlinkClick r:id="rId2"/>
              </a:rPr>
              <a:t>https://pubdata.nikkan.co.jp/uploads/book/pdf_file61b7061271de2.pdf</a:t>
            </a:r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D0E0E2-BC1D-2F73-118A-2025C08E1016}"/>
              </a:ext>
            </a:extLst>
          </p:cNvPr>
          <p:cNvSpPr txBox="1"/>
          <p:nvPr/>
        </p:nvSpPr>
        <p:spPr>
          <a:xfrm>
            <a:off x="5529064" y="948818"/>
            <a:ext cx="4376936" cy="260176"/>
          </a:xfrm>
          <a:prstGeom prst="rect">
            <a:avLst/>
          </a:prstGeom>
          <a:noFill/>
        </p:spPr>
        <p:txBody>
          <a:bodyPr wrap="square">
            <a:normAutofit fontScale="55000" lnSpcReduction="20000"/>
          </a:bodyPr>
          <a:lstStyle/>
          <a:p>
            <a:r>
              <a:rPr lang="en-US" altLang="ja-JP" dirty="0">
                <a:hlinkClick r:id="rId3"/>
              </a:rPr>
              <a:t>https://pub.nikkan.co.jp/book/b10021759.html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04ACBE-A0B1-6D59-81D8-B033E2879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6" y="1812853"/>
            <a:ext cx="1656185" cy="23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842CB23-B6A9-ADD9-AC28-88092092B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929" y="4509120"/>
            <a:ext cx="3094277" cy="2187471"/>
          </a:xfrm>
          <a:prstGeom prst="rect">
            <a:avLst/>
          </a:prstGeom>
        </p:spPr>
      </p:pic>
      <p:sp>
        <p:nvSpPr>
          <p:cNvPr id="15" name="コンテンツ プレースホルダー 1">
            <a:extLst>
              <a:ext uri="{FF2B5EF4-FFF2-40B4-BE49-F238E27FC236}">
                <a16:creationId xmlns:a16="http://schemas.microsoft.com/office/drawing/2014/main" id="{7547AC0A-3348-0E31-78C2-8FE8D643BFFE}"/>
              </a:ext>
            </a:extLst>
          </p:cNvPr>
          <p:cNvSpPr txBox="1">
            <a:spLocks/>
          </p:cNvSpPr>
          <p:nvPr/>
        </p:nvSpPr>
        <p:spPr bwMode="auto">
          <a:xfrm>
            <a:off x="632520" y="5555119"/>
            <a:ext cx="5830930" cy="89821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8" indent="-34289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47673" indent="-28574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53816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631822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712784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585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83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80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77" indent="-22859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80000"/>
              <a:buFont typeface="Wingdings" pitchFamily="2" charset="2"/>
              <a:buChar char="p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kern="0" dirty="0"/>
              <a:t>E-R </a:t>
            </a:r>
            <a:r>
              <a:rPr lang="ja-JP" altLang="en-US" kern="0" dirty="0"/>
              <a:t>は現場から，</a:t>
            </a:r>
            <a:r>
              <a:rPr lang="en-US" altLang="ja-JP" kern="0" dirty="0"/>
              <a:t>O-T </a:t>
            </a:r>
            <a:r>
              <a:rPr lang="ja-JP" altLang="en-US" kern="0" dirty="0"/>
              <a:t>を専門家が支援することで，スピーディな実践を目指す。</a:t>
            </a:r>
          </a:p>
        </p:txBody>
      </p:sp>
    </p:spTree>
    <p:extLst>
      <p:ext uri="{BB962C8B-B14F-4D97-AF65-F5344CB8AC3E}">
        <p14:creationId xmlns:p14="http://schemas.microsoft.com/office/powerpoint/2010/main" val="3214742966"/>
      </p:ext>
    </p:extLst>
  </p:cSld>
  <p:clrMapOvr>
    <a:masterClrMapping/>
  </p:clrMapOvr>
</p:sld>
</file>

<file path=ppt/theme/theme1.xml><?xml version="1.0" encoding="utf-8"?>
<a:theme xmlns:a="http://schemas.openxmlformats.org/drawingml/2006/main" name="20170127 補足資料">
  <a:themeElements>
    <a:clrScheme name="ユーザー定義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AD4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63C1"/>
      </a:accent6>
      <a:hlink>
        <a:srgbClr val="0563C1"/>
      </a:hlink>
      <a:folHlink>
        <a:srgbClr val="954F72"/>
      </a:folHlink>
    </a:clrScheme>
    <a:fontScheme name="Office ​​テーマ">
      <a:majorFont>
        <a:latin typeface="Century Gothic"/>
        <a:ea typeface="ＭＳ Ｐゴシック"/>
        <a:cs typeface=""/>
      </a:majorFont>
      <a:minorFont>
        <a:latin typeface="Century Gothic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13745</TotalTime>
  <Words>320</Words>
  <Application>Microsoft Office PowerPoint</Application>
  <PresentationFormat>A4 210 x 297 mm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Century Gothic</vt:lpstr>
      <vt:lpstr>Times New Roman</vt:lpstr>
      <vt:lpstr>Wingdings</vt:lpstr>
      <vt:lpstr>20170127 補足資料</vt:lpstr>
      <vt:lpstr>【IoT 導入セミナー】 Vol.4  IoT を検討する</vt:lpstr>
      <vt:lpstr>IoT 導入への基礎講義</vt:lpstr>
      <vt:lpstr>宿題確認</vt:lpstr>
      <vt:lpstr>EROTサイクル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R632</dc:creator>
  <cp:lastModifiedBy>繁樹 稲玉</cp:lastModifiedBy>
  <cp:revision>788</cp:revision>
  <cp:lastPrinted>2020-06-04T23:31:37Z</cp:lastPrinted>
  <dcterms:created xsi:type="dcterms:W3CDTF">2017-01-24T09:45:36Z</dcterms:created>
  <dcterms:modified xsi:type="dcterms:W3CDTF">2025-02-23T13:16:37Z</dcterms:modified>
</cp:coreProperties>
</file>