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23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0" d="100"/>
          <a:sy n="80" d="100"/>
        </p:scale>
        <p:origin x="11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99290"/>
              </p:ext>
            </p:extLst>
          </p:nvPr>
        </p:nvGraphicFramePr>
        <p:xfrm>
          <a:off x="993775" y="2193925"/>
          <a:ext cx="78994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7301323" imgH="1783047" progId="Word.Document.12">
                  <p:embed/>
                </p:oleObj>
              </mc:Choice>
              <mc:Fallback>
                <p:oleObj name="Document" r:id="rId3" imgW="7301323" imgH="1783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775" y="2193925"/>
                        <a:ext cx="7899400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new XML file to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42799"/>
              </p:ext>
            </p:extLst>
          </p:nvPr>
        </p:nvGraphicFramePr>
        <p:xfrm>
          <a:off x="914400" y="1100110"/>
          <a:ext cx="7301323" cy="354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3" imgW="7313400" imgH="3546026" progId="Word.Document.12">
                  <p:embed/>
                </p:oleObj>
              </mc:Choice>
              <mc:Fallback>
                <p:oleObj name="Document" r:id="rId3" imgW="7313400" imgH="3546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0110"/>
                        <a:ext cx="7301323" cy="354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0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edit an 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9956"/>
              </p:ext>
            </p:extLst>
          </p:nvPr>
        </p:nvGraphicFramePr>
        <p:xfrm>
          <a:off x="990600" y="1106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6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XmlWriter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23057"/>
              </p:ext>
            </p:extLst>
          </p:nvPr>
        </p:nvGraphicFramePr>
        <p:xfrm>
          <a:off x="914400" y="1066800"/>
          <a:ext cx="7301323" cy="426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7301323" imgH="4262461" progId="Word.Document.12">
                  <p:embed/>
                </p:oleObj>
              </mc:Choice>
              <mc:Fallback>
                <p:oleObj name="Document" r:id="rId3" imgW="7301323" imgH="42624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262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8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writes 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400081"/>
              </p:ext>
            </p:extLst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7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writes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21881"/>
              </p:ext>
            </p:extLst>
          </p:nvPr>
        </p:nvGraphicFramePr>
        <p:xfrm>
          <a:off x="990600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5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indexer of the </a:t>
            </a:r>
            <a:r>
              <a:rPr lang="en-US" dirty="0" err="1"/>
              <a:t>XmlReader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5459"/>
              </p:ext>
            </p:extLst>
          </p:nvPr>
        </p:nvGraphicFramePr>
        <p:xfrm>
          <a:off x="914400" y="1066800"/>
          <a:ext cx="7301323" cy="207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7301323" imgH="2073260" progId="Word.Document.12">
                  <p:embed/>
                </p:oleObj>
              </mc:Choice>
              <mc:Fallback>
                <p:oleObj name="Document" r:id="rId3" imgW="7301323" imgH="2073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07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XmlReader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87393"/>
              </p:ext>
            </p:extLst>
          </p:nvPr>
        </p:nvGraphicFramePr>
        <p:xfrm>
          <a:off x="914400" y="1066800"/>
          <a:ext cx="7301323" cy="456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7301323" imgH="4568877" progId="Word.Document.12">
                  <p:embed/>
                </p:oleObj>
              </mc:Choice>
              <mc:Fallback>
                <p:oleObj name="Document" r:id="rId3" imgW="7301323" imgH="4568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68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48159"/>
              </p:ext>
            </p:extLst>
          </p:nvPr>
        </p:nvGraphicFramePr>
        <p:xfrm>
          <a:off x="990600" y="11430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XML nodes in this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81844"/>
              </p:ext>
            </p:extLst>
          </p:nvPr>
        </p:nvGraphicFramePr>
        <p:xfrm>
          <a:off x="990600" y="1066800"/>
          <a:ext cx="7301323" cy="490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3" imgW="7301323" imgH="4903018" progId="Word.Document.12">
                  <p:embed/>
                </p:oleObj>
              </mc:Choice>
              <mc:Fallback>
                <p:oleObj name="Document" r:id="rId3" imgW="7301323" imgH="4903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90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9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reads 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48606"/>
              </p:ext>
            </p:extLst>
          </p:nvPr>
        </p:nvGraphicFramePr>
        <p:xfrm>
          <a:off x="990600" y="1143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5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Data for three products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35887"/>
              </p:ext>
            </p:extLst>
          </p:nvPr>
        </p:nvGraphicFramePr>
        <p:xfrm>
          <a:off x="995363" y="1116013"/>
          <a:ext cx="72437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7313400" imgH="1400997" progId="Word.Document.12">
                  <p:embed/>
                </p:oleObj>
              </mc:Choice>
              <mc:Fallback>
                <p:oleObj name="Document" r:id="rId3" imgW="7313400" imgH="1400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116013"/>
                        <a:ext cx="7243762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0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reads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1585"/>
              </p:ext>
            </p:extLst>
          </p:nvPr>
        </p:nvGraphicFramePr>
        <p:xfrm>
          <a:off x="990600" y="11430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1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58290"/>
              </p:ext>
            </p:extLst>
          </p:nvPr>
        </p:nvGraphicFramePr>
        <p:xfrm>
          <a:off x="9906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7301323" imgH="4266421" progId="Word.Document.12">
                  <p:embed/>
                </p:oleObj>
              </mc:Choice>
              <mc:Fallback>
                <p:oleObj name="Document" r:id="rId3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A class that works with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05081"/>
              </p:ext>
            </p:extLst>
          </p:nvPr>
        </p:nvGraphicFramePr>
        <p:xfrm>
          <a:off x="990600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3" imgW="7301323" imgH="4266421" progId="Word.Document.12">
                  <p:embed/>
                </p:oleObj>
              </mc:Choice>
              <mc:Fallback>
                <p:oleObj name="Document" r:id="rId3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A class that works with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0270"/>
              </p:ext>
            </p:extLst>
          </p:nvPr>
        </p:nvGraphicFramePr>
        <p:xfrm>
          <a:off x="9906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8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class that works with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691502"/>
              </p:ext>
            </p:extLst>
          </p:nvPr>
        </p:nvGraphicFramePr>
        <p:xfrm>
          <a:off x="990600" y="10953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953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8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XML document that contains the data </a:t>
            </a:r>
            <a:br>
              <a:rPr lang="en-US" dirty="0"/>
            </a:br>
            <a:r>
              <a:rPr lang="en-US" dirty="0"/>
              <a:t>for the three products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86064"/>
              </p:ext>
            </p:extLst>
          </p:nvPr>
        </p:nvGraphicFramePr>
        <p:xfrm>
          <a:off x="990600" y="1524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3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10780"/>
              </p:ext>
            </p:extLst>
          </p:nvPr>
        </p:nvGraphicFramePr>
        <p:xfrm>
          <a:off x="990600" y="1143000"/>
          <a:ext cx="7301323" cy="238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7301323" imgH="2381836" progId="Word.Document.12">
                  <p:embed/>
                </p:oleObj>
              </mc:Choice>
              <mc:Fallback>
                <p:oleObj name="Document" r:id="rId3" imgW="7301323" imgH="238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8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7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Tags, XML declarations, and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28614"/>
              </p:ext>
            </p:extLst>
          </p:nvPr>
        </p:nvGraphicFramePr>
        <p:xfrm>
          <a:off x="990600" y="1120676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301323" imgH="3298924" progId="Word.Document.12">
                  <p:embed/>
                </p:oleObj>
              </mc:Choice>
              <mc:Fallback>
                <p:oleObj name="Document" r:id="rId3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0676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9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05265"/>
              </p:ext>
            </p:extLst>
          </p:nvPr>
        </p:nvGraphicFramePr>
        <p:xfrm>
          <a:off x="990600" y="1066800"/>
          <a:ext cx="7301323" cy="487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7301323" imgH="4870612" progId="Word.Document.12">
                  <p:embed/>
                </p:oleObj>
              </mc:Choice>
              <mc:Fallback>
                <p:oleObj name="Document" r:id="rId3" imgW="7301323" imgH="4870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87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7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76460"/>
              </p:ext>
            </p:extLst>
          </p:nvPr>
        </p:nvGraphicFramePr>
        <p:xfrm>
          <a:off x="990600" y="1066800"/>
          <a:ext cx="7301323" cy="47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7301323" imgH="4787437" progId="Word.Document.12">
                  <p:embed/>
                </p:oleObj>
              </mc:Choice>
              <mc:Fallback>
                <p:oleObj name="Document" r:id="rId3" imgW="7301323" imgH="4787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7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8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When to use attributes instead of child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196"/>
              </p:ext>
            </p:extLst>
          </p:nvPr>
        </p:nvGraphicFramePr>
        <p:xfrm>
          <a:off x="990600" y="1524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 in the XML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5" y="1114425"/>
            <a:ext cx="6462395" cy="4633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586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Times New Roman</vt:lpstr>
      <vt:lpstr>Master slides_with_titles</vt:lpstr>
      <vt:lpstr>Microsoft Word Document</vt:lpstr>
      <vt:lpstr>Document</vt:lpstr>
      <vt:lpstr>PowerPoint Presentation</vt:lpstr>
      <vt:lpstr>Data for three products</vt:lpstr>
      <vt:lpstr>An XML document that contains the data  for the three products</vt:lpstr>
      <vt:lpstr>An XML document</vt:lpstr>
      <vt:lpstr>Tags, XML declarations, and comments</vt:lpstr>
      <vt:lpstr>Elements</vt:lpstr>
      <vt:lpstr>An XML document</vt:lpstr>
      <vt:lpstr>When to use attributes instead of child elements</vt:lpstr>
      <vt:lpstr>An XML document in the XML Editor</vt:lpstr>
      <vt:lpstr>How to add a new XML file to a project</vt:lpstr>
      <vt:lpstr>How to edit an XML file</vt:lpstr>
      <vt:lpstr>Common methods of the XmlWriter class</vt:lpstr>
      <vt:lpstr>Code that writes an XML document</vt:lpstr>
      <vt:lpstr>Code that writes an XML document (cont.)</vt:lpstr>
      <vt:lpstr>Common indexer of the XmlReader class</vt:lpstr>
      <vt:lpstr>Common methods of the XmlReader class</vt:lpstr>
      <vt:lpstr>An XML document</vt:lpstr>
      <vt:lpstr>The XML nodes in this document</vt:lpstr>
      <vt:lpstr>Code that reads an XML document</vt:lpstr>
      <vt:lpstr>Code that reads an XML document (cont.)</vt:lpstr>
      <vt:lpstr>A class that works with an XML document</vt:lpstr>
      <vt:lpstr>A class that works with an XML document (cont.)</vt:lpstr>
      <vt:lpstr>A class that works with an XML document (cont.)</vt:lpstr>
      <vt:lpstr>A class that works with an XML document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Nguyen, Phuong</cp:lastModifiedBy>
  <cp:revision>10</cp:revision>
  <cp:lastPrinted>2016-01-14T23:03:16Z</cp:lastPrinted>
  <dcterms:created xsi:type="dcterms:W3CDTF">2016-01-14T22:50:19Z</dcterms:created>
  <dcterms:modified xsi:type="dcterms:W3CDTF">2016-07-26T20:07:44Z</dcterms:modified>
</cp:coreProperties>
</file>