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6856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651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494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711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024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258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9882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445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39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9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04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24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145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12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7750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231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3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0B5E2-2F06-4B3A-A04F-5A0890B51D0E}" type="datetimeFigureOut">
              <a:rPr lang="pt-BR" smtClean="0"/>
              <a:t>06/12/2023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7AB938-824F-4336-831C-089ED3C14C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6565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  <p:sldLayoutId id="214748374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AB670-F071-AAB8-E60F-9BBF15884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9530" y="1154097"/>
            <a:ext cx="8150595" cy="3231634"/>
          </a:xfrm>
        </p:spPr>
        <p:txBody>
          <a:bodyPr>
            <a:normAutofit/>
          </a:bodyPr>
          <a:lstStyle/>
          <a:p>
            <a:r>
              <a:rPr lang="pt-BR" sz="11500" b="1" dirty="0"/>
              <a:t>PLAY PIECE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33BCB8-E24E-8DC5-0530-C35FDBF88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274" y="5033639"/>
            <a:ext cx="7112001" cy="167196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Gustavo leme</a:t>
            </a:r>
          </a:p>
          <a:p>
            <a:r>
              <a:rPr lang="pt-BR" dirty="0"/>
              <a:t>Gustavo </a:t>
            </a:r>
            <a:r>
              <a:rPr lang="pt-BR" dirty="0" err="1"/>
              <a:t>horikochi</a:t>
            </a:r>
            <a:endParaRPr lang="pt-BR" dirty="0"/>
          </a:p>
          <a:p>
            <a:r>
              <a:rPr lang="pt-BR" dirty="0"/>
              <a:t>Henrick </a:t>
            </a:r>
            <a:r>
              <a:rPr lang="pt-BR" dirty="0" err="1"/>
              <a:t>adrian</a:t>
            </a:r>
            <a:endParaRPr lang="pt-BR" dirty="0"/>
          </a:p>
          <a:p>
            <a:r>
              <a:rPr lang="pt-BR" dirty="0"/>
              <a:t>Ian s. pereira</a:t>
            </a:r>
          </a:p>
          <a:p>
            <a:r>
              <a:rPr lang="pt-BR" dirty="0"/>
              <a:t>Leonardo </a:t>
            </a:r>
            <a:r>
              <a:rPr lang="pt-BR" dirty="0" err="1"/>
              <a:t>noburo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248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F1B6-C41B-C046-2B88-9FA30043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130423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Ferramentas utilizadas</a:t>
            </a:r>
          </a:p>
        </p:txBody>
      </p:sp>
      <p:pic>
        <p:nvPicPr>
          <p:cNvPr id="1026" name="Picture 2" descr="File type vscode - Files &amp; Folders Icons">
            <a:extLst>
              <a:ext uri="{FF2B5EF4-FFF2-40B4-BE49-F238E27FC236}">
                <a16:creationId xmlns:a16="http://schemas.microsoft.com/office/drawing/2014/main" id="{339E852A-2F8E-BA13-E149-F96EB5C12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1" y="3137588"/>
            <a:ext cx="1686929" cy="1686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i - ícones de computador grátis">
            <a:extLst>
              <a:ext uri="{FF2B5EF4-FFF2-40B4-BE49-F238E27FC236}">
                <a16:creationId xmlns:a16="http://schemas.microsoft.com/office/drawing/2014/main" id="{963A6C58-46AF-1F65-0521-065FEC2E5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423" y="2174903"/>
            <a:ext cx="1967606" cy="19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028A61-E196-8D77-433D-CB19943D5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0729" y="2429035"/>
            <a:ext cx="3317592" cy="254680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1AE2581-83CC-E380-1FDF-2B851CBCA997}"/>
              </a:ext>
            </a:extLst>
          </p:cNvPr>
          <p:cNvSpPr txBox="1"/>
          <p:nvPr/>
        </p:nvSpPr>
        <p:spPr>
          <a:xfrm>
            <a:off x="6409684" y="4606509"/>
            <a:ext cx="763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CSS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77C3A46-1B0E-E967-09C4-1768243409B9}"/>
              </a:ext>
            </a:extLst>
          </p:cNvPr>
          <p:cNvSpPr txBox="1"/>
          <p:nvPr/>
        </p:nvSpPr>
        <p:spPr>
          <a:xfrm>
            <a:off x="7981031" y="4596630"/>
            <a:ext cx="11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22A7A19-84F0-A793-53AB-F0849C5AEB76}"/>
              </a:ext>
            </a:extLst>
          </p:cNvPr>
          <p:cNvSpPr txBox="1"/>
          <p:nvPr/>
        </p:nvSpPr>
        <p:spPr>
          <a:xfrm>
            <a:off x="7084386" y="2327589"/>
            <a:ext cx="1091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HTML</a:t>
            </a:r>
          </a:p>
        </p:txBody>
      </p:sp>
      <p:pic>
        <p:nvPicPr>
          <p:cNvPr id="1030" name="Picture 6" descr="java-spring-boot · GitHub Topics · GitHub">
            <a:extLst>
              <a:ext uri="{FF2B5EF4-FFF2-40B4-BE49-F238E27FC236}">
                <a16:creationId xmlns:a16="http://schemas.microsoft.com/office/drawing/2014/main" id="{79B6A2B2-747A-EE17-503A-B0C6FD822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471" r="27999" b="8753"/>
          <a:stretch/>
        </p:blipFill>
        <p:spPr bwMode="auto">
          <a:xfrm>
            <a:off x="1622174" y="1588437"/>
            <a:ext cx="4023453" cy="221696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5845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</TotalTime>
  <Words>19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PLAY PIECE</vt:lpstr>
      <vt:lpstr>Ferramentas utilizadas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PIECE</dc:title>
  <dc:creator>Ian S Pereira</dc:creator>
  <cp:lastModifiedBy>Ian S Pereira</cp:lastModifiedBy>
  <cp:revision>1</cp:revision>
  <dcterms:created xsi:type="dcterms:W3CDTF">2023-12-06T15:15:49Z</dcterms:created>
  <dcterms:modified xsi:type="dcterms:W3CDTF">2023-12-06T15:32:01Z</dcterms:modified>
</cp:coreProperties>
</file>