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November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November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November 10,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November 10,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09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2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9D8C38-F726-4E70-AB5F-12063FEC1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zh-TW" altLang="en-US"/>
              <a:t>拉霸機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40E98A8-AA11-4E7F-A3BC-1A603F966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>
            <a:normAutofit/>
          </a:bodyPr>
          <a:lstStyle/>
          <a:p>
            <a:r>
              <a:rPr lang="en-US" altLang="zh-TW"/>
              <a:t>B0843002 </a:t>
            </a:r>
            <a:r>
              <a:rPr lang="zh-TW" altLang="en-US"/>
              <a:t>陳冠瑜</a:t>
            </a:r>
            <a:endParaRPr lang="en-US" altLang="zh-TW"/>
          </a:p>
          <a:p>
            <a:r>
              <a:rPr lang="en-US" altLang="zh-TW"/>
              <a:t>B0843022</a:t>
            </a:r>
            <a:r>
              <a:rPr lang="zh-TW" altLang="en-US"/>
              <a:t> 姜壽棋</a:t>
            </a:r>
            <a:endParaRPr lang="en-US" altLang="zh-TW"/>
          </a:p>
          <a:p>
            <a:r>
              <a:rPr lang="en-US" altLang="zh-TW"/>
              <a:t>B0843031</a:t>
            </a:r>
            <a:r>
              <a:rPr lang="zh-TW" altLang="en-US"/>
              <a:t> 張瑞慶</a:t>
            </a:r>
          </a:p>
        </p:txBody>
      </p:sp>
      <p:pic>
        <p:nvPicPr>
          <p:cNvPr id="73" name="Picture 3">
            <a:extLst>
              <a:ext uri="{FF2B5EF4-FFF2-40B4-BE49-F238E27FC236}">
                <a16:creationId xmlns:a16="http://schemas.microsoft.com/office/drawing/2014/main" id="{D072D065-DC8B-4AE9-8F5E-3068D9D5E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89" r="13292" b="-1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295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D4538-83F4-4890-85EA-6CDB379F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題目要求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F463EA9-64FE-40C0-8AEC-4A064E156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85" y="1461247"/>
            <a:ext cx="6337963" cy="4777553"/>
          </a:xfrm>
        </p:spPr>
      </p:pic>
    </p:spTree>
    <p:extLst>
      <p:ext uri="{BB962C8B-B14F-4D97-AF65-F5344CB8AC3E}">
        <p14:creationId xmlns:p14="http://schemas.microsoft.com/office/powerpoint/2010/main" val="228884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F0A12-1B71-40F6-9743-17BE7901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</a:t>
            </a:r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介面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CBF42E83-463B-4B1B-A8EA-2BDF08D53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0" y="1635577"/>
            <a:ext cx="4763065" cy="3227387"/>
          </a:xfr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940A969-7BBF-476E-9466-2DDD8F0E0D50}"/>
              </a:ext>
            </a:extLst>
          </p:cNvPr>
          <p:cNvCxnSpPr/>
          <p:nvPr/>
        </p:nvCxnSpPr>
        <p:spPr>
          <a:xfrm>
            <a:off x="7723465" y="2516696"/>
            <a:ext cx="1057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4ACDC8-FA41-4481-B9C9-F00C0B18B9BC}"/>
              </a:ext>
            </a:extLst>
          </p:cNvPr>
          <p:cNvSpPr txBox="1"/>
          <p:nvPr/>
        </p:nvSpPr>
        <p:spPr>
          <a:xfrm>
            <a:off x="8825218" y="2285864"/>
            <a:ext cx="200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橫桿開始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672034F0-8415-4F8E-A6B9-B2A1972591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66784" y="4588778"/>
            <a:ext cx="1423331" cy="1103428"/>
          </a:xfrm>
          <a:prstGeom prst="bentConnector3">
            <a:avLst>
              <a:gd name="adj1" fmla="val 246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2F277F-1190-418C-B712-8AB9A817FA61}"/>
              </a:ext>
            </a:extLst>
          </p:cNvPr>
          <p:cNvSpPr txBox="1"/>
          <p:nvPr/>
        </p:nvSpPr>
        <p:spPr>
          <a:xfrm>
            <a:off x="847288" y="5461374"/>
            <a:ext cx="270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賭注持有金額上限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9165732A-73D9-4D72-9A45-F68C6B78B076}"/>
              </a:ext>
            </a:extLst>
          </p:cNvPr>
          <p:cNvCxnSpPr/>
          <p:nvPr/>
        </p:nvCxnSpPr>
        <p:spPr>
          <a:xfrm rot="10800000" flipV="1">
            <a:off x="2449129" y="4588778"/>
            <a:ext cx="1428926" cy="492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45A211-4DAB-4578-8BAA-1CBDC0AAD132}"/>
              </a:ext>
            </a:extLst>
          </p:cNvPr>
          <p:cNvSpPr txBox="1"/>
          <p:nvPr/>
        </p:nvSpPr>
        <p:spPr>
          <a:xfrm>
            <a:off x="914615" y="4815022"/>
            <a:ext cx="185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上下調整</a:t>
            </a:r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78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5B8D0-4912-4BE6-B3C8-164DD829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</a:t>
            </a:r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使用</a:t>
            </a:r>
            <a:br>
              <a:rPr lang="en-US" altLang="zh-TW" sz="4800" dirty="0"/>
            </a:br>
            <a:endParaRPr lang="zh-TW" altLang="en-US" sz="48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DED087F-4947-44B7-AE14-A1291ED74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016" y="1400863"/>
            <a:ext cx="5449060" cy="3791479"/>
          </a:xfrm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7CB0411-A82D-4F7C-A364-847195E7AAD0}"/>
              </a:ext>
            </a:extLst>
          </p:cNvPr>
          <p:cNvCxnSpPr/>
          <p:nvPr/>
        </p:nvCxnSpPr>
        <p:spPr>
          <a:xfrm>
            <a:off x="4731391" y="3429000"/>
            <a:ext cx="0" cy="209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7D0A854-56DD-4FF2-84E1-4A617E9FA9B2}"/>
              </a:ext>
            </a:extLst>
          </p:cNvPr>
          <p:cNvSpPr txBox="1"/>
          <p:nvPr/>
        </p:nvSpPr>
        <p:spPr>
          <a:xfrm>
            <a:off x="2718032" y="5595457"/>
            <a:ext cx="544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三個一樣獲得賭注*</a:t>
            </a:r>
            <a:r>
              <a:rPr lang="en-US" altLang="zh-TW" sz="2400" dirty="0"/>
              <a:t>10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85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D4ADE-0F5C-46DC-9122-E2B2A673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當賭注歸零時會跳出遊戲結束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D018BE14-D9B3-4EDC-B7EE-38410426D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89" y="1702980"/>
            <a:ext cx="4486940" cy="3881437"/>
          </a:xfrm>
        </p:spPr>
      </p:pic>
    </p:spTree>
    <p:extLst>
      <p:ext uri="{BB962C8B-B14F-4D97-AF65-F5344CB8AC3E}">
        <p14:creationId xmlns:p14="http://schemas.microsoft.com/office/powerpoint/2010/main" val="29384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E75BD-4DD7-44F4-B136-F42D6C7D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特殊功能</a:t>
            </a:r>
            <a:r>
              <a:rPr lang="en-US" altLang="zh-TW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</a:t>
            </a:r>
            <a:br>
              <a:rPr lang="en-US" altLang="zh-TW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sz="4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管理員模式</a:t>
            </a:r>
            <a:br>
              <a:rPr lang="en-US" altLang="zh-TW" sz="4800" dirty="0"/>
            </a:br>
            <a:endParaRPr lang="zh-TW" altLang="en-US" sz="4800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61562709-E34A-48DC-BB00-C828ACB54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07" y="2373809"/>
            <a:ext cx="4678081" cy="3227387"/>
          </a:xfrm>
        </p:spPr>
      </p:pic>
    </p:spTree>
    <p:extLst>
      <p:ext uri="{BB962C8B-B14F-4D97-AF65-F5344CB8AC3E}">
        <p14:creationId xmlns:p14="http://schemas.microsoft.com/office/powerpoint/2010/main" val="4999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50F8F-DE78-44CC-8F59-04B27415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特殊功能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</a:t>
            </a:r>
            <a:b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無條件獲勝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095E31A-FF89-4284-8828-198325428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82" y="2096528"/>
            <a:ext cx="4754411" cy="3227387"/>
          </a:xfrm>
        </p:spPr>
      </p:pic>
    </p:spTree>
    <p:extLst>
      <p:ext uri="{BB962C8B-B14F-4D97-AF65-F5344CB8AC3E}">
        <p14:creationId xmlns:p14="http://schemas.microsoft.com/office/powerpoint/2010/main" val="562293988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1B2F30"/>
      </a:dk2>
      <a:lt2>
        <a:srgbClr val="F0F1F3"/>
      </a:lt2>
      <a:accent1>
        <a:srgbClr val="B8A014"/>
      </a:accent1>
      <a:accent2>
        <a:srgbClr val="E77C29"/>
      </a:accent2>
      <a:accent3>
        <a:srgbClr val="87AE1F"/>
      </a:accent3>
      <a:accent4>
        <a:srgbClr val="176ED5"/>
      </a:accent4>
      <a:accent5>
        <a:srgbClr val="383FE8"/>
      </a:accent5>
      <a:accent6>
        <a:srgbClr val="6521D7"/>
      </a:accent6>
      <a:hlink>
        <a:srgbClr val="3F52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59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 Light</vt:lpstr>
      <vt:lpstr>Arial</vt:lpstr>
      <vt:lpstr>Avenir Next LT Pro</vt:lpstr>
      <vt:lpstr>Sagona Book</vt:lpstr>
      <vt:lpstr>The Hand Extrablack</vt:lpstr>
      <vt:lpstr>BlobVTI</vt:lpstr>
      <vt:lpstr>拉霸機</vt:lpstr>
      <vt:lpstr>題目要求</vt:lpstr>
      <vt:lpstr>1.介面</vt:lpstr>
      <vt:lpstr>2.使用 </vt:lpstr>
      <vt:lpstr>當賭注歸零時會跳出遊戲結束</vt:lpstr>
      <vt:lpstr>特殊功能1 管理員模式 </vt:lpstr>
      <vt:lpstr>特殊功能2 無條件獲勝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拉霸機</dc:title>
  <dc:creator>B0843002陳冠瑜</dc:creator>
  <cp:lastModifiedBy>B0843002陳冠瑜</cp:lastModifiedBy>
  <cp:revision>15</cp:revision>
  <dcterms:created xsi:type="dcterms:W3CDTF">2020-11-03T03:16:28Z</dcterms:created>
  <dcterms:modified xsi:type="dcterms:W3CDTF">2020-11-10T02:50:39Z</dcterms:modified>
</cp:coreProperties>
</file>