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58" y="-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50CC83-4E93-4BF5-8B5C-328D3BE89D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C02B23D-B4F8-4F42-AA19-EE6467882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A3FE4C-C24E-4D5F-9CAA-1341EBD75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FBF75-A6E6-412D-9089-E38FBD84B556}" type="datetimeFigureOut">
              <a:rPr lang="zh-TW" altLang="en-US" smtClean="0"/>
              <a:t>2020/10/8/Thu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7FC7FD3-3983-49E4-BE7C-CD53B8CFC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8EA0A74-4932-4469-AD45-7D57533A7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994F-4539-44A5-96D0-68575D2F46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9215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41CD20-8CD8-40EE-9599-DE19B53D6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934BFE8-1C18-4D18-B902-43B04BCE9A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7FF0E1C-B061-4C8A-AFB1-DF726FF05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FBF75-A6E6-412D-9089-E38FBD84B556}" type="datetimeFigureOut">
              <a:rPr lang="zh-TW" altLang="en-US" smtClean="0"/>
              <a:t>2020/10/8/Thu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882716-A207-4107-BE09-70DCA1998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F0BAC5-E89D-4AC8-8F9B-3AE2EE68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994F-4539-44A5-96D0-68575D2F46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1073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BA7F8B1-D320-49B6-AA22-B79ACB821B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5EBA265-4FC9-4340-8B89-B68E0CAB3C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D9EE579-04AF-4EDC-AAF4-8B8B66438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FBF75-A6E6-412D-9089-E38FBD84B556}" type="datetimeFigureOut">
              <a:rPr lang="zh-TW" altLang="en-US" smtClean="0"/>
              <a:t>2020/10/8/Thu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D300E9F-DC1B-4C81-A7FB-07596C2BA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CAE6BF-6567-420F-A745-6B2E6977C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994F-4539-44A5-96D0-68575D2F46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7914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3168B2-318E-4C3E-8E82-3E36EE818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9BBAE7-9F74-419D-9354-B4667DCF6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D58945-9D31-46A9-89BF-0C99F1CF8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FBF75-A6E6-412D-9089-E38FBD84B556}" type="datetimeFigureOut">
              <a:rPr lang="zh-TW" altLang="en-US" smtClean="0"/>
              <a:t>2020/10/8/Thu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02790C-8999-4169-AF4B-B45F0C2FE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938D04-0189-4F43-96E0-86F6A1DCA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994F-4539-44A5-96D0-68575D2F46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5922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5C68D3-2C27-436A-AEF0-4FCA88768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5BC2A65-D1BA-4C50-AE4D-ADC862514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2B0A4E-C446-40A5-B7E0-4C970F381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FBF75-A6E6-412D-9089-E38FBD84B556}" type="datetimeFigureOut">
              <a:rPr lang="zh-TW" altLang="en-US" smtClean="0"/>
              <a:t>2020/10/8/Thu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D03977-B6C6-47F9-9603-9391DB740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0F91BF-F29F-43C5-898B-91B6B01B4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994F-4539-44A5-96D0-68575D2F46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0506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DAC767-6646-40CF-8BBE-2344ADDD4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2AE665-069F-4F97-A2D9-B99526CE81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2F4AF12-6834-469E-91AD-5CA93573C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89269E7-B0FF-4BB9-8CC8-7C8DEA66D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FBF75-A6E6-412D-9089-E38FBD84B556}" type="datetimeFigureOut">
              <a:rPr lang="zh-TW" altLang="en-US" smtClean="0"/>
              <a:t>2020/10/8/Thu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700448D-C586-44CA-8E02-430CF0E3A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E482140-5D85-473C-B2CB-B4D55C0B0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994F-4539-44A5-96D0-68575D2F46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0744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36754D-D3FE-4385-9686-0B37256C2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6E960F8-89A5-4DE2-86ED-6E0DDF1E8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B36F001-B751-4848-9D88-E6EB3EA95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347240E-0CF9-4CA2-A5D2-1BE0EE2557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2E71D5F-ED79-4B85-B3C9-D5E45C3CD1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B63335F-056B-4D48-A5F4-3E968211F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FBF75-A6E6-412D-9089-E38FBD84B556}" type="datetimeFigureOut">
              <a:rPr lang="zh-TW" altLang="en-US" smtClean="0"/>
              <a:t>2020/10/8/Thu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70FC5CD-5A34-47BF-98A8-DD1363E59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86BAE47-EDCF-4CC6-90A6-0F590C29A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994F-4539-44A5-96D0-68575D2F46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6153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7DA738-0AE7-4985-B9A0-38E15FC48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61BAFAA-EC35-4519-BD02-951BC6372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FBF75-A6E6-412D-9089-E38FBD84B556}" type="datetimeFigureOut">
              <a:rPr lang="zh-TW" altLang="en-US" smtClean="0"/>
              <a:t>2020/10/8/Thu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9492786-9BEC-4343-A435-4E2A4832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F0CC917-06A2-44AC-88BD-82751941D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994F-4539-44A5-96D0-68575D2F46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810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4718344-D31C-4B4C-8450-06F20EAB9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FBF75-A6E6-412D-9089-E38FBD84B556}" type="datetimeFigureOut">
              <a:rPr lang="zh-TW" altLang="en-US" smtClean="0"/>
              <a:t>2020/10/8/Thu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3F0C9B0-D629-43C4-A423-D938351A1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8997CA4-9E29-45B6-B71F-D55BF48D4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994F-4539-44A5-96D0-68575D2F46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4277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A9F98E-E32B-4C18-86CC-2C4E87F21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589E16-84C1-4C89-83C3-23ACC1A59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DE44492-EBC0-4732-8FB8-6CD9FCA39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BA64178-DEC7-42D5-9B52-13A5EFC77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FBF75-A6E6-412D-9089-E38FBD84B556}" type="datetimeFigureOut">
              <a:rPr lang="zh-TW" altLang="en-US" smtClean="0"/>
              <a:t>2020/10/8/Thu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2026852-8B7A-4EE1-A523-9113C74A2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7240DC6-0719-435F-A81E-C9000491E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994F-4539-44A5-96D0-68575D2F46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4356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CBFFA6-CA9A-42E9-9F2D-34BC72E90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129DEE9-5B78-4209-B460-0883A70036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0EF2E4A-9960-49EF-B3B3-335A79773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5066CFD-F910-4858-91CA-C84B9A163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FBF75-A6E6-412D-9089-E38FBD84B556}" type="datetimeFigureOut">
              <a:rPr lang="zh-TW" altLang="en-US" smtClean="0"/>
              <a:t>2020/10/8/Thu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519905A-7A69-4D16-A5CF-C624EBBD7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619FCFD-61AD-4CF2-BEA6-47213C3D4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994F-4539-44A5-96D0-68575D2F46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961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EE9B95B-0E48-42BE-804C-68FE47326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B8564FE-A964-455D-8649-219836856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8F60EC3-C89F-4585-A4FC-E69F853420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FBF75-A6E6-412D-9089-E38FBD84B556}" type="datetimeFigureOut">
              <a:rPr lang="zh-TW" altLang="en-US" smtClean="0"/>
              <a:t>2020/10/8/Thu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41DFDC9-4E37-4701-8518-DB0735D9DE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D555905-66E2-4B64-921C-91B8EE6570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7994F-4539-44A5-96D0-68575D2F46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6932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606E12F5-3731-410A-875F-71A01895ECDE}"/>
              </a:ext>
            </a:extLst>
          </p:cNvPr>
          <p:cNvCxnSpPr>
            <a:cxnSpLocks/>
          </p:cNvCxnSpPr>
          <p:nvPr/>
        </p:nvCxnSpPr>
        <p:spPr>
          <a:xfrm flipV="1">
            <a:off x="3569017" y="3428999"/>
            <a:ext cx="479774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圖片 4" descr="一張含有 畫畫, 窗戶 的圖片&#10;&#10;自動產生的描述">
            <a:extLst>
              <a:ext uri="{FF2B5EF4-FFF2-40B4-BE49-F238E27FC236}">
                <a16:creationId xmlns:a16="http://schemas.microsoft.com/office/drawing/2014/main" id="{F4D5F0D8-95B5-437D-A421-05B0A8E319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437" y="2357437"/>
            <a:ext cx="2143125" cy="2143125"/>
          </a:xfrm>
          <a:prstGeom prst="rect">
            <a:avLst/>
          </a:prstGeom>
        </p:spPr>
      </p:pic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0387C806-DD2D-456F-A0FA-718F01F61F4A}"/>
              </a:ext>
            </a:extLst>
          </p:cNvPr>
          <p:cNvCxnSpPr>
            <a:cxnSpLocks/>
          </p:cNvCxnSpPr>
          <p:nvPr/>
        </p:nvCxnSpPr>
        <p:spPr>
          <a:xfrm flipV="1">
            <a:off x="3569016" y="2357435"/>
            <a:ext cx="479774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52C33636-B617-4C0C-9388-F01439A1042F}"/>
              </a:ext>
            </a:extLst>
          </p:cNvPr>
          <p:cNvCxnSpPr>
            <a:cxnSpLocks/>
          </p:cNvCxnSpPr>
          <p:nvPr/>
        </p:nvCxnSpPr>
        <p:spPr>
          <a:xfrm flipV="1">
            <a:off x="3569016" y="4500561"/>
            <a:ext cx="479774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99969736-375F-4F62-B9FA-F3A7D4253FDD}"/>
              </a:ext>
            </a:extLst>
          </p:cNvPr>
          <p:cNvCxnSpPr>
            <a:cxnSpLocks/>
          </p:cNvCxnSpPr>
          <p:nvPr/>
        </p:nvCxnSpPr>
        <p:spPr>
          <a:xfrm flipH="1">
            <a:off x="7167561" y="1328736"/>
            <a:ext cx="1" cy="4200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9A809ADC-CF88-403C-9F7D-42BD49F32C1B}"/>
              </a:ext>
            </a:extLst>
          </p:cNvPr>
          <p:cNvCxnSpPr>
            <a:cxnSpLocks/>
          </p:cNvCxnSpPr>
          <p:nvPr/>
        </p:nvCxnSpPr>
        <p:spPr>
          <a:xfrm flipH="1">
            <a:off x="5024435" y="1328736"/>
            <a:ext cx="1" cy="4200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F6A1F074-8056-4BE4-8FD2-C97E8861874B}"/>
              </a:ext>
            </a:extLst>
          </p:cNvPr>
          <p:cNvSpPr/>
          <p:nvPr/>
        </p:nvSpPr>
        <p:spPr>
          <a:xfrm>
            <a:off x="3742942" y="2207532"/>
            <a:ext cx="1326828" cy="27243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9" name="平行四邊形 68">
            <a:extLst>
              <a:ext uri="{FF2B5EF4-FFF2-40B4-BE49-F238E27FC236}">
                <a16:creationId xmlns:a16="http://schemas.microsoft.com/office/drawing/2014/main" id="{52CFEECA-8918-4E64-A5EE-E66644A82F00}"/>
              </a:ext>
            </a:extLst>
          </p:cNvPr>
          <p:cNvSpPr/>
          <p:nvPr/>
        </p:nvSpPr>
        <p:spPr>
          <a:xfrm rot="1176334">
            <a:off x="231032" y="979116"/>
            <a:ext cx="1441444" cy="1845179"/>
          </a:xfrm>
          <a:prstGeom prst="parallelogram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E90A7E1A-1096-4325-AFE2-1365E0D1A2BA}"/>
              </a:ext>
            </a:extLst>
          </p:cNvPr>
          <p:cNvSpPr/>
          <p:nvPr/>
        </p:nvSpPr>
        <p:spPr>
          <a:xfrm>
            <a:off x="5944072" y="-665230"/>
            <a:ext cx="2078729" cy="30723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直角三角形 90">
            <a:extLst>
              <a:ext uri="{FF2B5EF4-FFF2-40B4-BE49-F238E27FC236}">
                <a16:creationId xmlns:a16="http://schemas.microsoft.com/office/drawing/2014/main" id="{5AACF18F-5CBA-486A-B298-AA50DE52CDC5}"/>
              </a:ext>
            </a:extLst>
          </p:cNvPr>
          <p:cNvSpPr/>
          <p:nvPr/>
        </p:nvSpPr>
        <p:spPr>
          <a:xfrm>
            <a:off x="679575" y="5314196"/>
            <a:ext cx="1063372" cy="562551"/>
          </a:xfrm>
          <a:prstGeom prst="rt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直角三角形 92">
            <a:extLst>
              <a:ext uri="{FF2B5EF4-FFF2-40B4-BE49-F238E27FC236}">
                <a16:creationId xmlns:a16="http://schemas.microsoft.com/office/drawing/2014/main" id="{3CD4CB55-09F2-4F5F-98AA-7988839C2AC5}"/>
              </a:ext>
            </a:extLst>
          </p:cNvPr>
          <p:cNvSpPr/>
          <p:nvPr/>
        </p:nvSpPr>
        <p:spPr>
          <a:xfrm rot="16200000" flipV="1">
            <a:off x="1345327" y="1425474"/>
            <a:ext cx="1067540" cy="1063373"/>
          </a:xfrm>
          <a:prstGeom prst="rt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直角三角形 96">
            <a:extLst>
              <a:ext uri="{FF2B5EF4-FFF2-40B4-BE49-F238E27FC236}">
                <a16:creationId xmlns:a16="http://schemas.microsoft.com/office/drawing/2014/main" id="{437A80EE-93F5-400E-9ED5-EC4F507E4EEA}"/>
              </a:ext>
            </a:extLst>
          </p:cNvPr>
          <p:cNvSpPr/>
          <p:nvPr/>
        </p:nvSpPr>
        <p:spPr>
          <a:xfrm rot="5400000" flipH="1" flipV="1">
            <a:off x="2212507" y="4796629"/>
            <a:ext cx="1143301" cy="562552"/>
          </a:xfrm>
          <a:prstGeom prst="rt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0EF00187-BA19-4351-9C39-A21BD694E5DA}"/>
              </a:ext>
            </a:extLst>
          </p:cNvPr>
          <p:cNvSpPr/>
          <p:nvPr/>
        </p:nvSpPr>
        <p:spPr>
          <a:xfrm>
            <a:off x="3903936" y="-665230"/>
            <a:ext cx="2078729" cy="30723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8AC38503-EC7B-494E-8670-5D7CC3BF609B}"/>
              </a:ext>
            </a:extLst>
          </p:cNvPr>
          <p:cNvSpPr/>
          <p:nvPr/>
        </p:nvSpPr>
        <p:spPr>
          <a:xfrm>
            <a:off x="5023388" y="4411250"/>
            <a:ext cx="2145222" cy="1455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4E40F427-E317-45CF-9C64-E085E4D6393A}"/>
              </a:ext>
            </a:extLst>
          </p:cNvPr>
          <p:cNvSpPr/>
          <p:nvPr/>
        </p:nvSpPr>
        <p:spPr>
          <a:xfrm>
            <a:off x="7138529" y="1901705"/>
            <a:ext cx="1326828" cy="27243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03469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03F44D8C-C65A-4EFB-BC3E-CA1F3D7B3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024" y="2085787"/>
            <a:ext cx="2695951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049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2BAD96E6-D97C-420C-AB0F-E2FDCE9C4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024" y="2085787"/>
            <a:ext cx="2695951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036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2DC4ACEE-6F63-4099-AF91-F598690E2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787" y="2081024"/>
            <a:ext cx="2686425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579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B6BAAA6-04A6-48D4-96D2-B4B064BFA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787" y="2081024"/>
            <a:ext cx="2686425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908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3B81409C-7496-4057-988C-52635E687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024" y="2076261"/>
            <a:ext cx="2695951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151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9A3B8FC9-EC2C-426C-BFF9-41307FD62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261" y="2081024"/>
            <a:ext cx="2705478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242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0FD9FBF6-D6C8-465B-A69D-7011091BF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024" y="2076261"/>
            <a:ext cx="2695951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583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D3250546-4A78-4B13-9CD7-DDF7A77EF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024" y="2081024"/>
            <a:ext cx="2695951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858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DD400DAB-09C5-4871-8FA3-CF97C180F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944" y="1588581"/>
            <a:ext cx="2695951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466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1F1F56F8-F203-4924-A075-69E84FC36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024" y="2071498"/>
            <a:ext cx="2695951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780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0CD4C894-26B9-4226-8E72-C0873B5F2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024" y="2085787"/>
            <a:ext cx="2695951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051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FC08B23E-B1AD-4082-8928-296533587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024" y="2081024"/>
            <a:ext cx="2695951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94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53BE52B3-EB0E-4F3E-AA73-94C459A18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024" y="2085787"/>
            <a:ext cx="2695951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66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9304BB7B-89C9-4A7B-B88F-C9A109584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024" y="2076261"/>
            <a:ext cx="2695951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721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F59189FC-88FF-4FCC-BA20-744B45AFD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024" y="2076261"/>
            <a:ext cx="2695951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235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2A5F63D2-F171-437E-AF3C-BD6E21A0C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261" y="2081024"/>
            <a:ext cx="2705478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761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</TotalTime>
  <Words>0</Words>
  <Application>Microsoft Office PowerPoint</Application>
  <PresentationFormat>寬螢幕</PresentationFormat>
  <Paragraphs>0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yao</dc:creator>
  <cp:lastModifiedBy>yao</cp:lastModifiedBy>
  <cp:revision>9</cp:revision>
  <dcterms:created xsi:type="dcterms:W3CDTF">2020-10-08T08:48:48Z</dcterms:created>
  <dcterms:modified xsi:type="dcterms:W3CDTF">2020-10-09T00:30:46Z</dcterms:modified>
</cp:coreProperties>
</file>