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718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CE7B-1C85-4D06-9BCD-7A507FE8E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68781-1E21-4B2A-8EEE-548234E8B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E889-A7DD-4540-A4A5-9AF78F37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C08C-3B4C-4F74-9AC1-B52AF3E1F9B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DC3C-1B37-4953-983F-E6A78325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AACC9-A2CB-45F3-A673-C0419F49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127-B50E-4F51-849B-A0EB9C44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4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0796-BB4F-4EE8-96DD-51F8E55F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0AD68-3549-43D9-A24D-0D15E7F2C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DD28B-C2B9-4F99-BFE8-B7A4B44C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C08C-3B4C-4F74-9AC1-B52AF3E1F9B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75E4-DF44-49F9-9ADF-8F6690D8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5F47-1FE6-4F5B-BFD6-226F600B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127-B50E-4F51-849B-A0EB9C44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1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7819F-6DCE-4FDF-A312-4A887D730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7DC63-5392-44A1-991C-64B0A730E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20A1B-2F93-45E3-9F5A-654B11B9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C08C-3B4C-4F74-9AC1-B52AF3E1F9B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F019-74E3-4D9D-BEF6-F949FA2F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5F8E-B5C4-4E81-AA34-F1EE8F2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127-B50E-4F51-849B-A0EB9C44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16FA-EB57-4D93-94F3-A1E3EAFA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EB4D-3651-4904-B8EA-2FB764D0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4214-B1C0-43A5-91B0-C245F2C7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C08C-3B4C-4F74-9AC1-B52AF3E1F9B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8B2-CAFC-4706-AD25-55F2D92F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EC26D-3A44-4865-B62C-81CC7C50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127-B50E-4F51-849B-A0EB9C44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5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3C2F-5400-4F5E-A3BF-BC23C47C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52082-B09C-47C0-8ACE-A132FF3C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8DC7-BB4F-4833-BDA2-312F3490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C08C-3B4C-4F74-9AC1-B52AF3E1F9B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3387-3471-4C13-BED8-9D50A994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E6F55-09CF-4FE5-9E04-0FE4D786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127-B50E-4F51-849B-A0EB9C44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8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7C52-B2B9-4A3A-9549-3BB7ED17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F0E1-1EA3-4BD9-AD97-CDACFE14D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A6F06-A20E-4B62-B012-3BF5AFA5D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10596-1DDC-4BBB-8AB6-99B0C338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C08C-3B4C-4F74-9AC1-B52AF3E1F9B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92B63-3A6A-41F5-8F74-B93999F7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C0AF4-95B7-4329-9866-F0F77020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127-B50E-4F51-849B-A0EB9C44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49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CCD8-FB41-4D61-9A38-D0F2913D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3DE10-9992-40A9-9A3E-5733CC6C9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22DD0-8059-42EA-8EF3-8ACE1E7E6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F1819-DC5D-4685-AF8C-BCD5141FF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0402C-9F81-47BD-9FAA-467579154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B16C3-09FA-4963-8929-1A870594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C08C-3B4C-4F74-9AC1-B52AF3E1F9B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2DDFC-C3DC-4838-84C9-C0CAB7A1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FF06F-E810-4284-A741-389377E2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127-B50E-4F51-849B-A0EB9C44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29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C69E-29AF-4B49-A02D-1EA52D12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AEE63-AF35-4CA3-9E3B-53848418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C08C-3B4C-4F74-9AC1-B52AF3E1F9B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D0547-BE9E-4400-99B3-8339C724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D7B14-D96A-4A27-94AF-2829B905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127-B50E-4F51-849B-A0EB9C44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0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A95D2-B11B-4D83-92FA-323CEDC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C08C-3B4C-4F74-9AC1-B52AF3E1F9B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09D76-7F0A-47F1-AC77-EA3EC3E7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F497B-6348-48DC-AD2C-D503B18F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127-B50E-4F51-849B-A0EB9C44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2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6B70-274E-48EE-B3C0-86A50341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4874-CF92-4784-825F-29F25710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69865-24CF-4654-B4E3-68C594BA7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CB012-36E6-4412-853C-80CFA6FF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C08C-3B4C-4F74-9AC1-B52AF3E1F9B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BDB3A-E8D7-40E3-8535-8D1BCDD2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51CA2-946D-48CD-941C-3D5A4D61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127-B50E-4F51-849B-A0EB9C44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8537-C4A2-43D3-8994-769D752E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373EB-C191-4E29-A92F-A0DD83083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5711F-AC5D-482E-B3CB-5160CEF76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B7543-F366-438F-A4F5-1F8D1591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C08C-3B4C-4F74-9AC1-B52AF3E1F9B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1BBC-6296-4F82-AC48-CB14F9C9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A083C-9640-4964-BEC1-73D6B038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127-B50E-4F51-849B-A0EB9C44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78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321DE-E5E3-4033-BCDE-0A326AA2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26D1A-FA99-40EA-AF1F-CA67FC30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C1A7-051C-40C8-9A04-41619DB10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C08C-3B4C-4F74-9AC1-B52AF3E1F9B8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6E2E-F960-4FA6-A4F1-0B3D3CC60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87AC3-14F7-48C0-8C81-6FAE7389C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B127-B50E-4F51-849B-A0EB9C44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3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9A1718"/>
            </a:gs>
            <a:gs pos="79000">
              <a:srgbClr val="9A1718"/>
            </a:gs>
            <a:gs pos="10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9B52-9CFA-4ADB-A47C-C5DEF48B5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Between Short Rest And Injury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3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9A1718"/>
            </a:gs>
            <a:gs pos="79000">
              <a:srgbClr val="9A1718"/>
            </a:gs>
            <a:gs pos="10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A3FE-2FF5-4AC0-A989-3AF36B3C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92B9-8122-4A69-A933-708CEFFF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report, we examine the relationship between short rest and injuries.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define short rest as less than 7 days between matches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tissue injury - muscle or ligament injury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injury - break and fractures.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3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9A1718"/>
            </a:gs>
            <a:gs pos="79000">
              <a:srgbClr val="9A1718"/>
            </a:gs>
            <a:gs pos="10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25AA-77AC-4891-9917-D5C46B9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– Match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560B-7C5B-47D4-B043-6002CEDD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151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data has been retrieved from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Soccerway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Contains player information from spanning over 2012-2015.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17D72-E112-4121-AAFC-3473A7C57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734994"/>
              </p:ext>
            </p:extLst>
          </p:nvPr>
        </p:nvGraphicFramePr>
        <p:xfrm>
          <a:off x="908470" y="3102072"/>
          <a:ext cx="10445329" cy="327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8658301" imgH="2867130" progId="Excel.Sheet.12">
                  <p:embed/>
                </p:oleObj>
              </mc:Choice>
              <mc:Fallback>
                <p:oleObj name="Worksheet" r:id="rId3" imgW="8658301" imgH="28671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470" y="3102072"/>
                        <a:ext cx="10445329" cy="32778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44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9A1718"/>
            </a:gs>
            <a:gs pos="79000">
              <a:srgbClr val="9A1718"/>
            </a:gs>
            <a:gs pos="10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25AA-77AC-4891-9917-D5C46B9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– Injury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560B-7C5B-47D4-B043-6002CEDD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7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Injury data has been retrieved from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Transfermarket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Contains information about the injury and start/end of the injury.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6E001AF-766E-4EDF-9F58-AF6250CAED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418307"/>
              </p:ext>
            </p:extLst>
          </p:nvPr>
        </p:nvGraphicFramePr>
        <p:xfrm>
          <a:off x="2267339" y="2748189"/>
          <a:ext cx="6906306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3" imgW="6257900" imgH="3629070" progId="Excel.Sheet.12">
                  <p:embed/>
                </p:oleObj>
              </mc:Choice>
              <mc:Fallback>
                <p:oleObj name="Worksheet" r:id="rId3" imgW="6257900" imgH="36290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339" y="2748189"/>
                        <a:ext cx="6906306" cy="3629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08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9A1718"/>
            </a:gs>
            <a:gs pos="79000">
              <a:srgbClr val="9A1718"/>
            </a:gs>
            <a:gs pos="10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560B-7C5B-47D4-B043-6002CEDD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622" y="159391"/>
            <a:ext cx="2612446" cy="4077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Injury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volume of long rest for the soft injuries are larger than the short injuries.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 the average number of soft injuries during long and short rest is the same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this is a fairly small sample, we may be able to infer that rest duration does not significantly contribute to injury frequency.</a:t>
            </a:r>
          </a:p>
          <a:p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EA2CE-E4C4-4A70-9976-FB44ECCC2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4174" cy="6858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28D9EA-A141-4745-9728-7D467DD1839B}"/>
              </a:ext>
            </a:extLst>
          </p:cNvPr>
          <p:cNvSpPr txBox="1">
            <a:spLocks/>
          </p:cNvSpPr>
          <p:nvPr/>
        </p:nvSpPr>
        <p:spPr>
          <a:xfrm>
            <a:off x="9279622" y="4462943"/>
            <a:ext cx="2714512" cy="239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Injury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again, we see larger volumes for the long rest.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 averages favour short.</a:t>
            </a:r>
          </a:p>
        </p:txBody>
      </p:sp>
    </p:spTree>
    <p:extLst>
      <p:ext uri="{BB962C8B-B14F-4D97-AF65-F5344CB8AC3E}">
        <p14:creationId xmlns:p14="http://schemas.microsoft.com/office/powerpoint/2010/main" val="255270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9A1718"/>
            </a:gs>
            <a:gs pos="79000">
              <a:srgbClr val="9A1718"/>
            </a:gs>
            <a:gs pos="10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C55B51-B67F-4B0B-8ED4-12B7055AD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12800" cy="696865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F69C5BD-BE0D-438E-9668-0E46F7AD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622" y="159391"/>
            <a:ext cx="2612446" cy="4077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Injury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see higher average and volume of time spent in an injury state for short rest.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frequency of injuries may be similar, we see that more time is spent being injured when having short rests rather than long rests.</a:t>
            </a:r>
          </a:p>
          <a:p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AE2C41D-C4F1-4271-9B65-85F003B73C82}"/>
              </a:ext>
            </a:extLst>
          </p:cNvPr>
          <p:cNvSpPr txBox="1">
            <a:spLocks/>
          </p:cNvSpPr>
          <p:nvPr/>
        </p:nvSpPr>
        <p:spPr>
          <a:xfrm>
            <a:off x="9279622" y="3422708"/>
            <a:ext cx="2714512" cy="3171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Injury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again, we see larger volumes for the long rest.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the average also favours long rest. This is to be expected, as contact injuries are more likely to result in longer periods in an injured state.</a:t>
            </a:r>
          </a:p>
        </p:txBody>
      </p:sp>
    </p:spTree>
    <p:extLst>
      <p:ext uri="{BB962C8B-B14F-4D97-AF65-F5344CB8AC3E}">
        <p14:creationId xmlns:p14="http://schemas.microsoft.com/office/powerpoint/2010/main" val="330186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9A1718"/>
            </a:gs>
            <a:gs pos="79000">
              <a:srgbClr val="9A1718"/>
            </a:gs>
            <a:gs pos="10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F9D46-FC10-45C9-9003-F5E14E0CF7D6}"/>
              </a:ext>
            </a:extLst>
          </p:cNvPr>
          <p:cNvSpPr txBox="1">
            <a:spLocks/>
          </p:cNvSpPr>
          <p:nvPr/>
        </p:nvSpPr>
        <p:spPr>
          <a:xfrm>
            <a:off x="9279622" y="438537"/>
            <a:ext cx="2612446" cy="3263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While Injured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a lower volume of players playing while injured on short rest. Is expected as playing injured players frequently is not ideal.</a:t>
            </a:r>
          </a:p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 the average time spent injured is higher than those who have a long rest.</a:t>
            </a:r>
          </a:p>
          <a:p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F3185E-FC22-4D15-98FD-F3407E41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" y="438537"/>
            <a:ext cx="9197917" cy="573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1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9A1718"/>
            </a:gs>
            <a:gs pos="79000">
              <a:srgbClr val="9A1718"/>
            </a:gs>
            <a:gs pos="10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3F7EA81-19A6-4500-A7D6-9F8038E3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1FAF4E-EBF9-4CC2-B382-12F5F6F1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examining the data, we can summarize that: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Resting for a short or long period does not influence the frequency of injuries 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more time is spent being injured when having short rests rather than long rests.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while injured is not favourable on a short resting period, as we see more time spent being injured.</a:t>
            </a:r>
          </a:p>
          <a:p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2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368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Excel Worksheet</vt:lpstr>
      <vt:lpstr>Relationship Between Short Rest And Injury</vt:lpstr>
      <vt:lpstr>Dataset</vt:lpstr>
      <vt:lpstr>Dataset – Match data</vt:lpstr>
      <vt:lpstr>Dataset – Injury Data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Short Rest And Injury</dc:title>
  <dc:creator>Mahesh Mohan</dc:creator>
  <cp:lastModifiedBy>Mahesh Mohan</cp:lastModifiedBy>
  <cp:revision>16</cp:revision>
  <dcterms:created xsi:type="dcterms:W3CDTF">2018-03-15T18:58:31Z</dcterms:created>
  <dcterms:modified xsi:type="dcterms:W3CDTF">2018-03-15T22:31:11Z</dcterms:modified>
</cp:coreProperties>
</file>