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Archivo ExtraBold"/>
      <p:bold r:id="rId42"/>
      <p:boldItalic r:id="rId43"/>
    </p:embeddedFont>
    <p:embeddedFont>
      <p:font typeface="IBM Plex Serif"/>
      <p:regular r:id="rId44"/>
      <p:bold r:id="rId45"/>
      <p:italic r:id="rId46"/>
      <p:boldItalic r:id="rId47"/>
    </p:embeddedFont>
    <p:embeddedFont>
      <p:font typeface="Archivo Medium"/>
      <p:regular r:id="rId48"/>
      <p:bold r:id="rId49"/>
      <p:italic r:id="rId50"/>
      <p:boldItalic r:id="rId51"/>
    </p:embeddedFont>
    <p:embeddedFont>
      <p:font typeface="Archivo"/>
      <p:regular r:id="rId52"/>
      <p:bold r:id="rId53"/>
      <p:italic r:id="rId54"/>
      <p:boldItalic r:id="rId55"/>
    </p:embeddedFont>
    <p:embeddedFont>
      <p:font typeface="Archivo SemiBol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ArchivoExtraBold-bold.fntdata"/><Relationship Id="rId41" Type="http://schemas.openxmlformats.org/officeDocument/2006/relationships/font" Target="fonts/Roboto-boldItalic.fntdata"/><Relationship Id="rId44" Type="http://schemas.openxmlformats.org/officeDocument/2006/relationships/font" Target="fonts/IBMPlexSerif-regular.fntdata"/><Relationship Id="rId43" Type="http://schemas.openxmlformats.org/officeDocument/2006/relationships/font" Target="fonts/ArchivoExtraBold-boldItalic.fntdata"/><Relationship Id="rId46" Type="http://schemas.openxmlformats.org/officeDocument/2006/relationships/font" Target="fonts/IBMPlexSerif-italic.fntdata"/><Relationship Id="rId45" Type="http://schemas.openxmlformats.org/officeDocument/2006/relationships/font" Target="fonts/IBMPlexSerif-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chivoMedium-regular.fntdata"/><Relationship Id="rId47" Type="http://schemas.openxmlformats.org/officeDocument/2006/relationships/font" Target="fonts/IBMPlexSerif-boldItalic.fntdata"/><Relationship Id="rId49" Type="http://schemas.openxmlformats.org/officeDocument/2006/relationships/font" Target="fonts/Archivo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chivoMedium-boldItalic.fntdata"/><Relationship Id="rId50" Type="http://schemas.openxmlformats.org/officeDocument/2006/relationships/font" Target="fonts/ArchivoMedium-italic.fntdata"/><Relationship Id="rId53" Type="http://schemas.openxmlformats.org/officeDocument/2006/relationships/font" Target="fonts/Archivo-bold.fntdata"/><Relationship Id="rId52" Type="http://schemas.openxmlformats.org/officeDocument/2006/relationships/font" Target="fonts/Archivo-regular.fntdata"/><Relationship Id="rId11" Type="http://schemas.openxmlformats.org/officeDocument/2006/relationships/slide" Target="slides/slide6.xml"/><Relationship Id="rId55" Type="http://schemas.openxmlformats.org/officeDocument/2006/relationships/font" Target="fonts/Archivo-boldItalic.fntdata"/><Relationship Id="rId10" Type="http://schemas.openxmlformats.org/officeDocument/2006/relationships/slide" Target="slides/slide5.xml"/><Relationship Id="rId54" Type="http://schemas.openxmlformats.org/officeDocument/2006/relationships/font" Target="fonts/Archivo-italic.fntdata"/><Relationship Id="rId13" Type="http://schemas.openxmlformats.org/officeDocument/2006/relationships/slide" Target="slides/slide8.xml"/><Relationship Id="rId57" Type="http://schemas.openxmlformats.org/officeDocument/2006/relationships/font" Target="fonts/ArchivoSemiBold-bold.fntdata"/><Relationship Id="rId12" Type="http://schemas.openxmlformats.org/officeDocument/2006/relationships/slide" Target="slides/slide7.xml"/><Relationship Id="rId56" Type="http://schemas.openxmlformats.org/officeDocument/2006/relationships/font" Target="fonts/ArchivoSemiBold-regular.fntdata"/><Relationship Id="rId15" Type="http://schemas.openxmlformats.org/officeDocument/2006/relationships/slide" Target="slides/slide10.xml"/><Relationship Id="rId59" Type="http://schemas.openxmlformats.org/officeDocument/2006/relationships/font" Target="fonts/ArchivoSemiBold-boldItalic.fntdata"/><Relationship Id="rId14" Type="http://schemas.openxmlformats.org/officeDocument/2006/relationships/slide" Target="slides/slide9.xml"/><Relationship Id="rId58" Type="http://schemas.openxmlformats.org/officeDocument/2006/relationships/font" Target="fonts/ArchivoSemi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a1e00dc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1a1e00dc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a4690a68f7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a4690a68f7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a4690a68f7_0_2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a4690a68f7_0_2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1a1e00dc8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31a1e00dc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1a1e00dc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1a1e00dc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talk about the goal of the project and why the category </a:t>
            </a:r>
            <a:r>
              <a:rPr lang="en"/>
              <a:t>labels</a:t>
            </a:r>
            <a:r>
              <a:rPr lang="en"/>
              <a:t> matter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1a1e00dc8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1a1e00dc8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31a1e00dc8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31a1e00dc8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31a1e00dc8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31a1e00dc8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1a1e00dc8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1a1e00dc8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are the core components of a machine learning model, defining its capacity to learn and generalize from data. Larger parameter counts generally allow models to capture more complex patterns, but they also require more computational resources to train and infer.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1a1e00dc8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1a1e00dc8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31a1e00dc8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31a1e00dc8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models require more resources than the average person has available we made use of Google collab and the Unsloth Library on Python. Using these components we are able to store our data on Google drive, work remotely with access to servers much more powerful than we are </a:t>
            </a:r>
            <a:r>
              <a:rPr lang="en"/>
              <a:t>equipped</a:t>
            </a:r>
            <a:r>
              <a:rPr lang="en"/>
              <a:t> with. Even so training a model can be very expensive resource wise which is why we are using the Unsloth Library which speeds up the training process allowing us to handle greater loads of data at reasonable speeds. Fine-tuning: [WE NEED TO DO THIS] Evaluate: As the data we collected is split into training and testing data, we have the model make predictions on the verity of the data and calculate the accuracy, precision, recall, and F1 score after each training set - epoch.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1a1e00dc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1a1e00dc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Cole Intro and goals</a:t>
            </a:r>
            <a:endParaRPr/>
          </a:p>
          <a:p>
            <a:pPr indent="0" lvl="0" marL="0" rtl="0" algn="l">
              <a:spcBef>
                <a:spcPts val="0"/>
              </a:spcBef>
              <a:spcAft>
                <a:spcPts val="0"/>
              </a:spcAft>
              <a:buNone/>
            </a:pPr>
            <a:r>
              <a:rPr lang="en"/>
              <a:t>Mikaela Process, Challenge with Data</a:t>
            </a:r>
            <a:endParaRPr/>
          </a:p>
          <a:p>
            <a:pPr indent="0" lvl="0" marL="0" rtl="0" algn="l">
              <a:spcBef>
                <a:spcPts val="0"/>
              </a:spcBef>
              <a:spcAft>
                <a:spcPts val="0"/>
              </a:spcAft>
              <a:buNone/>
            </a:pPr>
            <a:r>
              <a:rPr lang="en"/>
              <a:t>Will Rest of challenges, Results, Next Steps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1a1e00dc8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1a1e00dc8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project can ever run smoothly, this will be a runthrough of every challenge we faced and how we overcame them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31a1e00dc8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31a1e00dc8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Professor Alnabhan was nice enough to provide us with links to all the datasets we are using in this study. Some did require a login or a python script but ultimately they were all open access datasets that we were able to download. One dataset however is Pheme which is a collection of organized tweets that pertain to Donald Trump and American Politics. We had a bit of an issue with the size of the file as GitHub did not support its upload and the usability of the data as we have mostly only worked with dataframes and csv files, Pheme is stored in JSON files of annotations of the tweets. After numerous attempts at coding a script to convert it, Prof Alnabhan helped us by providing a script he has used before and with some minor changes we were able to write the data into a single, much more condensed csv file.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31a1e00dc8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31a1e00dc8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Downloading model and getting it to run, was probably the biggest set back we encountered. The models are fairly new in terms of how common it is to use them. Originally we looks at the parameters and downloaded LLAMA2-70B. However after we wasted a lot of time in the downloading process we came to realize that the model was too large for anyone without numerous resources to use. After that we tried with LLama2-7B and Llama3-1B which are much easier models to work with size wise, however a regular computer does not have a GPU </a:t>
            </a:r>
            <a:r>
              <a:rPr lang="en"/>
              <a:t>capacity</a:t>
            </a:r>
            <a:r>
              <a:rPr lang="en"/>
              <a:t> large enough to run the model, let alone train it is a usable amount of time. To solve this issue, we decided to use Google Collab which allows us to remotely access servers with two or four times the GPU capacities our own systems have. Though it wasn’t a miracle fix as we were faced with the drawback of costs as the free version does not have the capacity requirements need for this project and the lengthy runtimes of training the model made the cost of running 1 </a:t>
            </a:r>
            <a:r>
              <a:rPr lang="en"/>
              <a:t>epoch (without knowing if we had errors in our code) approximately $3, which is absurdly expensive in a project that requires us to run this code hundreds of times. Through this setback we discovered Unsloth which reduced our training runtimes from hours to minutes.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31a1e00dc8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31a1e00dc8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Although we solved a big issue with runtime and resource capacity, we still meet with setbacks as the process of fine-tuning a model and evaluating it takes is very expensive in terms of time and resource consumption. We have yet to implement a functional and efficient hyperparameter search method, we did manage to stay within our limits of resources by using batchsizes for our </a:t>
            </a:r>
            <a:r>
              <a:rPr lang="en">
                <a:solidFill>
                  <a:schemeClr val="dk1"/>
                </a:solidFill>
              </a:rPr>
              <a:t>evaluation. We did need to play around with those parameters a bit as the larger batch sizes use more resources but are ultimately faster. We ended up using 8 as our main size and by doing so we were able to evaluate the fully concatenated dataset (~139000 rows).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1a1e00dc8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1a1e00dc8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1a1e00dc8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1a1e00dc8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31a1e00dc8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31a1e00dc8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d64de3620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d64de3620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d64de3620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d64de3620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1a1e00dc8c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1a1e00dc8c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a4690a68f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a4690a68f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1a1e00dc8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1a1e00dc8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d64de362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d64de362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d64de3620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d64de3620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a4690a68f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a4690a68f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a4690a68f7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a4690a68f7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a4690a68f7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a4690a68f7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a4690a68f7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a4690a68f7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a4690a68f7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a4690a68f7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a4690a68f7_0_2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a4690a68f7_0_2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rot="-803331">
            <a:off x="3763560" y="2620270"/>
            <a:ext cx="3709213" cy="1405316"/>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400">
              <a:solidFill>
                <a:srgbClr val="364623"/>
              </a:solidFill>
            </a:endParaRPr>
          </a:p>
        </p:txBody>
      </p:sp>
      <p:sp>
        <p:nvSpPr>
          <p:cNvPr id="10" name="Google Shape;10;p2"/>
          <p:cNvSpPr/>
          <p:nvPr/>
        </p:nvSpPr>
        <p:spPr>
          <a:xfrm rot="335657">
            <a:off x="1617480" y="1033714"/>
            <a:ext cx="4176090" cy="1405304"/>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400">
              <a:solidFill>
                <a:srgbClr val="364623"/>
              </a:solidFill>
            </a:endParaRPr>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latin typeface="Archivo"/>
                <a:ea typeface="Archivo"/>
                <a:cs typeface="Archivo"/>
                <a:sym typeface="Archivo"/>
              </a:defRPr>
            </a:lvl1pPr>
            <a:lvl2pPr lvl="1" rtl="0">
              <a:buNone/>
              <a:defRPr>
                <a:solidFill>
                  <a:schemeClr val="lt1"/>
                </a:solidFill>
                <a:latin typeface="Archivo"/>
                <a:ea typeface="Archivo"/>
                <a:cs typeface="Archivo"/>
                <a:sym typeface="Archivo"/>
              </a:defRPr>
            </a:lvl2pPr>
            <a:lvl3pPr lvl="2" rtl="0">
              <a:buNone/>
              <a:defRPr>
                <a:solidFill>
                  <a:schemeClr val="lt1"/>
                </a:solidFill>
                <a:latin typeface="Archivo"/>
                <a:ea typeface="Archivo"/>
                <a:cs typeface="Archivo"/>
                <a:sym typeface="Archivo"/>
              </a:defRPr>
            </a:lvl3pPr>
            <a:lvl4pPr lvl="3" rtl="0">
              <a:buNone/>
              <a:defRPr>
                <a:solidFill>
                  <a:schemeClr val="lt1"/>
                </a:solidFill>
                <a:latin typeface="Archivo"/>
                <a:ea typeface="Archivo"/>
                <a:cs typeface="Archivo"/>
                <a:sym typeface="Archivo"/>
              </a:defRPr>
            </a:lvl4pPr>
            <a:lvl5pPr lvl="4" rtl="0">
              <a:buNone/>
              <a:defRPr>
                <a:solidFill>
                  <a:schemeClr val="lt1"/>
                </a:solidFill>
                <a:latin typeface="Archivo"/>
                <a:ea typeface="Archivo"/>
                <a:cs typeface="Archivo"/>
                <a:sym typeface="Archivo"/>
              </a:defRPr>
            </a:lvl5pPr>
            <a:lvl6pPr lvl="5" rtl="0">
              <a:buNone/>
              <a:defRPr>
                <a:solidFill>
                  <a:schemeClr val="lt1"/>
                </a:solidFill>
                <a:latin typeface="Archivo"/>
                <a:ea typeface="Archivo"/>
                <a:cs typeface="Archivo"/>
                <a:sym typeface="Archivo"/>
              </a:defRPr>
            </a:lvl6pPr>
            <a:lvl7pPr lvl="6" rtl="0">
              <a:buNone/>
              <a:defRPr>
                <a:solidFill>
                  <a:schemeClr val="lt1"/>
                </a:solidFill>
                <a:latin typeface="Archivo"/>
                <a:ea typeface="Archivo"/>
                <a:cs typeface="Archivo"/>
                <a:sym typeface="Archivo"/>
              </a:defRPr>
            </a:lvl7pPr>
            <a:lvl8pPr lvl="7" rtl="0">
              <a:buNone/>
              <a:defRPr>
                <a:solidFill>
                  <a:schemeClr val="lt1"/>
                </a:solidFill>
                <a:latin typeface="Archivo"/>
                <a:ea typeface="Archivo"/>
                <a:cs typeface="Archivo"/>
                <a:sym typeface="Archivo"/>
              </a:defRPr>
            </a:lvl8pPr>
            <a:lvl9pPr lvl="8" rtl="0">
              <a:buNone/>
              <a:defRPr>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12" name="Google Shape;12;p2"/>
          <p:cNvSpPr/>
          <p:nvPr/>
        </p:nvSpPr>
        <p:spPr>
          <a:xfrm rot="-1800530">
            <a:off x="-366677" y="2116999"/>
            <a:ext cx="1768928" cy="33560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3" name="Google Shape;13;p2"/>
          <p:cNvSpPr/>
          <p:nvPr/>
        </p:nvSpPr>
        <p:spPr>
          <a:xfrm rot="-1801062">
            <a:off x="2721608" y="605918"/>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4" name="Google Shape;14;p2"/>
          <p:cNvSpPr/>
          <p:nvPr/>
        </p:nvSpPr>
        <p:spPr>
          <a:xfrm rot="-1800530">
            <a:off x="2337298" y="2991649"/>
            <a:ext cx="1768928" cy="33560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5" name="Google Shape;15;p2"/>
          <p:cNvSpPr/>
          <p:nvPr/>
        </p:nvSpPr>
        <p:spPr>
          <a:xfrm rot="-1801062">
            <a:off x="6609583" y="1397018"/>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6" name="Google Shape;16;p2"/>
          <p:cNvSpPr/>
          <p:nvPr/>
        </p:nvSpPr>
        <p:spPr>
          <a:xfrm rot="-1800530">
            <a:off x="7833473" y="2852174"/>
            <a:ext cx="1768928" cy="33560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7" name="Google Shape;17;p2"/>
          <p:cNvSpPr/>
          <p:nvPr/>
        </p:nvSpPr>
        <p:spPr>
          <a:xfrm rot="-1801062">
            <a:off x="554733" y="3155118"/>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8" name="Google Shape;18;p2"/>
          <p:cNvSpPr/>
          <p:nvPr/>
        </p:nvSpPr>
        <p:spPr>
          <a:xfrm rot="-1801062">
            <a:off x="6609583" y="-3282"/>
            <a:ext cx="1000265" cy="33560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9" name="Google Shape;19;p2"/>
          <p:cNvSpPr/>
          <p:nvPr/>
        </p:nvSpPr>
        <p:spPr>
          <a:xfrm rot="-1800278">
            <a:off x="5094424" y="925597"/>
            <a:ext cx="722299" cy="335604"/>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0" name="Google Shape;20;p2"/>
          <p:cNvSpPr/>
          <p:nvPr/>
        </p:nvSpPr>
        <p:spPr>
          <a:xfrm rot="-1800388">
            <a:off x="5407407" y="4201495"/>
            <a:ext cx="1083988" cy="335604"/>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1" name="Google Shape;21;p2"/>
          <p:cNvSpPr/>
          <p:nvPr/>
        </p:nvSpPr>
        <p:spPr>
          <a:xfrm rot="-1800278">
            <a:off x="2227724" y="4111047"/>
            <a:ext cx="722299" cy="335604"/>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8" name="Shape 58"/>
        <p:cNvGrpSpPr/>
        <p:nvPr/>
      </p:nvGrpSpPr>
      <p:grpSpPr>
        <a:xfrm>
          <a:off x="0" y="0"/>
          <a:ext cx="0" cy="0"/>
          <a:chOff x="0" y="0"/>
          <a:chExt cx="0" cy="0"/>
        </a:xfrm>
      </p:grpSpPr>
      <p:sp>
        <p:nvSpPr>
          <p:cNvPr id="59" name="Google Shape;59;p12"/>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1" name="Google Shape;61;p12"/>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2"/>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2"/>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2"/>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2"/>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6" name="Google Shape;66;p12"/>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7" name="Shape 67"/>
        <p:cNvGrpSpPr/>
        <p:nvPr/>
      </p:nvGrpSpPr>
      <p:grpSpPr>
        <a:xfrm>
          <a:off x="0" y="0"/>
          <a:ext cx="0" cy="0"/>
          <a:chOff x="0" y="0"/>
          <a:chExt cx="0" cy="0"/>
        </a:xfrm>
      </p:grpSpPr>
      <p:sp>
        <p:nvSpPr>
          <p:cNvPr id="68" name="Google Shape;68;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3"/>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70" name="Google Shape;70;p13"/>
          <p:cNvSpPr/>
          <p:nvPr>
            <p:ph idx="2" type="pic"/>
          </p:nvPr>
        </p:nvSpPr>
        <p:spPr>
          <a:xfrm>
            <a:off x="4992024" y="1152775"/>
            <a:ext cx="3840300" cy="3416400"/>
          </a:xfrm>
          <a:prstGeom prst="rect">
            <a:avLst/>
          </a:prstGeom>
          <a:noFill/>
          <a:ln>
            <a:noFill/>
          </a:ln>
        </p:spPr>
      </p:sp>
      <p:sp>
        <p:nvSpPr>
          <p:cNvPr id="71" name="Google Shape;7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72" name="Shape 72"/>
        <p:cNvGrpSpPr/>
        <p:nvPr/>
      </p:nvGrpSpPr>
      <p:grpSpPr>
        <a:xfrm>
          <a:off x="0" y="0"/>
          <a:ext cx="0" cy="0"/>
          <a:chOff x="0" y="0"/>
          <a:chExt cx="0" cy="0"/>
        </a:xfrm>
      </p:grpSpPr>
      <p:sp>
        <p:nvSpPr>
          <p:cNvPr id="73" name="Google Shape;7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1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14"/>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76" name="Google Shape;76;p14"/>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77" name="Google Shape;77;p14"/>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4"/>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9" name="Shape 79"/>
        <p:cNvGrpSpPr/>
        <p:nvPr/>
      </p:nvGrpSpPr>
      <p:grpSpPr>
        <a:xfrm>
          <a:off x="0" y="0"/>
          <a:ext cx="0" cy="0"/>
          <a:chOff x="0" y="0"/>
          <a:chExt cx="0" cy="0"/>
        </a:xfrm>
      </p:grpSpPr>
      <p:sp>
        <p:nvSpPr>
          <p:cNvPr id="80" name="Google Shape;8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1" name="Google Shape;81;p15"/>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82" name="Google Shape;82;p15"/>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83" name="Google Shape;83;p15"/>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84" name="Google Shape;84;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5" name="Google Shape;85;p15"/>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5"/>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 name="Google Shape;87;p15"/>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8" name="Shape 88"/>
        <p:cNvGrpSpPr/>
        <p:nvPr/>
      </p:nvGrpSpPr>
      <p:grpSpPr>
        <a:xfrm>
          <a:off x="0" y="0"/>
          <a:ext cx="0" cy="0"/>
          <a:chOff x="0" y="0"/>
          <a:chExt cx="0" cy="0"/>
        </a:xfrm>
      </p:grpSpPr>
      <p:sp>
        <p:nvSpPr>
          <p:cNvPr id="89" name="Google Shape;8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0" name="Google Shape;90;p16"/>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1" name="Google Shape;91;p16"/>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2" name="Google Shape;92;p16"/>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3" name="Google Shape;93;p16"/>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4" name="Google Shape;94;p16"/>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5" name="Google Shape;95;p16"/>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6"/>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6"/>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8" name="Google Shape;98;p16"/>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9" name="Shape 99"/>
        <p:cNvGrpSpPr/>
        <p:nvPr/>
      </p:nvGrpSpPr>
      <p:grpSpPr>
        <a:xfrm>
          <a:off x="0" y="0"/>
          <a:ext cx="0" cy="0"/>
          <a:chOff x="0" y="0"/>
          <a:chExt cx="0" cy="0"/>
        </a:xfrm>
      </p:grpSpPr>
      <p:sp>
        <p:nvSpPr>
          <p:cNvPr id="100" name="Google Shape;100;p1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1" name="Google Shape;101;p17"/>
          <p:cNvSpPr/>
          <p:nvPr>
            <p:ph idx="2" type="pic"/>
          </p:nvPr>
        </p:nvSpPr>
        <p:spPr>
          <a:xfrm>
            <a:off x="4804825" y="1133300"/>
            <a:ext cx="4027500" cy="2392800"/>
          </a:xfrm>
          <a:prstGeom prst="rect">
            <a:avLst/>
          </a:prstGeom>
          <a:noFill/>
          <a:ln>
            <a:noFill/>
          </a:ln>
        </p:spPr>
      </p:sp>
      <p:sp>
        <p:nvSpPr>
          <p:cNvPr id="102" name="Google Shape;102;p17"/>
          <p:cNvSpPr/>
          <p:nvPr>
            <p:ph idx="3" type="pic"/>
          </p:nvPr>
        </p:nvSpPr>
        <p:spPr>
          <a:xfrm>
            <a:off x="311725" y="1133300"/>
            <a:ext cx="4027500" cy="2392800"/>
          </a:xfrm>
          <a:prstGeom prst="rect">
            <a:avLst/>
          </a:prstGeom>
          <a:noFill/>
          <a:ln>
            <a:noFill/>
          </a:ln>
        </p:spPr>
      </p:sp>
      <p:sp>
        <p:nvSpPr>
          <p:cNvPr id="103" name="Google Shape;103;p1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5" name="Google Shape;10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4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7" name="Google Shape;107;p1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4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8" name="Shape 108"/>
        <p:cNvGrpSpPr/>
        <p:nvPr/>
      </p:nvGrpSpPr>
      <p:grpSpPr>
        <a:xfrm>
          <a:off x="0" y="0"/>
          <a:ext cx="0" cy="0"/>
          <a:chOff x="0" y="0"/>
          <a:chExt cx="0" cy="0"/>
        </a:xfrm>
      </p:grpSpPr>
      <p:sp>
        <p:nvSpPr>
          <p:cNvPr id="109" name="Google Shape;109;p1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0" name="Google Shape;110;p18"/>
          <p:cNvSpPr/>
          <p:nvPr>
            <p:ph idx="2" type="pic"/>
          </p:nvPr>
        </p:nvSpPr>
        <p:spPr>
          <a:xfrm>
            <a:off x="6205225" y="1128325"/>
            <a:ext cx="2627100" cy="2273100"/>
          </a:xfrm>
          <a:prstGeom prst="rect">
            <a:avLst/>
          </a:prstGeom>
          <a:noFill/>
          <a:ln>
            <a:noFill/>
          </a:ln>
        </p:spPr>
      </p:sp>
      <p:sp>
        <p:nvSpPr>
          <p:cNvPr id="111" name="Google Shape;111;p18"/>
          <p:cNvSpPr/>
          <p:nvPr>
            <p:ph idx="3" type="pic"/>
          </p:nvPr>
        </p:nvSpPr>
        <p:spPr>
          <a:xfrm>
            <a:off x="311725" y="1128325"/>
            <a:ext cx="2627100" cy="2273100"/>
          </a:xfrm>
          <a:prstGeom prst="rect">
            <a:avLst/>
          </a:prstGeom>
          <a:noFill/>
          <a:ln>
            <a:noFill/>
          </a:ln>
        </p:spPr>
      </p:sp>
      <p:sp>
        <p:nvSpPr>
          <p:cNvPr id="112" name="Google Shape;112;p1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18"/>
          <p:cNvSpPr/>
          <p:nvPr>
            <p:ph idx="5" type="pic"/>
          </p:nvPr>
        </p:nvSpPr>
        <p:spPr>
          <a:xfrm>
            <a:off x="3255250" y="1128325"/>
            <a:ext cx="2627100" cy="2273100"/>
          </a:xfrm>
          <a:prstGeom prst="rect">
            <a:avLst/>
          </a:prstGeom>
          <a:noFill/>
          <a:ln>
            <a:noFill/>
          </a:ln>
        </p:spPr>
      </p:sp>
      <p:sp>
        <p:nvSpPr>
          <p:cNvPr id="114" name="Google Shape;114;p1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5" name="Google Shape;11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4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8" name="Google Shape;118;p1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4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9" name="Google Shape;119;p1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4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0" name="Shape 120"/>
        <p:cNvGrpSpPr/>
        <p:nvPr/>
      </p:nvGrpSpPr>
      <p:grpSpPr>
        <a:xfrm>
          <a:off x="0" y="0"/>
          <a:ext cx="0" cy="0"/>
          <a:chOff x="0" y="0"/>
          <a:chExt cx="0" cy="0"/>
        </a:xfrm>
      </p:grpSpPr>
      <p:sp>
        <p:nvSpPr>
          <p:cNvPr id="121" name="Google Shape;121;p19"/>
          <p:cNvSpPr/>
          <p:nvPr>
            <p:ph idx="2" type="pic"/>
          </p:nvPr>
        </p:nvSpPr>
        <p:spPr>
          <a:xfrm>
            <a:off x="311700" y="445025"/>
            <a:ext cx="8520600" cy="4218300"/>
          </a:xfrm>
          <a:prstGeom prst="rect">
            <a:avLst/>
          </a:prstGeom>
          <a:noFill/>
          <a:ln>
            <a:noFill/>
          </a:ln>
        </p:spPr>
      </p:sp>
      <p:sp>
        <p:nvSpPr>
          <p:cNvPr id="122" name="Google Shape;12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3" name="Shape 123"/>
        <p:cNvGrpSpPr/>
        <p:nvPr/>
      </p:nvGrpSpPr>
      <p:grpSpPr>
        <a:xfrm>
          <a:off x="0" y="0"/>
          <a:ext cx="0" cy="0"/>
          <a:chOff x="0" y="0"/>
          <a:chExt cx="0" cy="0"/>
        </a:xfrm>
      </p:grpSpPr>
      <p:sp>
        <p:nvSpPr>
          <p:cNvPr id="124" name="Google Shape;1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5" name="Google Shape;125;p20"/>
          <p:cNvSpPr/>
          <p:nvPr>
            <p:ph idx="2" type="pic"/>
          </p:nvPr>
        </p:nvSpPr>
        <p:spPr>
          <a:xfrm>
            <a:off x="3389600" y="118913"/>
            <a:ext cx="1643700" cy="1535100"/>
          </a:xfrm>
          <a:prstGeom prst="rect">
            <a:avLst/>
          </a:prstGeom>
          <a:noFill/>
          <a:ln>
            <a:noFill/>
          </a:ln>
        </p:spPr>
      </p:sp>
      <p:sp>
        <p:nvSpPr>
          <p:cNvPr id="126" name="Google Shape;126;p20"/>
          <p:cNvSpPr/>
          <p:nvPr>
            <p:ph idx="3" type="pic"/>
          </p:nvPr>
        </p:nvSpPr>
        <p:spPr>
          <a:xfrm>
            <a:off x="5195935" y="118913"/>
            <a:ext cx="1643700" cy="1535100"/>
          </a:xfrm>
          <a:prstGeom prst="rect">
            <a:avLst/>
          </a:prstGeom>
          <a:noFill/>
          <a:ln>
            <a:noFill/>
          </a:ln>
        </p:spPr>
      </p:sp>
      <p:sp>
        <p:nvSpPr>
          <p:cNvPr id="127" name="Google Shape;127;p20"/>
          <p:cNvSpPr/>
          <p:nvPr>
            <p:ph idx="4" type="pic"/>
          </p:nvPr>
        </p:nvSpPr>
        <p:spPr>
          <a:xfrm>
            <a:off x="7002270" y="118913"/>
            <a:ext cx="1643700" cy="1535100"/>
          </a:xfrm>
          <a:prstGeom prst="rect">
            <a:avLst/>
          </a:prstGeom>
          <a:noFill/>
          <a:ln>
            <a:noFill/>
          </a:ln>
        </p:spPr>
      </p:sp>
      <p:sp>
        <p:nvSpPr>
          <p:cNvPr id="128" name="Google Shape;128;p20"/>
          <p:cNvSpPr/>
          <p:nvPr>
            <p:ph idx="5" type="pic"/>
          </p:nvPr>
        </p:nvSpPr>
        <p:spPr>
          <a:xfrm>
            <a:off x="3389588" y="1804212"/>
            <a:ext cx="1643700" cy="1535100"/>
          </a:xfrm>
          <a:prstGeom prst="rect">
            <a:avLst/>
          </a:prstGeom>
          <a:noFill/>
          <a:ln>
            <a:noFill/>
          </a:ln>
        </p:spPr>
      </p:sp>
      <p:sp>
        <p:nvSpPr>
          <p:cNvPr id="129" name="Google Shape;129;p20"/>
          <p:cNvSpPr/>
          <p:nvPr>
            <p:ph idx="6" type="pic"/>
          </p:nvPr>
        </p:nvSpPr>
        <p:spPr>
          <a:xfrm>
            <a:off x="5195922" y="1804212"/>
            <a:ext cx="1643700" cy="1535100"/>
          </a:xfrm>
          <a:prstGeom prst="rect">
            <a:avLst/>
          </a:prstGeom>
          <a:noFill/>
          <a:ln>
            <a:noFill/>
          </a:ln>
        </p:spPr>
      </p:sp>
      <p:sp>
        <p:nvSpPr>
          <p:cNvPr id="130" name="Google Shape;130;p20"/>
          <p:cNvSpPr/>
          <p:nvPr>
            <p:ph idx="7" type="pic"/>
          </p:nvPr>
        </p:nvSpPr>
        <p:spPr>
          <a:xfrm>
            <a:off x="7002257" y="1804212"/>
            <a:ext cx="1643700" cy="1535100"/>
          </a:xfrm>
          <a:prstGeom prst="rect">
            <a:avLst/>
          </a:prstGeom>
          <a:noFill/>
          <a:ln>
            <a:noFill/>
          </a:ln>
        </p:spPr>
      </p:sp>
      <p:sp>
        <p:nvSpPr>
          <p:cNvPr id="131" name="Google Shape;131;p2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0"/>
          <p:cNvSpPr/>
          <p:nvPr>
            <p:ph idx="8" type="pic"/>
          </p:nvPr>
        </p:nvSpPr>
        <p:spPr>
          <a:xfrm>
            <a:off x="3389588" y="3489487"/>
            <a:ext cx="1643700" cy="1535100"/>
          </a:xfrm>
          <a:prstGeom prst="rect">
            <a:avLst/>
          </a:prstGeom>
          <a:noFill/>
          <a:ln>
            <a:noFill/>
          </a:ln>
        </p:spPr>
      </p:sp>
      <p:sp>
        <p:nvSpPr>
          <p:cNvPr id="133" name="Google Shape;133;p20"/>
          <p:cNvSpPr/>
          <p:nvPr>
            <p:ph idx="9" type="pic"/>
          </p:nvPr>
        </p:nvSpPr>
        <p:spPr>
          <a:xfrm>
            <a:off x="5195922" y="3489487"/>
            <a:ext cx="1643700" cy="1535100"/>
          </a:xfrm>
          <a:prstGeom prst="rect">
            <a:avLst/>
          </a:prstGeom>
          <a:noFill/>
          <a:ln>
            <a:noFill/>
          </a:ln>
        </p:spPr>
      </p:sp>
      <p:sp>
        <p:nvSpPr>
          <p:cNvPr id="134" name="Google Shape;134;p2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2" name="Shape 22"/>
        <p:cNvGrpSpPr/>
        <p:nvPr/>
      </p:nvGrpSpPr>
      <p:grpSpPr>
        <a:xfrm>
          <a:off x="0" y="0"/>
          <a:ext cx="0" cy="0"/>
          <a:chOff x="0" y="0"/>
          <a:chExt cx="0" cy="0"/>
        </a:xfrm>
      </p:grpSpPr>
      <p:sp>
        <p:nvSpPr>
          <p:cNvPr id="23" name="Google Shape;23;p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4" name="Google Shape;24;p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To-Play" type="secHead">
  <p:cSld name="SECTION_HEADER">
    <p:bg>
      <p:bgPr>
        <a:solidFill>
          <a:schemeClr val="lt2"/>
        </a:solidFill>
      </p:bgPr>
    </p:bg>
    <p:spTree>
      <p:nvGrpSpPr>
        <p:cNvPr id="135" name="Shape 135"/>
        <p:cNvGrpSpPr/>
        <p:nvPr/>
      </p:nvGrpSpPr>
      <p:grpSpPr>
        <a:xfrm>
          <a:off x="0" y="0"/>
          <a:ext cx="0" cy="0"/>
          <a:chOff x="0" y="0"/>
          <a:chExt cx="0" cy="0"/>
        </a:xfrm>
      </p:grpSpPr>
      <p:sp>
        <p:nvSpPr>
          <p:cNvPr id="136" name="Google Shape;13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latin typeface="Archivo"/>
                <a:ea typeface="Archivo"/>
                <a:cs typeface="Archivo"/>
                <a:sym typeface="Archivo"/>
              </a:defRPr>
            </a:lvl1pPr>
            <a:lvl2pPr lvl="1">
              <a:buNone/>
              <a:defRPr>
                <a:solidFill>
                  <a:schemeClr val="lt1"/>
                </a:solidFill>
                <a:latin typeface="Archivo"/>
                <a:ea typeface="Archivo"/>
                <a:cs typeface="Archivo"/>
                <a:sym typeface="Archivo"/>
              </a:defRPr>
            </a:lvl2pPr>
            <a:lvl3pPr lvl="2">
              <a:buNone/>
              <a:defRPr>
                <a:solidFill>
                  <a:schemeClr val="lt1"/>
                </a:solidFill>
                <a:latin typeface="Archivo"/>
                <a:ea typeface="Archivo"/>
                <a:cs typeface="Archivo"/>
                <a:sym typeface="Archivo"/>
              </a:defRPr>
            </a:lvl3pPr>
            <a:lvl4pPr lvl="3">
              <a:buNone/>
              <a:defRPr>
                <a:solidFill>
                  <a:schemeClr val="lt1"/>
                </a:solidFill>
                <a:latin typeface="Archivo"/>
                <a:ea typeface="Archivo"/>
                <a:cs typeface="Archivo"/>
                <a:sym typeface="Archivo"/>
              </a:defRPr>
            </a:lvl4pPr>
            <a:lvl5pPr lvl="4">
              <a:buNone/>
              <a:defRPr>
                <a:solidFill>
                  <a:schemeClr val="lt1"/>
                </a:solidFill>
                <a:latin typeface="Archivo"/>
                <a:ea typeface="Archivo"/>
                <a:cs typeface="Archivo"/>
                <a:sym typeface="Archivo"/>
              </a:defRPr>
            </a:lvl5pPr>
            <a:lvl6pPr lvl="5">
              <a:buNone/>
              <a:defRPr>
                <a:solidFill>
                  <a:schemeClr val="lt1"/>
                </a:solidFill>
                <a:latin typeface="Archivo"/>
                <a:ea typeface="Archivo"/>
                <a:cs typeface="Archivo"/>
                <a:sym typeface="Archivo"/>
              </a:defRPr>
            </a:lvl6pPr>
            <a:lvl7pPr lvl="6">
              <a:buNone/>
              <a:defRPr>
                <a:solidFill>
                  <a:schemeClr val="lt1"/>
                </a:solidFill>
                <a:latin typeface="Archivo"/>
                <a:ea typeface="Archivo"/>
                <a:cs typeface="Archivo"/>
                <a:sym typeface="Archivo"/>
              </a:defRPr>
            </a:lvl7pPr>
            <a:lvl8pPr lvl="7">
              <a:buNone/>
              <a:defRPr>
                <a:solidFill>
                  <a:schemeClr val="lt1"/>
                </a:solidFill>
                <a:latin typeface="Archivo"/>
                <a:ea typeface="Archivo"/>
                <a:cs typeface="Archivo"/>
                <a:sym typeface="Archivo"/>
              </a:defRPr>
            </a:lvl8pPr>
            <a:lvl9pPr lvl="8">
              <a:buNone/>
              <a:defRPr>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137" name="Google Shape;137;p21"/>
          <p:cNvSpPr txBox="1"/>
          <p:nvPr>
            <p:ph idx="1" type="subTitle"/>
          </p:nvPr>
        </p:nvSpPr>
        <p:spPr>
          <a:xfrm>
            <a:off x="448863" y="3444100"/>
            <a:ext cx="2072100" cy="705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Archivo SemiBold"/>
              <a:buNone/>
              <a:defRPr sz="1600">
                <a:latin typeface="Archivo SemiBold"/>
                <a:ea typeface="Archivo SemiBold"/>
                <a:cs typeface="Archivo SemiBold"/>
                <a:sym typeface="Archivo SemiBold"/>
              </a:defRPr>
            </a:lvl1pPr>
            <a:lvl2pPr lvl="1">
              <a:spcBef>
                <a:spcPts val="0"/>
              </a:spcBef>
              <a:spcAft>
                <a:spcPts val="0"/>
              </a:spcAft>
              <a:buSzPts val="1600"/>
              <a:buFont typeface="Archivo SemiBold"/>
              <a:buNone/>
              <a:defRPr sz="1600">
                <a:latin typeface="Archivo SemiBold"/>
                <a:ea typeface="Archivo SemiBold"/>
                <a:cs typeface="Archivo SemiBold"/>
                <a:sym typeface="Archivo SemiBold"/>
              </a:defRPr>
            </a:lvl2pPr>
            <a:lvl3pPr lvl="2">
              <a:spcBef>
                <a:spcPts val="0"/>
              </a:spcBef>
              <a:spcAft>
                <a:spcPts val="0"/>
              </a:spcAft>
              <a:buSzPts val="1600"/>
              <a:buFont typeface="Archivo SemiBold"/>
              <a:buNone/>
              <a:defRPr sz="1600">
                <a:latin typeface="Archivo SemiBold"/>
                <a:ea typeface="Archivo SemiBold"/>
                <a:cs typeface="Archivo SemiBold"/>
                <a:sym typeface="Archivo SemiBold"/>
              </a:defRPr>
            </a:lvl3pPr>
            <a:lvl4pPr lvl="3">
              <a:spcBef>
                <a:spcPts val="0"/>
              </a:spcBef>
              <a:spcAft>
                <a:spcPts val="0"/>
              </a:spcAft>
              <a:buSzPts val="1600"/>
              <a:buFont typeface="Archivo SemiBold"/>
              <a:buNone/>
              <a:defRPr sz="1600">
                <a:latin typeface="Archivo SemiBold"/>
                <a:ea typeface="Archivo SemiBold"/>
                <a:cs typeface="Archivo SemiBold"/>
                <a:sym typeface="Archivo SemiBold"/>
              </a:defRPr>
            </a:lvl4pPr>
            <a:lvl5pPr lvl="4">
              <a:spcBef>
                <a:spcPts val="0"/>
              </a:spcBef>
              <a:spcAft>
                <a:spcPts val="0"/>
              </a:spcAft>
              <a:buSzPts val="1600"/>
              <a:buFont typeface="Archivo SemiBold"/>
              <a:buNone/>
              <a:defRPr sz="1600">
                <a:latin typeface="Archivo SemiBold"/>
                <a:ea typeface="Archivo SemiBold"/>
                <a:cs typeface="Archivo SemiBold"/>
                <a:sym typeface="Archivo SemiBold"/>
              </a:defRPr>
            </a:lvl5pPr>
            <a:lvl6pPr lvl="5">
              <a:spcBef>
                <a:spcPts val="0"/>
              </a:spcBef>
              <a:spcAft>
                <a:spcPts val="0"/>
              </a:spcAft>
              <a:buSzPts val="1600"/>
              <a:buFont typeface="Archivo SemiBold"/>
              <a:buNone/>
              <a:defRPr sz="1600">
                <a:latin typeface="Archivo SemiBold"/>
                <a:ea typeface="Archivo SemiBold"/>
                <a:cs typeface="Archivo SemiBold"/>
                <a:sym typeface="Archivo SemiBold"/>
              </a:defRPr>
            </a:lvl6pPr>
            <a:lvl7pPr lvl="6">
              <a:spcBef>
                <a:spcPts val="0"/>
              </a:spcBef>
              <a:spcAft>
                <a:spcPts val="0"/>
              </a:spcAft>
              <a:buSzPts val="1600"/>
              <a:buFont typeface="Archivo SemiBold"/>
              <a:buNone/>
              <a:defRPr sz="1600">
                <a:latin typeface="Archivo SemiBold"/>
                <a:ea typeface="Archivo SemiBold"/>
                <a:cs typeface="Archivo SemiBold"/>
                <a:sym typeface="Archivo SemiBold"/>
              </a:defRPr>
            </a:lvl7pPr>
            <a:lvl8pPr lvl="7">
              <a:spcBef>
                <a:spcPts val="0"/>
              </a:spcBef>
              <a:spcAft>
                <a:spcPts val="0"/>
              </a:spcAft>
              <a:buSzPts val="1600"/>
              <a:buFont typeface="Archivo SemiBold"/>
              <a:buNone/>
              <a:defRPr sz="1600">
                <a:latin typeface="Archivo SemiBold"/>
                <a:ea typeface="Archivo SemiBold"/>
                <a:cs typeface="Archivo SemiBold"/>
                <a:sym typeface="Archivo SemiBold"/>
              </a:defRPr>
            </a:lvl8pPr>
            <a:lvl9pPr lvl="8">
              <a:spcBef>
                <a:spcPts val="0"/>
              </a:spcBef>
              <a:spcAft>
                <a:spcPts val="0"/>
              </a:spcAft>
              <a:buSzPts val="1600"/>
              <a:buFont typeface="Archivo SemiBold"/>
              <a:buNone/>
              <a:defRPr sz="1600">
                <a:latin typeface="Archivo SemiBold"/>
                <a:ea typeface="Archivo SemiBold"/>
                <a:cs typeface="Archivo SemiBold"/>
                <a:sym typeface="Archivo SemiBold"/>
              </a:defRPr>
            </a:lvl9pPr>
          </a:lstStyle>
          <a:p/>
        </p:txBody>
      </p:sp>
      <p:sp>
        <p:nvSpPr>
          <p:cNvPr id="138" name="Google Shape;138;p21"/>
          <p:cNvSpPr txBox="1"/>
          <p:nvPr>
            <p:ph idx="2" type="subTitle"/>
          </p:nvPr>
        </p:nvSpPr>
        <p:spPr>
          <a:xfrm>
            <a:off x="2521046" y="3444100"/>
            <a:ext cx="2072100" cy="705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Archivo SemiBold"/>
              <a:buNone/>
              <a:defRPr sz="1600">
                <a:latin typeface="Archivo SemiBold"/>
                <a:ea typeface="Archivo SemiBold"/>
                <a:cs typeface="Archivo SemiBold"/>
                <a:sym typeface="Archivo SemiBold"/>
              </a:defRPr>
            </a:lvl1pPr>
            <a:lvl2pPr lvl="1">
              <a:spcBef>
                <a:spcPts val="0"/>
              </a:spcBef>
              <a:spcAft>
                <a:spcPts val="0"/>
              </a:spcAft>
              <a:buSzPts val="1600"/>
              <a:buFont typeface="Archivo SemiBold"/>
              <a:buNone/>
              <a:defRPr sz="1600">
                <a:latin typeface="Archivo SemiBold"/>
                <a:ea typeface="Archivo SemiBold"/>
                <a:cs typeface="Archivo SemiBold"/>
                <a:sym typeface="Archivo SemiBold"/>
              </a:defRPr>
            </a:lvl2pPr>
            <a:lvl3pPr lvl="2">
              <a:spcBef>
                <a:spcPts val="0"/>
              </a:spcBef>
              <a:spcAft>
                <a:spcPts val="0"/>
              </a:spcAft>
              <a:buSzPts val="1600"/>
              <a:buFont typeface="Archivo SemiBold"/>
              <a:buNone/>
              <a:defRPr sz="1600">
                <a:latin typeface="Archivo SemiBold"/>
                <a:ea typeface="Archivo SemiBold"/>
                <a:cs typeface="Archivo SemiBold"/>
                <a:sym typeface="Archivo SemiBold"/>
              </a:defRPr>
            </a:lvl3pPr>
            <a:lvl4pPr lvl="3">
              <a:spcBef>
                <a:spcPts val="0"/>
              </a:spcBef>
              <a:spcAft>
                <a:spcPts val="0"/>
              </a:spcAft>
              <a:buSzPts val="1600"/>
              <a:buFont typeface="Archivo SemiBold"/>
              <a:buNone/>
              <a:defRPr sz="1600">
                <a:latin typeface="Archivo SemiBold"/>
                <a:ea typeface="Archivo SemiBold"/>
                <a:cs typeface="Archivo SemiBold"/>
                <a:sym typeface="Archivo SemiBold"/>
              </a:defRPr>
            </a:lvl4pPr>
            <a:lvl5pPr lvl="4">
              <a:spcBef>
                <a:spcPts val="0"/>
              </a:spcBef>
              <a:spcAft>
                <a:spcPts val="0"/>
              </a:spcAft>
              <a:buSzPts val="1600"/>
              <a:buFont typeface="Archivo SemiBold"/>
              <a:buNone/>
              <a:defRPr sz="1600">
                <a:latin typeface="Archivo SemiBold"/>
                <a:ea typeface="Archivo SemiBold"/>
                <a:cs typeface="Archivo SemiBold"/>
                <a:sym typeface="Archivo SemiBold"/>
              </a:defRPr>
            </a:lvl5pPr>
            <a:lvl6pPr lvl="5">
              <a:spcBef>
                <a:spcPts val="0"/>
              </a:spcBef>
              <a:spcAft>
                <a:spcPts val="0"/>
              </a:spcAft>
              <a:buSzPts val="1600"/>
              <a:buFont typeface="Archivo SemiBold"/>
              <a:buNone/>
              <a:defRPr sz="1600">
                <a:latin typeface="Archivo SemiBold"/>
                <a:ea typeface="Archivo SemiBold"/>
                <a:cs typeface="Archivo SemiBold"/>
                <a:sym typeface="Archivo SemiBold"/>
              </a:defRPr>
            </a:lvl6pPr>
            <a:lvl7pPr lvl="6">
              <a:spcBef>
                <a:spcPts val="0"/>
              </a:spcBef>
              <a:spcAft>
                <a:spcPts val="0"/>
              </a:spcAft>
              <a:buSzPts val="1600"/>
              <a:buFont typeface="Archivo SemiBold"/>
              <a:buNone/>
              <a:defRPr sz="1600">
                <a:latin typeface="Archivo SemiBold"/>
                <a:ea typeface="Archivo SemiBold"/>
                <a:cs typeface="Archivo SemiBold"/>
                <a:sym typeface="Archivo SemiBold"/>
              </a:defRPr>
            </a:lvl7pPr>
            <a:lvl8pPr lvl="7">
              <a:spcBef>
                <a:spcPts val="0"/>
              </a:spcBef>
              <a:spcAft>
                <a:spcPts val="0"/>
              </a:spcAft>
              <a:buSzPts val="1600"/>
              <a:buFont typeface="Archivo SemiBold"/>
              <a:buNone/>
              <a:defRPr sz="1600">
                <a:latin typeface="Archivo SemiBold"/>
                <a:ea typeface="Archivo SemiBold"/>
                <a:cs typeface="Archivo SemiBold"/>
                <a:sym typeface="Archivo SemiBold"/>
              </a:defRPr>
            </a:lvl8pPr>
            <a:lvl9pPr lvl="8">
              <a:spcBef>
                <a:spcPts val="0"/>
              </a:spcBef>
              <a:spcAft>
                <a:spcPts val="0"/>
              </a:spcAft>
              <a:buSzPts val="1600"/>
              <a:buFont typeface="Archivo SemiBold"/>
              <a:buNone/>
              <a:defRPr sz="1600">
                <a:latin typeface="Archivo SemiBold"/>
                <a:ea typeface="Archivo SemiBold"/>
                <a:cs typeface="Archivo SemiBold"/>
                <a:sym typeface="Archivo SemiBold"/>
              </a:defRPr>
            </a:lvl9pPr>
          </a:lstStyle>
          <a:p/>
        </p:txBody>
      </p:sp>
      <p:sp>
        <p:nvSpPr>
          <p:cNvPr id="139" name="Google Shape;139;p21"/>
          <p:cNvSpPr txBox="1"/>
          <p:nvPr>
            <p:ph idx="3" type="subTitle"/>
          </p:nvPr>
        </p:nvSpPr>
        <p:spPr>
          <a:xfrm>
            <a:off x="4593230" y="3444100"/>
            <a:ext cx="2072100" cy="705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Archivo SemiBold"/>
              <a:buNone/>
              <a:defRPr sz="1600">
                <a:latin typeface="Archivo SemiBold"/>
                <a:ea typeface="Archivo SemiBold"/>
                <a:cs typeface="Archivo SemiBold"/>
                <a:sym typeface="Archivo SemiBold"/>
              </a:defRPr>
            </a:lvl1pPr>
            <a:lvl2pPr lvl="1">
              <a:spcBef>
                <a:spcPts val="0"/>
              </a:spcBef>
              <a:spcAft>
                <a:spcPts val="0"/>
              </a:spcAft>
              <a:buSzPts val="1600"/>
              <a:buFont typeface="Archivo SemiBold"/>
              <a:buNone/>
              <a:defRPr sz="1600">
                <a:latin typeface="Archivo SemiBold"/>
                <a:ea typeface="Archivo SemiBold"/>
                <a:cs typeface="Archivo SemiBold"/>
                <a:sym typeface="Archivo SemiBold"/>
              </a:defRPr>
            </a:lvl2pPr>
            <a:lvl3pPr lvl="2">
              <a:spcBef>
                <a:spcPts val="0"/>
              </a:spcBef>
              <a:spcAft>
                <a:spcPts val="0"/>
              </a:spcAft>
              <a:buSzPts val="1600"/>
              <a:buFont typeface="Archivo SemiBold"/>
              <a:buNone/>
              <a:defRPr sz="1600">
                <a:latin typeface="Archivo SemiBold"/>
                <a:ea typeface="Archivo SemiBold"/>
                <a:cs typeface="Archivo SemiBold"/>
                <a:sym typeface="Archivo SemiBold"/>
              </a:defRPr>
            </a:lvl3pPr>
            <a:lvl4pPr lvl="3">
              <a:spcBef>
                <a:spcPts val="0"/>
              </a:spcBef>
              <a:spcAft>
                <a:spcPts val="0"/>
              </a:spcAft>
              <a:buSzPts val="1600"/>
              <a:buFont typeface="Archivo SemiBold"/>
              <a:buNone/>
              <a:defRPr sz="1600">
                <a:latin typeface="Archivo SemiBold"/>
                <a:ea typeface="Archivo SemiBold"/>
                <a:cs typeface="Archivo SemiBold"/>
                <a:sym typeface="Archivo SemiBold"/>
              </a:defRPr>
            </a:lvl4pPr>
            <a:lvl5pPr lvl="4">
              <a:spcBef>
                <a:spcPts val="0"/>
              </a:spcBef>
              <a:spcAft>
                <a:spcPts val="0"/>
              </a:spcAft>
              <a:buSzPts val="1600"/>
              <a:buFont typeface="Archivo SemiBold"/>
              <a:buNone/>
              <a:defRPr sz="1600">
                <a:latin typeface="Archivo SemiBold"/>
                <a:ea typeface="Archivo SemiBold"/>
                <a:cs typeface="Archivo SemiBold"/>
                <a:sym typeface="Archivo SemiBold"/>
              </a:defRPr>
            </a:lvl5pPr>
            <a:lvl6pPr lvl="5">
              <a:spcBef>
                <a:spcPts val="0"/>
              </a:spcBef>
              <a:spcAft>
                <a:spcPts val="0"/>
              </a:spcAft>
              <a:buSzPts val="1600"/>
              <a:buFont typeface="Archivo SemiBold"/>
              <a:buNone/>
              <a:defRPr sz="1600">
                <a:latin typeface="Archivo SemiBold"/>
                <a:ea typeface="Archivo SemiBold"/>
                <a:cs typeface="Archivo SemiBold"/>
                <a:sym typeface="Archivo SemiBold"/>
              </a:defRPr>
            </a:lvl6pPr>
            <a:lvl7pPr lvl="6">
              <a:spcBef>
                <a:spcPts val="0"/>
              </a:spcBef>
              <a:spcAft>
                <a:spcPts val="0"/>
              </a:spcAft>
              <a:buSzPts val="1600"/>
              <a:buFont typeface="Archivo SemiBold"/>
              <a:buNone/>
              <a:defRPr sz="1600">
                <a:latin typeface="Archivo SemiBold"/>
                <a:ea typeface="Archivo SemiBold"/>
                <a:cs typeface="Archivo SemiBold"/>
                <a:sym typeface="Archivo SemiBold"/>
              </a:defRPr>
            </a:lvl7pPr>
            <a:lvl8pPr lvl="7">
              <a:spcBef>
                <a:spcPts val="0"/>
              </a:spcBef>
              <a:spcAft>
                <a:spcPts val="0"/>
              </a:spcAft>
              <a:buSzPts val="1600"/>
              <a:buFont typeface="Archivo SemiBold"/>
              <a:buNone/>
              <a:defRPr sz="1600">
                <a:latin typeface="Archivo SemiBold"/>
                <a:ea typeface="Archivo SemiBold"/>
                <a:cs typeface="Archivo SemiBold"/>
                <a:sym typeface="Archivo SemiBold"/>
              </a:defRPr>
            </a:lvl8pPr>
            <a:lvl9pPr lvl="8">
              <a:spcBef>
                <a:spcPts val="0"/>
              </a:spcBef>
              <a:spcAft>
                <a:spcPts val="0"/>
              </a:spcAft>
              <a:buSzPts val="1600"/>
              <a:buFont typeface="Archivo SemiBold"/>
              <a:buNone/>
              <a:defRPr sz="1600">
                <a:latin typeface="Archivo SemiBold"/>
                <a:ea typeface="Archivo SemiBold"/>
                <a:cs typeface="Archivo SemiBold"/>
                <a:sym typeface="Archivo SemiBold"/>
              </a:defRPr>
            </a:lvl9pPr>
          </a:lstStyle>
          <a:p/>
        </p:txBody>
      </p:sp>
      <p:sp>
        <p:nvSpPr>
          <p:cNvPr id="140" name="Google Shape;140;p21"/>
          <p:cNvSpPr txBox="1"/>
          <p:nvPr>
            <p:ph idx="4" type="subTitle"/>
          </p:nvPr>
        </p:nvSpPr>
        <p:spPr>
          <a:xfrm>
            <a:off x="6665413" y="3444100"/>
            <a:ext cx="2072100" cy="705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Archivo SemiBold"/>
              <a:buNone/>
              <a:defRPr sz="1600">
                <a:latin typeface="Archivo SemiBold"/>
                <a:ea typeface="Archivo SemiBold"/>
                <a:cs typeface="Archivo SemiBold"/>
                <a:sym typeface="Archivo SemiBold"/>
              </a:defRPr>
            </a:lvl1pPr>
            <a:lvl2pPr lvl="1">
              <a:spcBef>
                <a:spcPts val="0"/>
              </a:spcBef>
              <a:spcAft>
                <a:spcPts val="0"/>
              </a:spcAft>
              <a:buSzPts val="1600"/>
              <a:buFont typeface="Archivo SemiBold"/>
              <a:buNone/>
              <a:defRPr sz="1600">
                <a:latin typeface="Archivo SemiBold"/>
                <a:ea typeface="Archivo SemiBold"/>
                <a:cs typeface="Archivo SemiBold"/>
                <a:sym typeface="Archivo SemiBold"/>
              </a:defRPr>
            </a:lvl2pPr>
            <a:lvl3pPr lvl="2">
              <a:spcBef>
                <a:spcPts val="0"/>
              </a:spcBef>
              <a:spcAft>
                <a:spcPts val="0"/>
              </a:spcAft>
              <a:buSzPts val="1600"/>
              <a:buFont typeface="Archivo SemiBold"/>
              <a:buNone/>
              <a:defRPr sz="1600">
                <a:latin typeface="Archivo SemiBold"/>
                <a:ea typeface="Archivo SemiBold"/>
                <a:cs typeface="Archivo SemiBold"/>
                <a:sym typeface="Archivo SemiBold"/>
              </a:defRPr>
            </a:lvl3pPr>
            <a:lvl4pPr lvl="3">
              <a:spcBef>
                <a:spcPts val="0"/>
              </a:spcBef>
              <a:spcAft>
                <a:spcPts val="0"/>
              </a:spcAft>
              <a:buSzPts val="1600"/>
              <a:buFont typeface="Archivo SemiBold"/>
              <a:buNone/>
              <a:defRPr sz="1600">
                <a:latin typeface="Archivo SemiBold"/>
                <a:ea typeface="Archivo SemiBold"/>
                <a:cs typeface="Archivo SemiBold"/>
                <a:sym typeface="Archivo SemiBold"/>
              </a:defRPr>
            </a:lvl4pPr>
            <a:lvl5pPr lvl="4">
              <a:spcBef>
                <a:spcPts val="0"/>
              </a:spcBef>
              <a:spcAft>
                <a:spcPts val="0"/>
              </a:spcAft>
              <a:buSzPts val="1600"/>
              <a:buFont typeface="Archivo SemiBold"/>
              <a:buNone/>
              <a:defRPr sz="1600">
                <a:latin typeface="Archivo SemiBold"/>
                <a:ea typeface="Archivo SemiBold"/>
                <a:cs typeface="Archivo SemiBold"/>
                <a:sym typeface="Archivo SemiBold"/>
              </a:defRPr>
            </a:lvl5pPr>
            <a:lvl6pPr lvl="5">
              <a:spcBef>
                <a:spcPts val="0"/>
              </a:spcBef>
              <a:spcAft>
                <a:spcPts val="0"/>
              </a:spcAft>
              <a:buSzPts val="1600"/>
              <a:buFont typeface="Archivo SemiBold"/>
              <a:buNone/>
              <a:defRPr sz="1600">
                <a:latin typeface="Archivo SemiBold"/>
                <a:ea typeface="Archivo SemiBold"/>
                <a:cs typeface="Archivo SemiBold"/>
                <a:sym typeface="Archivo SemiBold"/>
              </a:defRPr>
            </a:lvl6pPr>
            <a:lvl7pPr lvl="6">
              <a:spcBef>
                <a:spcPts val="0"/>
              </a:spcBef>
              <a:spcAft>
                <a:spcPts val="0"/>
              </a:spcAft>
              <a:buSzPts val="1600"/>
              <a:buFont typeface="Archivo SemiBold"/>
              <a:buNone/>
              <a:defRPr sz="1600">
                <a:latin typeface="Archivo SemiBold"/>
                <a:ea typeface="Archivo SemiBold"/>
                <a:cs typeface="Archivo SemiBold"/>
                <a:sym typeface="Archivo SemiBold"/>
              </a:defRPr>
            </a:lvl7pPr>
            <a:lvl8pPr lvl="7">
              <a:spcBef>
                <a:spcPts val="0"/>
              </a:spcBef>
              <a:spcAft>
                <a:spcPts val="0"/>
              </a:spcAft>
              <a:buSzPts val="1600"/>
              <a:buFont typeface="Archivo SemiBold"/>
              <a:buNone/>
              <a:defRPr sz="1600">
                <a:latin typeface="Archivo SemiBold"/>
                <a:ea typeface="Archivo SemiBold"/>
                <a:cs typeface="Archivo SemiBold"/>
                <a:sym typeface="Archivo SemiBold"/>
              </a:defRPr>
            </a:lvl8pPr>
            <a:lvl9pPr lvl="8">
              <a:spcBef>
                <a:spcPts val="0"/>
              </a:spcBef>
              <a:spcAft>
                <a:spcPts val="0"/>
              </a:spcAft>
              <a:buSzPts val="1600"/>
              <a:buFont typeface="Archivo SemiBold"/>
              <a:buNone/>
              <a:defRPr sz="1600">
                <a:latin typeface="Archivo SemiBold"/>
                <a:ea typeface="Archivo SemiBold"/>
                <a:cs typeface="Archivo SemiBold"/>
                <a:sym typeface="Archivo SemiBold"/>
              </a:defRPr>
            </a:lvl9pPr>
          </a:lstStyle>
          <a:p/>
        </p:txBody>
      </p:sp>
      <p:sp>
        <p:nvSpPr>
          <p:cNvPr id="141" name="Google Shape;141;p21"/>
          <p:cNvSpPr txBox="1"/>
          <p:nvPr>
            <p:ph idx="5" type="body"/>
          </p:nvPr>
        </p:nvSpPr>
        <p:spPr>
          <a:xfrm>
            <a:off x="448838" y="3843300"/>
            <a:ext cx="1888500" cy="7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BM Plex Serif"/>
              <a:buChar char="●"/>
              <a:defRPr sz="1200">
                <a:latin typeface="IBM Plex Serif"/>
                <a:ea typeface="IBM Plex Serif"/>
                <a:cs typeface="IBM Plex Serif"/>
                <a:sym typeface="IBM Plex Serif"/>
              </a:defRPr>
            </a:lvl1pPr>
            <a:lvl2pPr indent="-304800" lvl="1" marL="914400">
              <a:spcBef>
                <a:spcPts val="0"/>
              </a:spcBef>
              <a:spcAft>
                <a:spcPts val="0"/>
              </a:spcAft>
              <a:buSzPts val="1200"/>
              <a:buFont typeface="IBM Plex Serif"/>
              <a:buChar char="○"/>
              <a:defRPr sz="1200">
                <a:latin typeface="IBM Plex Serif"/>
                <a:ea typeface="IBM Plex Serif"/>
                <a:cs typeface="IBM Plex Serif"/>
                <a:sym typeface="IBM Plex Serif"/>
              </a:defRPr>
            </a:lvl2pPr>
            <a:lvl3pPr indent="-304800" lvl="2" marL="1371600">
              <a:spcBef>
                <a:spcPts val="0"/>
              </a:spcBef>
              <a:spcAft>
                <a:spcPts val="0"/>
              </a:spcAft>
              <a:buSzPts val="1200"/>
              <a:buFont typeface="IBM Plex Serif"/>
              <a:buChar char="■"/>
              <a:defRPr sz="1200">
                <a:latin typeface="IBM Plex Serif"/>
                <a:ea typeface="IBM Plex Serif"/>
                <a:cs typeface="IBM Plex Serif"/>
                <a:sym typeface="IBM Plex Serif"/>
              </a:defRPr>
            </a:lvl3pPr>
            <a:lvl4pPr indent="-304800" lvl="3" marL="1828800">
              <a:spcBef>
                <a:spcPts val="0"/>
              </a:spcBef>
              <a:spcAft>
                <a:spcPts val="0"/>
              </a:spcAft>
              <a:buSzPts val="1200"/>
              <a:buFont typeface="IBM Plex Serif"/>
              <a:buChar char="●"/>
              <a:defRPr sz="1200">
                <a:latin typeface="IBM Plex Serif"/>
                <a:ea typeface="IBM Plex Serif"/>
                <a:cs typeface="IBM Plex Serif"/>
                <a:sym typeface="IBM Plex Serif"/>
              </a:defRPr>
            </a:lvl4pPr>
            <a:lvl5pPr indent="-304800" lvl="4" marL="2286000">
              <a:spcBef>
                <a:spcPts val="0"/>
              </a:spcBef>
              <a:spcAft>
                <a:spcPts val="0"/>
              </a:spcAft>
              <a:buSzPts val="1200"/>
              <a:buFont typeface="IBM Plex Serif"/>
              <a:buChar char="○"/>
              <a:defRPr sz="1200">
                <a:latin typeface="IBM Plex Serif"/>
                <a:ea typeface="IBM Plex Serif"/>
                <a:cs typeface="IBM Plex Serif"/>
                <a:sym typeface="IBM Plex Serif"/>
              </a:defRPr>
            </a:lvl5pPr>
            <a:lvl6pPr indent="-304800" lvl="5" marL="2743200">
              <a:spcBef>
                <a:spcPts val="0"/>
              </a:spcBef>
              <a:spcAft>
                <a:spcPts val="0"/>
              </a:spcAft>
              <a:buSzPts val="1200"/>
              <a:buFont typeface="IBM Plex Serif"/>
              <a:buChar char="■"/>
              <a:defRPr sz="1200">
                <a:latin typeface="IBM Plex Serif"/>
                <a:ea typeface="IBM Plex Serif"/>
                <a:cs typeface="IBM Plex Serif"/>
                <a:sym typeface="IBM Plex Serif"/>
              </a:defRPr>
            </a:lvl6pPr>
            <a:lvl7pPr indent="-304800" lvl="6" marL="3200400">
              <a:spcBef>
                <a:spcPts val="0"/>
              </a:spcBef>
              <a:spcAft>
                <a:spcPts val="0"/>
              </a:spcAft>
              <a:buSzPts val="1200"/>
              <a:buFont typeface="IBM Plex Serif"/>
              <a:buChar char="●"/>
              <a:defRPr sz="1200">
                <a:latin typeface="IBM Plex Serif"/>
                <a:ea typeface="IBM Plex Serif"/>
                <a:cs typeface="IBM Plex Serif"/>
                <a:sym typeface="IBM Plex Serif"/>
              </a:defRPr>
            </a:lvl7pPr>
            <a:lvl8pPr indent="-304800" lvl="7" marL="3657600">
              <a:spcBef>
                <a:spcPts val="0"/>
              </a:spcBef>
              <a:spcAft>
                <a:spcPts val="0"/>
              </a:spcAft>
              <a:buSzPts val="1200"/>
              <a:buFont typeface="IBM Plex Serif"/>
              <a:buChar char="○"/>
              <a:defRPr sz="1200">
                <a:latin typeface="IBM Plex Serif"/>
                <a:ea typeface="IBM Plex Serif"/>
                <a:cs typeface="IBM Plex Serif"/>
                <a:sym typeface="IBM Plex Serif"/>
              </a:defRPr>
            </a:lvl8pPr>
            <a:lvl9pPr indent="-304800" lvl="8" marL="4114800">
              <a:spcBef>
                <a:spcPts val="0"/>
              </a:spcBef>
              <a:spcAft>
                <a:spcPts val="0"/>
              </a:spcAft>
              <a:buSzPts val="1200"/>
              <a:buFont typeface="IBM Plex Serif"/>
              <a:buChar char="■"/>
              <a:defRPr sz="1200">
                <a:latin typeface="IBM Plex Serif"/>
                <a:ea typeface="IBM Plex Serif"/>
                <a:cs typeface="IBM Plex Serif"/>
                <a:sym typeface="IBM Plex Serif"/>
              </a:defRPr>
            </a:lvl9pPr>
          </a:lstStyle>
          <a:p/>
        </p:txBody>
      </p:sp>
      <p:sp>
        <p:nvSpPr>
          <p:cNvPr id="142" name="Google Shape;142;p21"/>
          <p:cNvSpPr txBox="1"/>
          <p:nvPr>
            <p:ph idx="6" type="body"/>
          </p:nvPr>
        </p:nvSpPr>
        <p:spPr>
          <a:xfrm>
            <a:off x="2521063" y="3843300"/>
            <a:ext cx="1888500" cy="7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BM Plex Serif"/>
              <a:buChar char="●"/>
              <a:defRPr sz="1200">
                <a:latin typeface="IBM Plex Serif"/>
                <a:ea typeface="IBM Plex Serif"/>
                <a:cs typeface="IBM Plex Serif"/>
                <a:sym typeface="IBM Plex Serif"/>
              </a:defRPr>
            </a:lvl1pPr>
            <a:lvl2pPr indent="-304800" lvl="1" marL="914400">
              <a:spcBef>
                <a:spcPts val="0"/>
              </a:spcBef>
              <a:spcAft>
                <a:spcPts val="0"/>
              </a:spcAft>
              <a:buSzPts val="1200"/>
              <a:buFont typeface="IBM Plex Serif"/>
              <a:buChar char="○"/>
              <a:defRPr sz="1200">
                <a:latin typeface="IBM Plex Serif"/>
                <a:ea typeface="IBM Plex Serif"/>
                <a:cs typeface="IBM Plex Serif"/>
                <a:sym typeface="IBM Plex Serif"/>
              </a:defRPr>
            </a:lvl2pPr>
            <a:lvl3pPr indent="-304800" lvl="2" marL="1371600">
              <a:spcBef>
                <a:spcPts val="0"/>
              </a:spcBef>
              <a:spcAft>
                <a:spcPts val="0"/>
              </a:spcAft>
              <a:buSzPts val="1200"/>
              <a:buFont typeface="IBM Plex Serif"/>
              <a:buChar char="■"/>
              <a:defRPr sz="1200">
                <a:latin typeface="IBM Plex Serif"/>
                <a:ea typeface="IBM Plex Serif"/>
                <a:cs typeface="IBM Plex Serif"/>
                <a:sym typeface="IBM Plex Serif"/>
              </a:defRPr>
            </a:lvl3pPr>
            <a:lvl4pPr indent="-304800" lvl="3" marL="1828800">
              <a:spcBef>
                <a:spcPts val="0"/>
              </a:spcBef>
              <a:spcAft>
                <a:spcPts val="0"/>
              </a:spcAft>
              <a:buSzPts val="1200"/>
              <a:buFont typeface="IBM Plex Serif"/>
              <a:buChar char="●"/>
              <a:defRPr sz="1200">
                <a:latin typeface="IBM Plex Serif"/>
                <a:ea typeface="IBM Plex Serif"/>
                <a:cs typeface="IBM Plex Serif"/>
                <a:sym typeface="IBM Plex Serif"/>
              </a:defRPr>
            </a:lvl4pPr>
            <a:lvl5pPr indent="-304800" lvl="4" marL="2286000">
              <a:spcBef>
                <a:spcPts val="0"/>
              </a:spcBef>
              <a:spcAft>
                <a:spcPts val="0"/>
              </a:spcAft>
              <a:buSzPts val="1200"/>
              <a:buFont typeface="IBM Plex Serif"/>
              <a:buChar char="○"/>
              <a:defRPr sz="1200">
                <a:latin typeface="IBM Plex Serif"/>
                <a:ea typeface="IBM Plex Serif"/>
                <a:cs typeface="IBM Plex Serif"/>
                <a:sym typeface="IBM Plex Serif"/>
              </a:defRPr>
            </a:lvl5pPr>
            <a:lvl6pPr indent="-304800" lvl="5" marL="2743200">
              <a:spcBef>
                <a:spcPts val="0"/>
              </a:spcBef>
              <a:spcAft>
                <a:spcPts val="0"/>
              </a:spcAft>
              <a:buSzPts val="1200"/>
              <a:buFont typeface="IBM Plex Serif"/>
              <a:buChar char="■"/>
              <a:defRPr sz="1200">
                <a:latin typeface="IBM Plex Serif"/>
                <a:ea typeface="IBM Plex Serif"/>
                <a:cs typeface="IBM Plex Serif"/>
                <a:sym typeface="IBM Plex Serif"/>
              </a:defRPr>
            </a:lvl6pPr>
            <a:lvl7pPr indent="-304800" lvl="6" marL="3200400">
              <a:spcBef>
                <a:spcPts val="0"/>
              </a:spcBef>
              <a:spcAft>
                <a:spcPts val="0"/>
              </a:spcAft>
              <a:buSzPts val="1200"/>
              <a:buFont typeface="IBM Plex Serif"/>
              <a:buChar char="●"/>
              <a:defRPr sz="1200">
                <a:latin typeface="IBM Plex Serif"/>
                <a:ea typeface="IBM Plex Serif"/>
                <a:cs typeface="IBM Plex Serif"/>
                <a:sym typeface="IBM Plex Serif"/>
              </a:defRPr>
            </a:lvl7pPr>
            <a:lvl8pPr indent="-304800" lvl="7" marL="3657600">
              <a:spcBef>
                <a:spcPts val="0"/>
              </a:spcBef>
              <a:spcAft>
                <a:spcPts val="0"/>
              </a:spcAft>
              <a:buSzPts val="1200"/>
              <a:buFont typeface="IBM Plex Serif"/>
              <a:buChar char="○"/>
              <a:defRPr sz="1200">
                <a:latin typeface="IBM Plex Serif"/>
                <a:ea typeface="IBM Plex Serif"/>
                <a:cs typeface="IBM Plex Serif"/>
                <a:sym typeface="IBM Plex Serif"/>
              </a:defRPr>
            </a:lvl8pPr>
            <a:lvl9pPr indent="-304800" lvl="8" marL="4114800">
              <a:spcBef>
                <a:spcPts val="0"/>
              </a:spcBef>
              <a:spcAft>
                <a:spcPts val="0"/>
              </a:spcAft>
              <a:buSzPts val="1200"/>
              <a:buFont typeface="IBM Plex Serif"/>
              <a:buChar char="■"/>
              <a:defRPr sz="1200">
                <a:latin typeface="IBM Plex Serif"/>
                <a:ea typeface="IBM Plex Serif"/>
                <a:cs typeface="IBM Plex Serif"/>
                <a:sym typeface="IBM Plex Serif"/>
              </a:defRPr>
            </a:lvl9pPr>
          </a:lstStyle>
          <a:p/>
        </p:txBody>
      </p:sp>
      <p:sp>
        <p:nvSpPr>
          <p:cNvPr id="143" name="Google Shape;143;p21"/>
          <p:cNvSpPr txBox="1"/>
          <p:nvPr>
            <p:ph idx="7" type="body"/>
          </p:nvPr>
        </p:nvSpPr>
        <p:spPr>
          <a:xfrm>
            <a:off x="4593238" y="3843300"/>
            <a:ext cx="1888500" cy="7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BM Plex Serif"/>
              <a:buChar char="●"/>
              <a:defRPr sz="1200">
                <a:latin typeface="IBM Plex Serif"/>
                <a:ea typeface="IBM Plex Serif"/>
                <a:cs typeface="IBM Plex Serif"/>
                <a:sym typeface="IBM Plex Serif"/>
              </a:defRPr>
            </a:lvl1pPr>
            <a:lvl2pPr indent="-304800" lvl="1" marL="914400">
              <a:spcBef>
                <a:spcPts val="0"/>
              </a:spcBef>
              <a:spcAft>
                <a:spcPts val="0"/>
              </a:spcAft>
              <a:buSzPts val="1200"/>
              <a:buFont typeface="IBM Plex Serif"/>
              <a:buChar char="○"/>
              <a:defRPr sz="1200">
                <a:latin typeface="IBM Plex Serif"/>
                <a:ea typeface="IBM Plex Serif"/>
                <a:cs typeface="IBM Plex Serif"/>
                <a:sym typeface="IBM Plex Serif"/>
              </a:defRPr>
            </a:lvl2pPr>
            <a:lvl3pPr indent="-304800" lvl="2" marL="1371600">
              <a:spcBef>
                <a:spcPts val="0"/>
              </a:spcBef>
              <a:spcAft>
                <a:spcPts val="0"/>
              </a:spcAft>
              <a:buSzPts val="1200"/>
              <a:buFont typeface="IBM Plex Serif"/>
              <a:buChar char="■"/>
              <a:defRPr sz="1200">
                <a:latin typeface="IBM Plex Serif"/>
                <a:ea typeface="IBM Plex Serif"/>
                <a:cs typeface="IBM Plex Serif"/>
                <a:sym typeface="IBM Plex Serif"/>
              </a:defRPr>
            </a:lvl3pPr>
            <a:lvl4pPr indent="-304800" lvl="3" marL="1828800">
              <a:spcBef>
                <a:spcPts val="0"/>
              </a:spcBef>
              <a:spcAft>
                <a:spcPts val="0"/>
              </a:spcAft>
              <a:buSzPts val="1200"/>
              <a:buFont typeface="IBM Plex Serif"/>
              <a:buChar char="●"/>
              <a:defRPr sz="1200">
                <a:latin typeface="IBM Plex Serif"/>
                <a:ea typeface="IBM Plex Serif"/>
                <a:cs typeface="IBM Plex Serif"/>
                <a:sym typeface="IBM Plex Serif"/>
              </a:defRPr>
            </a:lvl4pPr>
            <a:lvl5pPr indent="-304800" lvl="4" marL="2286000">
              <a:spcBef>
                <a:spcPts val="0"/>
              </a:spcBef>
              <a:spcAft>
                <a:spcPts val="0"/>
              </a:spcAft>
              <a:buSzPts val="1200"/>
              <a:buFont typeface="IBM Plex Serif"/>
              <a:buChar char="○"/>
              <a:defRPr sz="1200">
                <a:latin typeface="IBM Plex Serif"/>
                <a:ea typeface="IBM Plex Serif"/>
                <a:cs typeface="IBM Plex Serif"/>
                <a:sym typeface="IBM Plex Serif"/>
              </a:defRPr>
            </a:lvl5pPr>
            <a:lvl6pPr indent="-304800" lvl="5" marL="2743200">
              <a:spcBef>
                <a:spcPts val="0"/>
              </a:spcBef>
              <a:spcAft>
                <a:spcPts val="0"/>
              </a:spcAft>
              <a:buSzPts val="1200"/>
              <a:buFont typeface="IBM Plex Serif"/>
              <a:buChar char="■"/>
              <a:defRPr sz="1200">
                <a:latin typeface="IBM Plex Serif"/>
                <a:ea typeface="IBM Plex Serif"/>
                <a:cs typeface="IBM Plex Serif"/>
                <a:sym typeface="IBM Plex Serif"/>
              </a:defRPr>
            </a:lvl6pPr>
            <a:lvl7pPr indent="-304800" lvl="6" marL="3200400">
              <a:spcBef>
                <a:spcPts val="0"/>
              </a:spcBef>
              <a:spcAft>
                <a:spcPts val="0"/>
              </a:spcAft>
              <a:buSzPts val="1200"/>
              <a:buFont typeface="IBM Plex Serif"/>
              <a:buChar char="●"/>
              <a:defRPr sz="1200">
                <a:latin typeface="IBM Plex Serif"/>
                <a:ea typeface="IBM Plex Serif"/>
                <a:cs typeface="IBM Plex Serif"/>
                <a:sym typeface="IBM Plex Serif"/>
              </a:defRPr>
            </a:lvl7pPr>
            <a:lvl8pPr indent="-304800" lvl="7" marL="3657600">
              <a:spcBef>
                <a:spcPts val="0"/>
              </a:spcBef>
              <a:spcAft>
                <a:spcPts val="0"/>
              </a:spcAft>
              <a:buSzPts val="1200"/>
              <a:buFont typeface="IBM Plex Serif"/>
              <a:buChar char="○"/>
              <a:defRPr sz="1200">
                <a:latin typeface="IBM Plex Serif"/>
                <a:ea typeface="IBM Plex Serif"/>
                <a:cs typeface="IBM Plex Serif"/>
                <a:sym typeface="IBM Plex Serif"/>
              </a:defRPr>
            </a:lvl8pPr>
            <a:lvl9pPr indent="-304800" lvl="8" marL="4114800">
              <a:spcBef>
                <a:spcPts val="0"/>
              </a:spcBef>
              <a:spcAft>
                <a:spcPts val="0"/>
              </a:spcAft>
              <a:buSzPts val="1200"/>
              <a:buFont typeface="IBM Plex Serif"/>
              <a:buChar char="■"/>
              <a:defRPr sz="1200">
                <a:latin typeface="IBM Plex Serif"/>
                <a:ea typeface="IBM Plex Serif"/>
                <a:cs typeface="IBM Plex Serif"/>
                <a:sym typeface="IBM Plex Serif"/>
              </a:defRPr>
            </a:lvl9pPr>
          </a:lstStyle>
          <a:p/>
        </p:txBody>
      </p:sp>
      <p:sp>
        <p:nvSpPr>
          <p:cNvPr id="144" name="Google Shape;144;p21"/>
          <p:cNvSpPr txBox="1"/>
          <p:nvPr>
            <p:ph idx="8" type="body"/>
          </p:nvPr>
        </p:nvSpPr>
        <p:spPr>
          <a:xfrm>
            <a:off x="6665413" y="3843300"/>
            <a:ext cx="1888500" cy="7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BM Plex Serif"/>
              <a:buChar char="●"/>
              <a:defRPr sz="1200">
                <a:latin typeface="IBM Plex Serif"/>
                <a:ea typeface="IBM Plex Serif"/>
                <a:cs typeface="IBM Plex Serif"/>
                <a:sym typeface="IBM Plex Serif"/>
              </a:defRPr>
            </a:lvl1pPr>
            <a:lvl2pPr indent="-304800" lvl="1" marL="914400">
              <a:spcBef>
                <a:spcPts val="0"/>
              </a:spcBef>
              <a:spcAft>
                <a:spcPts val="0"/>
              </a:spcAft>
              <a:buSzPts val="1200"/>
              <a:buFont typeface="IBM Plex Serif"/>
              <a:buChar char="○"/>
              <a:defRPr sz="1200">
                <a:latin typeface="IBM Plex Serif"/>
                <a:ea typeface="IBM Plex Serif"/>
                <a:cs typeface="IBM Plex Serif"/>
                <a:sym typeface="IBM Plex Serif"/>
              </a:defRPr>
            </a:lvl2pPr>
            <a:lvl3pPr indent="-304800" lvl="2" marL="1371600">
              <a:spcBef>
                <a:spcPts val="0"/>
              </a:spcBef>
              <a:spcAft>
                <a:spcPts val="0"/>
              </a:spcAft>
              <a:buSzPts val="1200"/>
              <a:buFont typeface="IBM Plex Serif"/>
              <a:buChar char="■"/>
              <a:defRPr sz="1200">
                <a:latin typeface="IBM Plex Serif"/>
                <a:ea typeface="IBM Plex Serif"/>
                <a:cs typeface="IBM Plex Serif"/>
                <a:sym typeface="IBM Plex Serif"/>
              </a:defRPr>
            </a:lvl3pPr>
            <a:lvl4pPr indent="-304800" lvl="3" marL="1828800">
              <a:spcBef>
                <a:spcPts val="0"/>
              </a:spcBef>
              <a:spcAft>
                <a:spcPts val="0"/>
              </a:spcAft>
              <a:buSzPts val="1200"/>
              <a:buFont typeface="IBM Plex Serif"/>
              <a:buChar char="●"/>
              <a:defRPr sz="1200">
                <a:latin typeface="IBM Plex Serif"/>
                <a:ea typeface="IBM Plex Serif"/>
                <a:cs typeface="IBM Plex Serif"/>
                <a:sym typeface="IBM Plex Serif"/>
              </a:defRPr>
            </a:lvl4pPr>
            <a:lvl5pPr indent="-304800" lvl="4" marL="2286000">
              <a:spcBef>
                <a:spcPts val="0"/>
              </a:spcBef>
              <a:spcAft>
                <a:spcPts val="0"/>
              </a:spcAft>
              <a:buSzPts val="1200"/>
              <a:buFont typeface="IBM Plex Serif"/>
              <a:buChar char="○"/>
              <a:defRPr sz="1200">
                <a:latin typeface="IBM Plex Serif"/>
                <a:ea typeface="IBM Plex Serif"/>
                <a:cs typeface="IBM Plex Serif"/>
                <a:sym typeface="IBM Plex Serif"/>
              </a:defRPr>
            </a:lvl5pPr>
            <a:lvl6pPr indent="-304800" lvl="5" marL="2743200">
              <a:spcBef>
                <a:spcPts val="0"/>
              </a:spcBef>
              <a:spcAft>
                <a:spcPts val="0"/>
              </a:spcAft>
              <a:buSzPts val="1200"/>
              <a:buFont typeface="IBM Plex Serif"/>
              <a:buChar char="■"/>
              <a:defRPr sz="1200">
                <a:latin typeface="IBM Plex Serif"/>
                <a:ea typeface="IBM Plex Serif"/>
                <a:cs typeface="IBM Plex Serif"/>
                <a:sym typeface="IBM Plex Serif"/>
              </a:defRPr>
            </a:lvl6pPr>
            <a:lvl7pPr indent="-304800" lvl="6" marL="3200400">
              <a:spcBef>
                <a:spcPts val="0"/>
              </a:spcBef>
              <a:spcAft>
                <a:spcPts val="0"/>
              </a:spcAft>
              <a:buSzPts val="1200"/>
              <a:buFont typeface="IBM Plex Serif"/>
              <a:buChar char="●"/>
              <a:defRPr sz="1200">
                <a:latin typeface="IBM Plex Serif"/>
                <a:ea typeface="IBM Plex Serif"/>
                <a:cs typeface="IBM Plex Serif"/>
                <a:sym typeface="IBM Plex Serif"/>
              </a:defRPr>
            </a:lvl7pPr>
            <a:lvl8pPr indent="-304800" lvl="7" marL="3657600">
              <a:spcBef>
                <a:spcPts val="0"/>
              </a:spcBef>
              <a:spcAft>
                <a:spcPts val="0"/>
              </a:spcAft>
              <a:buSzPts val="1200"/>
              <a:buFont typeface="IBM Plex Serif"/>
              <a:buChar char="○"/>
              <a:defRPr sz="1200">
                <a:latin typeface="IBM Plex Serif"/>
                <a:ea typeface="IBM Plex Serif"/>
                <a:cs typeface="IBM Plex Serif"/>
                <a:sym typeface="IBM Plex Serif"/>
              </a:defRPr>
            </a:lvl8pPr>
            <a:lvl9pPr indent="-304800" lvl="8" marL="4114800">
              <a:spcBef>
                <a:spcPts val="0"/>
              </a:spcBef>
              <a:spcAft>
                <a:spcPts val="0"/>
              </a:spcAft>
              <a:buSzPts val="1200"/>
              <a:buFont typeface="IBM Plex Serif"/>
              <a:buChar char="■"/>
              <a:defRPr sz="1200">
                <a:latin typeface="IBM Plex Serif"/>
                <a:ea typeface="IBM Plex Serif"/>
                <a:cs typeface="IBM Plex Serif"/>
                <a:sym typeface="IBM Plex Serif"/>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type="tx">
  <p:cSld name="TITLE_AND_BODY">
    <p:bg>
      <p:bgPr>
        <a:solidFill>
          <a:schemeClr val="lt1"/>
        </a:solidFill>
      </p:bgPr>
    </p:bg>
    <p:spTree>
      <p:nvGrpSpPr>
        <p:cNvPr id="145" name="Shape 145"/>
        <p:cNvGrpSpPr/>
        <p:nvPr/>
      </p:nvGrpSpPr>
      <p:grpSpPr>
        <a:xfrm>
          <a:off x="0" y="0"/>
          <a:ext cx="0" cy="0"/>
          <a:chOff x="0" y="0"/>
          <a:chExt cx="0" cy="0"/>
        </a:xfrm>
      </p:grpSpPr>
      <p:sp>
        <p:nvSpPr>
          <p:cNvPr id="146" name="Google Shape;146;p22"/>
          <p:cNvSpPr/>
          <p:nvPr>
            <p:ph idx="2" type="pic"/>
          </p:nvPr>
        </p:nvSpPr>
        <p:spPr>
          <a:xfrm>
            <a:off x="1210350" y="2258475"/>
            <a:ext cx="903600" cy="634500"/>
          </a:xfrm>
          <a:prstGeom prst="roundRect">
            <a:avLst>
              <a:gd fmla="val 50000" name="adj"/>
            </a:avLst>
          </a:prstGeom>
          <a:noFill/>
          <a:ln>
            <a:noFill/>
          </a:ln>
        </p:spPr>
      </p:sp>
      <p:sp>
        <p:nvSpPr>
          <p:cNvPr id="147" name="Google Shape;147;p22"/>
          <p:cNvSpPr/>
          <p:nvPr>
            <p:ph idx="3" type="pic"/>
          </p:nvPr>
        </p:nvSpPr>
        <p:spPr>
          <a:xfrm>
            <a:off x="1210350" y="3033200"/>
            <a:ext cx="903600" cy="634500"/>
          </a:xfrm>
          <a:prstGeom prst="roundRect">
            <a:avLst>
              <a:gd fmla="val 50000" name="adj"/>
            </a:avLst>
          </a:prstGeom>
          <a:noFill/>
          <a:ln>
            <a:noFill/>
          </a:ln>
        </p:spPr>
      </p:sp>
      <p:sp>
        <p:nvSpPr>
          <p:cNvPr id="148" name="Google Shape;148;p22"/>
          <p:cNvSpPr/>
          <p:nvPr>
            <p:ph idx="4" type="pic"/>
          </p:nvPr>
        </p:nvSpPr>
        <p:spPr>
          <a:xfrm>
            <a:off x="1210350" y="3886350"/>
            <a:ext cx="903600" cy="634500"/>
          </a:xfrm>
          <a:prstGeom prst="roundRect">
            <a:avLst>
              <a:gd fmla="val 50000" name="adj"/>
            </a:avLst>
          </a:prstGeom>
          <a:noFill/>
          <a:ln>
            <a:noFill/>
          </a:ln>
        </p:spPr>
      </p:sp>
      <p:sp>
        <p:nvSpPr>
          <p:cNvPr id="149" name="Google Shape;149;p22"/>
          <p:cNvSpPr/>
          <p:nvPr>
            <p:ph idx="5" type="pic"/>
          </p:nvPr>
        </p:nvSpPr>
        <p:spPr>
          <a:xfrm>
            <a:off x="7030050" y="2258475"/>
            <a:ext cx="903600" cy="634500"/>
          </a:xfrm>
          <a:prstGeom prst="roundRect">
            <a:avLst>
              <a:gd fmla="val 50000" name="adj"/>
            </a:avLst>
          </a:prstGeom>
          <a:noFill/>
          <a:ln>
            <a:noFill/>
          </a:ln>
        </p:spPr>
      </p:sp>
      <p:sp>
        <p:nvSpPr>
          <p:cNvPr id="150" name="Google Shape;150;p22"/>
          <p:cNvSpPr/>
          <p:nvPr>
            <p:ph idx="6" type="pic"/>
          </p:nvPr>
        </p:nvSpPr>
        <p:spPr>
          <a:xfrm>
            <a:off x="7030050" y="3033200"/>
            <a:ext cx="903600" cy="634500"/>
          </a:xfrm>
          <a:prstGeom prst="roundRect">
            <a:avLst>
              <a:gd fmla="val 50000" name="adj"/>
            </a:avLst>
          </a:prstGeom>
          <a:noFill/>
          <a:ln>
            <a:noFill/>
          </a:ln>
        </p:spPr>
      </p:sp>
      <p:sp>
        <p:nvSpPr>
          <p:cNvPr id="151" name="Google Shape;151;p22"/>
          <p:cNvSpPr/>
          <p:nvPr>
            <p:ph idx="7" type="pic"/>
          </p:nvPr>
        </p:nvSpPr>
        <p:spPr>
          <a:xfrm>
            <a:off x="7030050" y="3886350"/>
            <a:ext cx="903600" cy="634500"/>
          </a:xfrm>
          <a:prstGeom prst="roundRect">
            <a:avLst>
              <a:gd fmla="val 50000" name="adj"/>
            </a:avLst>
          </a:prstGeom>
          <a:noFill/>
          <a:ln>
            <a:noFill/>
          </a:ln>
        </p:spPr>
      </p:sp>
      <p:sp>
        <p:nvSpPr>
          <p:cNvPr id="152" name="Google Shape;15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dk1"/>
                </a:solidFill>
                <a:latin typeface="Archivo"/>
                <a:ea typeface="Archivo"/>
                <a:cs typeface="Archivo"/>
                <a:sym typeface="Archivo"/>
              </a:defRPr>
            </a:lvl1pPr>
            <a:lvl2pPr lvl="1">
              <a:buNone/>
              <a:defRPr>
                <a:solidFill>
                  <a:schemeClr val="dk1"/>
                </a:solidFill>
                <a:latin typeface="Archivo"/>
                <a:ea typeface="Archivo"/>
                <a:cs typeface="Archivo"/>
                <a:sym typeface="Archivo"/>
              </a:defRPr>
            </a:lvl2pPr>
            <a:lvl3pPr lvl="2">
              <a:buNone/>
              <a:defRPr>
                <a:solidFill>
                  <a:schemeClr val="dk1"/>
                </a:solidFill>
                <a:latin typeface="Archivo"/>
                <a:ea typeface="Archivo"/>
                <a:cs typeface="Archivo"/>
                <a:sym typeface="Archivo"/>
              </a:defRPr>
            </a:lvl3pPr>
            <a:lvl4pPr lvl="3">
              <a:buNone/>
              <a:defRPr>
                <a:solidFill>
                  <a:schemeClr val="dk1"/>
                </a:solidFill>
                <a:latin typeface="Archivo"/>
                <a:ea typeface="Archivo"/>
                <a:cs typeface="Archivo"/>
                <a:sym typeface="Archivo"/>
              </a:defRPr>
            </a:lvl4pPr>
            <a:lvl5pPr lvl="4">
              <a:buNone/>
              <a:defRPr>
                <a:solidFill>
                  <a:schemeClr val="dk1"/>
                </a:solidFill>
                <a:latin typeface="Archivo"/>
                <a:ea typeface="Archivo"/>
                <a:cs typeface="Archivo"/>
                <a:sym typeface="Archivo"/>
              </a:defRPr>
            </a:lvl5pPr>
            <a:lvl6pPr lvl="5">
              <a:buNone/>
              <a:defRPr>
                <a:solidFill>
                  <a:schemeClr val="dk1"/>
                </a:solidFill>
                <a:latin typeface="Archivo"/>
                <a:ea typeface="Archivo"/>
                <a:cs typeface="Archivo"/>
                <a:sym typeface="Archivo"/>
              </a:defRPr>
            </a:lvl6pPr>
            <a:lvl7pPr lvl="6">
              <a:buNone/>
              <a:defRPr>
                <a:solidFill>
                  <a:schemeClr val="dk1"/>
                </a:solidFill>
                <a:latin typeface="Archivo"/>
                <a:ea typeface="Archivo"/>
                <a:cs typeface="Archivo"/>
                <a:sym typeface="Archivo"/>
              </a:defRPr>
            </a:lvl7pPr>
            <a:lvl8pPr lvl="7">
              <a:buNone/>
              <a:defRPr>
                <a:solidFill>
                  <a:schemeClr val="dk1"/>
                </a:solidFill>
                <a:latin typeface="Archivo"/>
                <a:ea typeface="Archivo"/>
                <a:cs typeface="Archivo"/>
                <a:sym typeface="Archivo"/>
              </a:defRPr>
            </a:lvl8pPr>
            <a:lvl9pPr lvl="8">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153" name="Google Shape;153;p22"/>
          <p:cNvSpPr txBox="1"/>
          <p:nvPr>
            <p:ph idx="1" type="subTitle"/>
          </p:nvPr>
        </p:nvSpPr>
        <p:spPr>
          <a:xfrm>
            <a:off x="2195900" y="1707550"/>
            <a:ext cx="2217000" cy="634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600"/>
              <a:buFont typeface="Archivo"/>
              <a:buNone/>
              <a:defRPr sz="2600"/>
            </a:lvl1pPr>
            <a:lvl2pPr lvl="1" algn="ctr">
              <a:spcBef>
                <a:spcPts val="0"/>
              </a:spcBef>
              <a:spcAft>
                <a:spcPts val="0"/>
              </a:spcAft>
              <a:buClr>
                <a:schemeClr val="dk1"/>
              </a:buClr>
              <a:buSzPts val="2600"/>
              <a:buFont typeface="Archivo"/>
              <a:buNone/>
              <a:defRPr b="1" sz="2600"/>
            </a:lvl2pPr>
            <a:lvl3pPr lvl="2" algn="ctr">
              <a:spcBef>
                <a:spcPts val="0"/>
              </a:spcBef>
              <a:spcAft>
                <a:spcPts val="0"/>
              </a:spcAft>
              <a:buClr>
                <a:schemeClr val="dk1"/>
              </a:buClr>
              <a:buSzPts val="2600"/>
              <a:buFont typeface="Archivo"/>
              <a:buNone/>
              <a:defRPr b="1" sz="2600"/>
            </a:lvl3pPr>
            <a:lvl4pPr lvl="3" algn="ctr">
              <a:spcBef>
                <a:spcPts val="0"/>
              </a:spcBef>
              <a:spcAft>
                <a:spcPts val="0"/>
              </a:spcAft>
              <a:buClr>
                <a:schemeClr val="dk1"/>
              </a:buClr>
              <a:buSzPts val="2600"/>
              <a:buFont typeface="Archivo"/>
              <a:buNone/>
              <a:defRPr b="1" sz="2600"/>
            </a:lvl4pPr>
            <a:lvl5pPr lvl="4" algn="ctr">
              <a:spcBef>
                <a:spcPts val="0"/>
              </a:spcBef>
              <a:spcAft>
                <a:spcPts val="0"/>
              </a:spcAft>
              <a:buClr>
                <a:schemeClr val="dk1"/>
              </a:buClr>
              <a:buSzPts val="2600"/>
              <a:buFont typeface="Archivo"/>
              <a:buNone/>
              <a:defRPr b="1" sz="2600"/>
            </a:lvl5pPr>
            <a:lvl6pPr lvl="5" algn="ctr">
              <a:spcBef>
                <a:spcPts val="0"/>
              </a:spcBef>
              <a:spcAft>
                <a:spcPts val="0"/>
              </a:spcAft>
              <a:buClr>
                <a:schemeClr val="dk1"/>
              </a:buClr>
              <a:buSzPts val="2600"/>
              <a:buFont typeface="Archivo"/>
              <a:buNone/>
              <a:defRPr b="1" sz="2600"/>
            </a:lvl6pPr>
            <a:lvl7pPr lvl="6" algn="ctr">
              <a:spcBef>
                <a:spcPts val="0"/>
              </a:spcBef>
              <a:spcAft>
                <a:spcPts val="0"/>
              </a:spcAft>
              <a:buClr>
                <a:schemeClr val="dk1"/>
              </a:buClr>
              <a:buSzPts val="2600"/>
              <a:buFont typeface="Archivo"/>
              <a:buNone/>
              <a:defRPr b="1" sz="2600"/>
            </a:lvl7pPr>
            <a:lvl8pPr lvl="7" algn="ctr">
              <a:spcBef>
                <a:spcPts val="0"/>
              </a:spcBef>
              <a:spcAft>
                <a:spcPts val="0"/>
              </a:spcAft>
              <a:buClr>
                <a:schemeClr val="dk1"/>
              </a:buClr>
              <a:buSzPts val="2600"/>
              <a:buFont typeface="Archivo"/>
              <a:buNone/>
              <a:defRPr b="1" sz="2600"/>
            </a:lvl8pPr>
            <a:lvl9pPr lvl="8" algn="ctr">
              <a:spcBef>
                <a:spcPts val="0"/>
              </a:spcBef>
              <a:spcAft>
                <a:spcPts val="0"/>
              </a:spcAft>
              <a:buClr>
                <a:schemeClr val="dk1"/>
              </a:buClr>
              <a:buSzPts val="2600"/>
              <a:buFont typeface="Archivo"/>
              <a:buNone/>
              <a:defRPr b="1" sz="2600"/>
            </a:lvl9pPr>
          </a:lstStyle>
          <a:p/>
        </p:txBody>
      </p:sp>
      <p:sp>
        <p:nvSpPr>
          <p:cNvPr id="154" name="Google Shape;154;p22"/>
          <p:cNvSpPr txBox="1"/>
          <p:nvPr>
            <p:ph idx="8" type="subTitle"/>
          </p:nvPr>
        </p:nvSpPr>
        <p:spPr>
          <a:xfrm>
            <a:off x="4726013" y="1707550"/>
            <a:ext cx="2217000" cy="634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600"/>
              <a:buFont typeface="Archivo"/>
              <a:buNone/>
              <a:defRPr sz="2600"/>
            </a:lvl1pPr>
            <a:lvl2pPr lvl="1" algn="ctr">
              <a:spcBef>
                <a:spcPts val="0"/>
              </a:spcBef>
              <a:spcAft>
                <a:spcPts val="0"/>
              </a:spcAft>
              <a:buClr>
                <a:schemeClr val="dk1"/>
              </a:buClr>
              <a:buSzPts val="2600"/>
              <a:buFont typeface="Archivo"/>
              <a:buNone/>
              <a:defRPr b="1" sz="2600"/>
            </a:lvl2pPr>
            <a:lvl3pPr lvl="2" algn="ctr">
              <a:spcBef>
                <a:spcPts val="0"/>
              </a:spcBef>
              <a:spcAft>
                <a:spcPts val="0"/>
              </a:spcAft>
              <a:buClr>
                <a:schemeClr val="dk1"/>
              </a:buClr>
              <a:buSzPts val="2600"/>
              <a:buFont typeface="Archivo"/>
              <a:buNone/>
              <a:defRPr b="1" sz="2600"/>
            </a:lvl3pPr>
            <a:lvl4pPr lvl="3" algn="ctr">
              <a:spcBef>
                <a:spcPts val="0"/>
              </a:spcBef>
              <a:spcAft>
                <a:spcPts val="0"/>
              </a:spcAft>
              <a:buClr>
                <a:schemeClr val="dk1"/>
              </a:buClr>
              <a:buSzPts val="2600"/>
              <a:buFont typeface="Archivo"/>
              <a:buNone/>
              <a:defRPr b="1" sz="2600"/>
            </a:lvl4pPr>
            <a:lvl5pPr lvl="4" algn="ctr">
              <a:spcBef>
                <a:spcPts val="0"/>
              </a:spcBef>
              <a:spcAft>
                <a:spcPts val="0"/>
              </a:spcAft>
              <a:buClr>
                <a:schemeClr val="dk1"/>
              </a:buClr>
              <a:buSzPts val="2600"/>
              <a:buFont typeface="Archivo"/>
              <a:buNone/>
              <a:defRPr b="1" sz="2600"/>
            </a:lvl5pPr>
            <a:lvl6pPr lvl="5" algn="ctr">
              <a:spcBef>
                <a:spcPts val="0"/>
              </a:spcBef>
              <a:spcAft>
                <a:spcPts val="0"/>
              </a:spcAft>
              <a:buClr>
                <a:schemeClr val="dk1"/>
              </a:buClr>
              <a:buSzPts val="2600"/>
              <a:buFont typeface="Archivo"/>
              <a:buNone/>
              <a:defRPr b="1" sz="2600"/>
            </a:lvl6pPr>
            <a:lvl7pPr lvl="6" algn="ctr">
              <a:spcBef>
                <a:spcPts val="0"/>
              </a:spcBef>
              <a:spcAft>
                <a:spcPts val="0"/>
              </a:spcAft>
              <a:buClr>
                <a:schemeClr val="dk1"/>
              </a:buClr>
              <a:buSzPts val="2600"/>
              <a:buFont typeface="Archivo"/>
              <a:buNone/>
              <a:defRPr b="1" sz="2600"/>
            </a:lvl7pPr>
            <a:lvl8pPr lvl="7" algn="ctr">
              <a:spcBef>
                <a:spcPts val="0"/>
              </a:spcBef>
              <a:spcAft>
                <a:spcPts val="0"/>
              </a:spcAft>
              <a:buClr>
                <a:schemeClr val="dk1"/>
              </a:buClr>
              <a:buSzPts val="2600"/>
              <a:buFont typeface="Archivo"/>
              <a:buNone/>
              <a:defRPr b="1" sz="2600"/>
            </a:lvl8pPr>
            <a:lvl9pPr lvl="8" algn="ctr">
              <a:spcBef>
                <a:spcPts val="0"/>
              </a:spcBef>
              <a:spcAft>
                <a:spcPts val="0"/>
              </a:spcAft>
              <a:buClr>
                <a:schemeClr val="dk1"/>
              </a:buClr>
              <a:buSzPts val="2600"/>
              <a:buFont typeface="Archivo"/>
              <a:buNone/>
              <a:defRPr b="1" sz="2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Go!" type="twoColTx">
  <p:cSld name="TITLE_AND_TWO_COLUMNS">
    <p:bg>
      <p:bgPr>
        <a:solidFill>
          <a:schemeClr val="lt1"/>
        </a:solidFill>
      </p:bgPr>
    </p:bg>
    <p:spTree>
      <p:nvGrpSpPr>
        <p:cNvPr id="155" name="Shape 155"/>
        <p:cNvGrpSpPr/>
        <p:nvPr/>
      </p:nvGrpSpPr>
      <p:grpSpPr>
        <a:xfrm>
          <a:off x="0" y="0"/>
          <a:ext cx="0" cy="0"/>
          <a:chOff x="0" y="0"/>
          <a:chExt cx="0" cy="0"/>
        </a:xfrm>
      </p:grpSpPr>
      <p:sp>
        <p:nvSpPr>
          <p:cNvPr id="156" name="Google Shape;15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dk1"/>
                </a:solidFill>
                <a:latin typeface="Archivo"/>
                <a:ea typeface="Archivo"/>
                <a:cs typeface="Archivo"/>
                <a:sym typeface="Archivo"/>
              </a:defRPr>
            </a:lvl1pPr>
            <a:lvl2pPr lvl="1">
              <a:buNone/>
              <a:defRPr>
                <a:solidFill>
                  <a:schemeClr val="dk1"/>
                </a:solidFill>
                <a:latin typeface="Archivo"/>
                <a:ea typeface="Archivo"/>
                <a:cs typeface="Archivo"/>
                <a:sym typeface="Archivo"/>
              </a:defRPr>
            </a:lvl2pPr>
            <a:lvl3pPr lvl="2">
              <a:buNone/>
              <a:defRPr>
                <a:solidFill>
                  <a:schemeClr val="dk1"/>
                </a:solidFill>
                <a:latin typeface="Archivo"/>
                <a:ea typeface="Archivo"/>
                <a:cs typeface="Archivo"/>
                <a:sym typeface="Archivo"/>
              </a:defRPr>
            </a:lvl3pPr>
            <a:lvl4pPr lvl="3">
              <a:buNone/>
              <a:defRPr>
                <a:solidFill>
                  <a:schemeClr val="dk1"/>
                </a:solidFill>
                <a:latin typeface="Archivo"/>
                <a:ea typeface="Archivo"/>
                <a:cs typeface="Archivo"/>
                <a:sym typeface="Archivo"/>
              </a:defRPr>
            </a:lvl4pPr>
            <a:lvl5pPr lvl="4">
              <a:buNone/>
              <a:defRPr>
                <a:solidFill>
                  <a:schemeClr val="dk1"/>
                </a:solidFill>
                <a:latin typeface="Archivo"/>
                <a:ea typeface="Archivo"/>
                <a:cs typeface="Archivo"/>
                <a:sym typeface="Archivo"/>
              </a:defRPr>
            </a:lvl5pPr>
            <a:lvl6pPr lvl="5">
              <a:buNone/>
              <a:defRPr>
                <a:solidFill>
                  <a:schemeClr val="dk1"/>
                </a:solidFill>
                <a:latin typeface="Archivo"/>
                <a:ea typeface="Archivo"/>
                <a:cs typeface="Archivo"/>
                <a:sym typeface="Archivo"/>
              </a:defRPr>
            </a:lvl6pPr>
            <a:lvl7pPr lvl="6">
              <a:buNone/>
              <a:defRPr>
                <a:solidFill>
                  <a:schemeClr val="dk1"/>
                </a:solidFill>
                <a:latin typeface="Archivo"/>
                <a:ea typeface="Archivo"/>
                <a:cs typeface="Archivo"/>
                <a:sym typeface="Archivo"/>
              </a:defRPr>
            </a:lvl7pPr>
            <a:lvl8pPr lvl="7">
              <a:buNone/>
              <a:defRPr>
                <a:solidFill>
                  <a:schemeClr val="dk1"/>
                </a:solidFill>
                <a:latin typeface="Archivo"/>
                <a:ea typeface="Archivo"/>
                <a:cs typeface="Archivo"/>
                <a:sym typeface="Archivo"/>
              </a:defRPr>
            </a:lvl8pPr>
            <a:lvl9pPr lvl="8">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157" name="Google Shape;157;p23"/>
          <p:cNvSpPr/>
          <p:nvPr/>
        </p:nvSpPr>
        <p:spPr>
          <a:xfrm rot="-1800530">
            <a:off x="258898" y="1204874"/>
            <a:ext cx="1768928" cy="33560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58" name="Google Shape;158;p23"/>
          <p:cNvSpPr/>
          <p:nvPr/>
        </p:nvSpPr>
        <p:spPr>
          <a:xfrm rot="-1801062">
            <a:off x="2583683" y="644418"/>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59" name="Google Shape;159;p23"/>
          <p:cNvSpPr/>
          <p:nvPr/>
        </p:nvSpPr>
        <p:spPr>
          <a:xfrm rot="-1800530">
            <a:off x="3355698" y="3643274"/>
            <a:ext cx="1768928" cy="33560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60" name="Google Shape;160;p23"/>
          <p:cNvSpPr/>
          <p:nvPr/>
        </p:nvSpPr>
        <p:spPr>
          <a:xfrm rot="-1801062">
            <a:off x="6698483" y="1698518"/>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61" name="Google Shape;161;p23"/>
          <p:cNvSpPr/>
          <p:nvPr/>
        </p:nvSpPr>
        <p:spPr>
          <a:xfrm rot="-1800530">
            <a:off x="7977498" y="2991649"/>
            <a:ext cx="1768928" cy="33560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62" name="Google Shape;162;p23"/>
          <p:cNvSpPr/>
          <p:nvPr/>
        </p:nvSpPr>
        <p:spPr>
          <a:xfrm rot="-1801062">
            <a:off x="-375417" y="3835418"/>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63" name="Google Shape;163;p23"/>
          <p:cNvSpPr/>
          <p:nvPr/>
        </p:nvSpPr>
        <p:spPr>
          <a:xfrm rot="-1801062">
            <a:off x="6609583" y="-3282"/>
            <a:ext cx="1000265" cy="33560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64" name="Google Shape;164;p23"/>
          <p:cNvSpPr/>
          <p:nvPr/>
        </p:nvSpPr>
        <p:spPr>
          <a:xfrm rot="-1800278">
            <a:off x="5125349" y="1069622"/>
            <a:ext cx="722299" cy="335604"/>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65" name="Google Shape;165;p23"/>
          <p:cNvSpPr/>
          <p:nvPr/>
        </p:nvSpPr>
        <p:spPr>
          <a:xfrm rot="-1800388">
            <a:off x="4944507" y="4154170"/>
            <a:ext cx="1083988" cy="335604"/>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66" name="Google Shape;166;p23"/>
          <p:cNvSpPr/>
          <p:nvPr/>
        </p:nvSpPr>
        <p:spPr>
          <a:xfrm rot="-1800278">
            <a:off x="1569349" y="3905297"/>
            <a:ext cx="722299" cy="335604"/>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1" type="titleOnly">
  <p:cSld name="TITLE_ONLY">
    <p:bg>
      <p:bgPr>
        <a:solidFill>
          <a:schemeClr val="accent1"/>
        </a:solidFill>
      </p:bgPr>
    </p:bg>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2"/>
                </a:solidFill>
                <a:latin typeface="Archivo"/>
                <a:ea typeface="Archivo"/>
                <a:cs typeface="Archivo"/>
                <a:sym typeface="Archivo"/>
              </a:defRPr>
            </a:lvl1pPr>
            <a:lvl2pPr lvl="1">
              <a:buNone/>
              <a:defRPr>
                <a:solidFill>
                  <a:schemeClr val="lt2"/>
                </a:solidFill>
                <a:latin typeface="Archivo"/>
                <a:ea typeface="Archivo"/>
                <a:cs typeface="Archivo"/>
                <a:sym typeface="Archivo"/>
              </a:defRPr>
            </a:lvl2pPr>
            <a:lvl3pPr lvl="2">
              <a:buNone/>
              <a:defRPr>
                <a:solidFill>
                  <a:schemeClr val="lt2"/>
                </a:solidFill>
                <a:latin typeface="Archivo"/>
                <a:ea typeface="Archivo"/>
                <a:cs typeface="Archivo"/>
                <a:sym typeface="Archivo"/>
              </a:defRPr>
            </a:lvl3pPr>
            <a:lvl4pPr lvl="3">
              <a:buNone/>
              <a:defRPr>
                <a:solidFill>
                  <a:schemeClr val="lt2"/>
                </a:solidFill>
                <a:latin typeface="Archivo"/>
                <a:ea typeface="Archivo"/>
                <a:cs typeface="Archivo"/>
                <a:sym typeface="Archivo"/>
              </a:defRPr>
            </a:lvl4pPr>
            <a:lvl5pPr lvl="4">
              <a:buNone/>
              <a:defRPr>
                <a:solidFill>
                  <a:schemeClr val="lt2"/>
                </a:solidFill>
                <a:latin typeface="Archivo"/>
                <a:ea typeface="Archivo"/>
                <a:cs typeface="Archivo"/>
                <a:sym typeface="Archivo"/>
              </a:defRPr>
            </a:lvl5pPr>
            <a:lvl6pPr lvl="5">
              <a:buNone/>
              <a:defRPr>
                <a:solidFill>
                  <a:schemeClr val="lt2"/>
                </a:solidFill>
                <a:latin typeface="Archivo"/>
                <a:ea typeface="Archivo"/>
                <a:cs typeface="Archivo"/>
                <a:sym typeface="Archivo"/>
              </a:defRPr>
            </a:lvl6pPr>
            <a:lvl7pPr lvl="6">
              <a:buNone/>
              <a:defRPr>
                <a:solidFill>
                  <a:schemeClr val="lt2"/>
                </a:solidFill>
                <a:latin typeface="Archivo"/>
                <a:ea typeface="Archivo"/>
                <a:cs typeface="Archivo"/>
                <a:sym typeface="Archivo"/>
              </a:defRPr>
            </a:lvl7pPr>
            <a:lvl8pPr lvl="7">
              <a:buNone/>
              <a:defRPr>
                <a:solidFill>
                  <a:schemeClr val="lt2"/>
                </a:solidFill>
                <a:latin typeface="Archivo"/>
                <a:ea typeface="Archivo"/>
                <a:cs typeface="Archivo"/>
                <a:sym typeface="Archivo"/>
              </a:defRPr>
            </a:lvl8pPr>
            <a:lvl9pPr lvl="8">
              <a:buNone/>
              <a:defRPr>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169" name="Google Shape;169;p24"/>
          <p:cNvSpPr/>
          <p:nvPr/>
        </p:nvSpPr>
        <p:spPr>
          <a:xfrm rot="-1801062">
            <a:off x="2491108" y="1169168"/>
            <a:ext cx="1000265" cy="335604"/>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70" name="Google Shape;170;p24"/>
          <p:cNvSpPr/>
          <p:nvPr/>
        </p:nvSpPr>
        <p:spPr>
          <a:xfrm rot="-1800278">
            <a:off x="5281949" y="744072"/>
            <a:ext cx="722299" cy="335604"/>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71" name="Google Shape;171;p24"/>
          <p:cNvSpPr/>
          <p:nvPr/>
        </p:nvSpPr>
        <p:spPr>
          <a:xfrm rot="-1800530">
            <a:off x="7223623" y="715274"/>
            <a:ext cx="1768928" cy="33560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72" name="Google Shape;172;p24"/>
          <p:cNvSpPr/>
          <p:nvPr/>
        </p:nvSpPr>
        <p:spPr>
          <a:xfrm rot="-1800530">
            <a:off x="7720323" y="30842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73" name="Google Shape;173;p24"/>
          <p:cNvSpPr/>
          <p:nvPr/>
        </p:nvSpPr>
        <p:spPr>
          <a:xfrm rot="-1801062">
            <a:off x="-375417" y="3835418"/>
            <a:ext cx="1000265" cy="335604"/>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74" name="Google Shape;174;p24"/>
          <p:cNvSpPr/>
          <p:nvPr/>
        </p:nvSpPr>
        <p:spPr>
          <a:xfrm rot="-1800388">
            <a:off x="4944507" y="4154170"/>
            <a:ext cx="1083988" cy="335604"/>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75" name="Google Shape;175;p24"/>
          <p:cNvSpPr/>
          <p:nvPr/>
        </p:nvSpPr>
        <p:spPr>
          <a:xfrm rot="-1800278">
            <a:off x="1433349" y="3835422"/>
            <a:ext cx="722299" cy="335604"/>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176" name="Google Shape;176;p24"/>
          <p:cNvSpPr/>
          <p:nvPr/>
        </p:nvSpPr>
        <p:spPr>
          <a:xfrm rot="-1800530">
            <a:off x="-336302" y="9770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8">
    <p:bg>
      <p:bgPr>
        <a:solidFill>
          <a:schemeClr val="dk2"/>
        </a:solidFill>
      </p:bgPr>
    </p:bg>
    <p:spTree>
      <p:nvGrpSpPr>
        <p:cNvPr id="177" name="Shape 177"/>
        <p:cNvGrpSpPr/>
        <p:nvPr/>
      </p:nvGrpSpPr>
      <p:grpSpPr>
        <a:xfrm>
          <a:off x="0" y="0"/>
          <a:ext cx="0" cy="0"/>
          <a:chOff x="0" y="0"/>
          <a:chExt cx="0" cy="0"/>
        </a:xfrm>
      </p:grpSpPr>
      <p:sp>
        <p:nvSpPr>
          <p:cNvPr id="178" name="Google Shape;17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179" name="Google Shape;179;p25"/>
          <p:cNvSpPr txBox="1"/>
          <p:nvPr>
            <p:ph type="title"/>
          </p:nvPr>
        </p:nvSpPr>
        <p:spPr>
          <a:xfrm>
            <a:off x="1081200" y="3046325"/>
            <a:ext cx="6981600" cy="616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1pPr>
            <a:lvl2pPr lvl="1"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2pPr>
            <a:lvl3pPr lvl="2"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3pPr>
            <a:lvl4pPr lvl="3"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4pPr>
            <a:lvl5pPr lvl="4"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5pPr>
            <a:lvl6pPr lvl="5"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6pPr>
            <a:lvl7pPr lvl="6"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7pPr>
            <a:lvl8pPr lvl="7"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8pPr>
            <a:lvl9pPr lvl="8"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9pPr>
          </a:lstStyle>
          <a:p/>
        </p:txBody>
      </p:sp>
      <p:sp>
        <p:nvSpPr>
          <p:cNvPr id="180" name="Google Shape;180;p25"/>
          <p:cNvSpPr/>
          <p:nvPr>
            <p:ph idx="2" type="pic"/>
          </p:nvPr>
        </p:nvSpPr>
        <p:spPr>
          <a:xfrm>
            <a:off x="3395850" y="389225"/>
            <a:ext cx="2352300" cy="2352300"/>
          </a:xfrm>
          <a:prstGeom prst="ellipse">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ONE_COLUMN_TEXT">
    <p:bg>
      <p:bgPr>
        <a:solidFill>
          <a:schemeClr val="dk2"/>
        </a:solidFill>
      </p:bgPr>
    </p:bg>
    <p:spTree>
      <p:nvGrpSpPr>
        <p:cNvPr id="181" name="Shape 181"/>
        <p:cNvGrpSpPr/>
        <p:nvPr/>
      </p:nvGrpSpPr>
      <p:grpSpPr>
        <a:xfrm>
          <a:off x="0" y="0"/>
          <a:ext cx="0" cy="0"/>
          <a:chOff x="0" y="0"/>
          <a:chExt cx="0" cy="0"/>
        </a:xfrm>
      </p:grpSpPr>
      <p:sp>
        <p:nvSpPr>
          <p:cNvPr id="182" name="Google Shape;18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183" name="Google Shape;183;p26"/>
          <p:cNvSpPr txBox="1"/>
          <p:nvPr>
            <p:ph type="title"/>
          </p:nvPr>
        </p:nvSpPr>
        <p:spPr>
          <a:xfrm>
            <a:off x="1081200" y="2131925"/>
            <a:ext cx="6981600" cy="616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1pPr>
            <a:lvl2pPr lvl="1"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2pPr>
            <a:lvl3pPr lvl="2"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3pPr>
            <a:lvl4pPr lvl="3"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4pPr>
            <a:lvl5pPr lvl="4"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5pPr>
            <a:lvl6pPr lvl="5"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6pPr>
            <a:lvl7pPr lvl="6"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7pPr>
            <a:lvl8pPr lvl="7"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8pPr>
            <a:lvl9pPr lvl="8"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1">
  <p:cSld name="MAIN_POINT">
    <p:bg>
      <p:bgPr>
        <a:solidFill>
          <a:schemeClr val="dk2"/>
        </a:solidFill>
      </p:bgPr>
    </p:bg>
    <p:spTree>
      <p:nvGrpSpPr>
        <p:cNvPr id="184" name="Shape 184"/>
        <p:cNvGrpSpPr/>
        <p:nvPr/>
      </p:nvGrpSpPr>
      <p:grpSpPr>
        <a:xfrm>
          <a:off x="0" y="0"/>
          <a:ext cx="0" cy="0"/>
          <a:chOff x="0" y="0"/>
          <a:chExt cx="0" cy="0"/>
        </a:xfrm>
      </p:grpSpPr>
      <p:sp>
        <p:nvSpPr>
          <p:cNvPr id="185" name="Google Shape;18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dk1"/>
                </a:solidFill>
                <a:latin typeface="Archivo"/>
                <a:ea typeface="Archivo"/>
                <a:cs typeface="Archivo"/>
                <a:sym typeface="Archivo"/>
              </a:defRPr>
            </a:lvl1pPr>
            <a:lvl2pPr lvl="1">
              <a:buNone/>
              <a:defRPr>
                <a:solidFill>
                  <a:schemeClr val="dk1"/>
                </a:solidFill>
                <a:latin typeface="Archivo"/>
                <a:ea typeface="Archivo"/>
                <a:cs typeface="Archivo"/>
                <a:sym typeface="Archivo"/>
              </a:defRPr>
            </a:lvl2pPr>
            <a:lvl3pPr lvl="2">
              <a:buNone/>
              <a:defRPr>
                <a:solidFill>
                  <a:schemeClr val="dk1"/>
                </a:solidFill>
                <a:latin typeface="Archivo"/>
                <a:ea typeface="Archivo"/>
                <a:cs typeface="Archivo"/>
                <a:sym typeface="Archivo"/>
              </a:defRPr>
            </a:lvl3pPr>
            <a:lvl4pPr lvl="3">
              <a:buNone/>
              <a:defRPr>
                <a:solidFill>
                  <a:schemeClr val="dk1"/>
                </a:solidFill>
                <a:latin typeface="Archivo"/>
                <a:ea typeface="Archivo"/>
                <a:cs typeface="Archivo"/>
                <a:sym typeface="Archivo"/>
              </a:defRPr>
            </a:lvl4pPr>
            <a:lvl5pPr lvl="4">
              <a:buNone/>
              <a:defRPr>
                <a:solidFill>
                  <a:schemeClr val="dk1"/>
                </a:solidFill>
                <a:latin typeface="Archivo"/>
                <a:ea typeface="Archivo"/>
                <a:cs typeface="Archivo"/>
                <a:sym typeface="Archivo"/>
              </a:defRPr>
            </a:lvl5pPr>
            <a:lvl6pPr lvl="5">
              <a:buNone/>
              <a:defRPr>
                <a:solidFill>
                  <a:schemeClr val="dk1"/>
                </a:solidFill>
                <a:latin typeface="Archivo"/>
                <a:ea typeface="Archivo"/>
                <a:cs typeface="Archivo"/>
                <a:sym typeface="Archivo"/>
              </a:defRPr>
            </a:lvl6pPr>
            <a:lvl7pPr lvl="6">
              <a:buNone/>
              <a:defRPr>
                <a:solidFill>
                  <a:schemeClr val="dk1"/>
                </a:solidFill>
                <a:latin typeface="Archivo"/>
                <a:ea typeface="Archivo"/>
                <a:cs typeface="Archivo"/>
                <a:sym typeface="Archivo"/>
              </a:defRPr>
            </a:lvl7pPr>
            <a:lvl8pPr lvl="7">
              <a:buNone/>
              <a:defRPr>
                <a:solidFill>
                  <a:schemeClr val="dk1"/>
                </a:solidFill>
                <a:latin typeface="Archivo"/>
                <a:ea typeface="Archivo"/>
                <a:cs typeface="Archivo"/>
                <a:sym typeface="Archivo"/>
              </a:defRPr>
            </a:lvl8pPr>
            <a:lvl9pPr lvl="8">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186" name="Google Shape;186;p27"/>
          <p:cNvSpPr txBox="1"/>
          <p:nvPr>
            <p:ph type="title"/>
          </p:nvPr>
        </p:nvSpPr>
        <p:spPr>
          <a:xfrm>
            <a:off x="1125150" y="2895463"/>
            <a:ext cx="6893700" cy="616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1pPr>
            <a:lvl2pPr lvl="1"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2pPr>
            <a:lvl3pPr lvl="2"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3pPr>
            <a:lvl4pPr lvl="3"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4pPr>
            <a:lvl5pPr lvl="4"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5pPr>
            <a:lvl6pPr lvl="5"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6pPr>
            <a:lvl7pPr lvl="6"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7pPr>
            <a:lvl8pPr lvl="7"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8pPr>
            <a:lvl9pPr lvl="8"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9pPr>
          </a:lstStyle>
          <a:p/>
        </p:txBody>
      </p:sp>
      <p:grpSp>
        <p:nvGrpSpPr>
          <p:cNvPr id="187" name="Google Shape;187;p27"/>
          <p:cNvGrpSpPr/>
          <p:nvPr/>
        </p:nvGrpSpPr>
        <p:grpSpPr>
          <a:xfrm>
            <a:off x="-233865" y="1761997"/>
            <a:ext cx="9652059" cy="2883165"/>
            <a:chOff x="-254024" y="1761997"/>
            <a:chExt cx="9652059" cy="2883165"/>
          </a:xfrm>
        </p:grpSpPr>
        <p:grpSp>
          <p:nvGrpSpPr>
            <p:cNvPr id="188" name="Google Shape;188;p27"/>
            <p:cNvGrpSpPr/>
            <p:nvPr/>
          </p:nvGrpSpPr>
          <p:grpSpPr>
            <a:xfrm>
              <a:off x="-254024" y="1761997"/>
              <a:ext cx="9652059" cy="483185"/>
              <a:chOff x="-216025" y="2997075"/>
              <a:chExt cx="9618395" cy="481500"/>
            </a:xfrm>
          </p:grpSpPr>
          <p:sp>
            <p:nvSpPr>
              <p:cNvPr id="189" name="Google Shape;189;p27"/>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7"/>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7"/>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7"/>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7"/>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7"/>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7"/>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7"/>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7"/>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7"/>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7"/>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7"/>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7"/>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7"/>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7"/>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7"/>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7"/>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7"/>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7"/>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7"/>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9" name="Google Shape;209;p27"/>
            <p:cNvSpPr/>
            <p:nvPr/>
          </p:nvSpPr>
          <p:spPr>
            <a:xfrm>
              <a:off x="-49050" y="2007062"/>
              <a:ext cx="9187800" cy="240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0" name="Google Shape;210;p27"/>
            <p:cNvGrpSpPr/>
            <p:nvPr/>
          </p:nvGrpSpPr>
          <p:grpSpPr>
            <a:xfrm>
              <a:off x="-254024" y="4161976"/>
              <a:ext cx="9652059" cy="483185"/>
              <a:chOff x="-216025" y="2997075"/>
              <a:chExt cx="9618395" cy="481500"/>
            </a:xfrm>
          </p:grpSpPr>
          <p:sp>
            <p:nvSpPr>
              <p:cNvPr id="211" name="Google Shape;211;p27"/>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7"/>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7"/>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7"/>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7"/>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7"/>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7"/>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7"/>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7"/>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7"/>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7"/>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7"/>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7"/>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27"/>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7"/>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7"/>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7"/>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7"/>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7"/>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27"/>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231" name="Google Shape;231;p27"/>
          <p:cNvSpPr txBox="1"/>
          <p:nvPr>
            <p:ph idx="2" type="title"/>
          </p:nvPr>
        </p:nvSpPr>
        <p:spPr>
          <a:xfrm>
            <a:off x="1125150" y="2895463"/>
            <a:ext cx="6893700" cy="616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1pPr>
            <a:lvl2pPr lvl="1"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2pPr>
            <a:lvl3pPr lvl="2"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3pPr>
            <a:lvl4pPr lvl="3"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4pPr>
            <a:lvl5pPr lvl="4"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5pPr>
            <a:lvl6pPr lvl="5"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6pPr>
            <a:lvl7pPr lvl="6"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7pPr>
            <a:lvl8pPr lvl="7"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8pPr>
            <a:lvl9pPr lvl="8"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2">
  <p:cSld name="SECTION_TITLE_AND_DESCRIPTION">
    <p:bg>
      <p:bgPr>
        <a:solidFill>
          <a:schemeClr val="lt2"/>
        </a:solidFill>
      </p:bgPr>
    </p:bg>
    <p:spTree>
      <p:nvGrpSpPr>
        <p:cNvPr id="232" name="Shape 232"/>
        <p:cNvGrpSpPr/>
        <p:nvPr/>
      </p:nvGrpSpPr>
      <p:grpSpPr>
        <a:xfrm>
          <a:off x="0" y="0"/>
          <a:ext cx="0" cy="0"/>
          <a:chOff x="0" y="0"/>
          <a:chExt cx="0" cy="0"/>
        </a:xfrm>
      </p:grpSpPr>
      <p:sp>
        <p:nvSpPr>
          <p:cNvPr id="233" name="Google Shape;23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accent1"/>
                </a:solidFill>
                <a:latin typeface="Archivo"/>
                <a:ea typeface="Archivo"/>
                <a:cs typeface="Archivo"/>
                <a:sym typeface="Archivo"/>
              </a:defRPr>
            </a:lvl1pPr>
            <a:lvl2pPr lvl="1" rtl="0">
              <a:buNone/>
              <a:defRPr>
                <a:solidFill>
                  <a:schemeClr val="accent1"/>
                </a:solidFill>
                <a:latin typeface="Archivo"/>
                <a:ea typeface="Archivo"/>
                <a:cs typeface="Archivo"/>
                <a:sym typeface="Archivo"/>
              </a:defRPr>
            </a:lvl2pPr>
            <a:lvl3pPr lvl="2" rtl="0">
              <a:buNone/>
              <a:defRPr>
                <a:solidFill>
                  <a:schemeClr val="accent1"/>
                </a:solidFill>
                <a:latin typeface="Archivo"/>
                <a:ea typeface="Archivo"/>
                <a:cs typeface="Archivo"/>
                <a:sym typeface="Archivo"/>
              </a:defRPr>
            </a:lvl3pPr>
            <a:lvl4pPr lvl="3" rtl="0">
              <a:buNone/>
              <a:defRPr>
                <a:solidFill>
                  <a:schemeClr val="accent1"/>
                </a:solidFill>
                <a:latin typeface="Archivo"/>
                <a:ea typeface="Archivo"/>
                <a:cs typeface="Archivo"/>
                <a:sym typeface="Archivo"/>
              </a:defRPr>
            </a:lvl4pPr>
            <a:lvl5pPr lvl="4" rtl="0">
              <a:buNone/>
              <a:defRPr>
                <a:solidFill>
                  <a:schemeClr val="accent1"/>
                </a:solidFill>
                <a:latin typeface="Archivo"/>
                <a:ea typeface="Archivo"/>
                <a:cs typeface="Archivo"/>
                <a:sym typeface="Archivo"/>
              </a:defRPr>
            </a:lvl5pPr>
            <a:lvl6pPr lvl="5" rtl="0">
              <a:buNone/>
              <a:defRPr>
                <a:solidFill>
                  <a:schemeClr val="accent1"/>
                </a:solidFill>
                <a:latin typeface="Archivo"/>
                <a:ea typeface="Archivo"/>
                <a:cs typeface="Archivo"/>
                <a:sym typeface="Archivo"/>
              </a:defRPr>
            </a:lvl6pPr>
            <a:lvl7pPr lvl="6" rtl="0">
              <a:buNone/>
              <a:defRPr>
                <a:solidFill>
                  <a:schemeClr val="accent1"/>
                </a:solidFill>
                <a:latin typeface="Archivo"/>
                <a:ea typeface="Archivo"/>
                <a:cs typeface="Archivo"/>
                <a:sym typeface="Archivo"/>
              </a:defRPr>
            </a:lvl7pPr>
            <a:lvl8pPr lvl="7" rtl="0">
              <a:buNone/>
              <a:defRPr>
                <a:solidFill>
                  <a:schemeClr val="accent1"/>
                </a:solidFill>
                <a:latin typeface="Archivo"/>
                <a:ea typeface="Archivo"/>
                <a:cs typeface="Archivo"/>
                <a:sym typeface="Archivo"/>
              </a:defRPr>
            </a:lvl8pPr>
            <a:lvl9pPr lvl="8" rtl="0">
              <a:buNone/>
              <a:defRPr>
                <a:solidFill>
                  <a:schemeClr val="accen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234" name="Google Shape;234;p28"/>
          <p:cNvSpPr/>
          <p:nvPr/>
        </p:nvSpPr>
        <p:spPr>
          <a:xfrm rot="-1801062">
            <a:off x="2491108" y="969068"/>
            <a:ext cx="1000265" cy="335604"/>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35" name="Google Shape;235;p28"/>
          <p:cNvSpPr/>
          <p:nvPr/>
        </p:nvSpPr>
        <p:spPr>
          <a:xfrm rot="-1800278">
            <a:off x="5281949" y="744072"/>
            <a:ext cx="722299" cy="335604"/>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36" name="Google Shape;236;p28"/>
          <p:cNvSpPr/>
          <p:nvPr/>
        </p:nvSpPr>
        <p:spPr>
          <a:xfrm rot="-1800530">
            <a:off x="7223623" y="715274"/>
            <a:ext cx="1768928" cy="335604"/>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37" name="Google Shape;237;p28"/>
          <p:cNvSpPr/>
          <p:nvPr/>
        </p:nvSpPr>
        <p:spPr>
          <a:xfrm rot="-1800530">
            <a:off x="7720323" y="30842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38" name="Google Shape;238;p28"/>
          <p:cNvSpPr/>
          <p:nvPr/>
        </p:nvSpPr>
        <p:spPr>
          <a:xfrm rot="-1801062">
            <a:off x="-375417" y="3835418"/>
            <a:ext cx="1000265" cy="335604"/>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39" name="Google Shape;239;p28"/>
          <p:cNvSpPr/>
          <p:nvPr/>
        </p:nvSpPr>
        <p:spPr>
          <a:xfrm rot="-1800388">
            <a:off x="4944507" y="4154170"/>
            <a:ext cx="1083988" cy="335604"/>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40" name="Google Shape;240;p28"/>
          <p:cNvSpPr/>
          <p:nvPr/>
        </p:nvSpPr>
        <p:spPr>
          <a:xfrm rot="-1800278">
            <a:off x="1433349" y="3835422"/>
            <a:ext cx="722299" cy="335604"/>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41" name="Google Shape;241;p28"/>
          <p:cNvSpPr/>
          <p:nvPr/>
        </p:nvSpPr>
        <p:spPr>
          <a:xfrm rot="-1800530">
            <a:off x="-336302" y="9770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APTION_ONLY">
    <p:bg>
      <p:bgPr>
        <a:solidFill>
          <a:schemeClr val="lt1"/>
        </a:solidFill>
      </p:bgPr>
    </p:bg>
    <p:spTree>
      <p:nvGrpSpPr>
        <p:cNvPr id="242" name="Shape 242"/>
        <p:cNvGrpSpPr/>
        <p:nvPr/>
      </p:nvGrpSpPr>
      <p:grpSpPr>
        <a:xfrm>
          <a:off x="0" y="0"/>
          <a:ext cx="0" cy="0"/>
          <a:chOff x="0" y="0"/>
          <a:chExt cx="0" cy="0"/>
        </a:xfrm>
      </p:grpSpPr>
      <p:sp>
        <p:nvSpPr>
          <p:cNvPr id="243" name="Google Shape;2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244" name="Google Shape;244;p29"/>
          <p:cNvSpPr txBox="1"/>
          <p:nvPr>
            <p:ph type="title"/>
          </p:nvPr>
        </p:nvSpPr>
        <p:spPr>
          <a:xfrm>
            <a:off x="1081200" y="2131925"/>
            <a:ext cx="6981600" cy="616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1pPr>
            <a:lvl2pPr lvl="1"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2pPr>
            <a:lvl3pPr lvl="2"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3pPr>
            <a:lvl4pPr lvl="3"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4pPr>
            <a:lvl5pPr lvl="4"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5pPr>
            <a:lvl6pPr lvl="5"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6pPr>
            <a:lvl7pPr lvl="6"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7pPr>
            <a:lvl8pPr lvl="7"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8pPr>
            <a:lvl9pPr lvl="8"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2">
  <p:cSld name="BIG_NUMBER">
    <p:bg>
      <p:bgPr>
        <a:solidFill>
          <a:schemeClr val="lt1"/>
        </a:solidFill>
      </p:bgPr>
    </p:bg>
    <p:spTree>
      <p:nvGrpSpPr>
        <p:cNvPr id="245" name="Shape 245"/>
        <p:cNvGrpSpPr/>
        <p:nvPr/>
      </p:nvGrpSpPr>
      <p:grpSpPr>
        <a:xfrm>
          <a:off x="0" y="0"/>
          <a:ext cx="0" cy="0"/>
          <a:chOff x="0" y="0"/>
          <a:chExt cx="0" cy="0"/>
        </a:xfrm>
      </p:grpSpPr>
      <p:sp>
        <p:nvSpPr>
          <p:cNvPr id="246" name="Google Shape;24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dk1"/>
                </a:solidFill>
                <a:latin typeface="Archivo"/>
                <a:ea typeface="Archivo"/>
                <a:cs typeface="Archivo"/>
                <a:sym typeface="Archivo"/>
              </a:defRPr>
            </a:lvl1pPr>
            <a:lvl2pPr lvl="1">
              <a:buNone/>
              <a:defRPr>
                <a:solidFill>
                  <a:schemeClr val="dk1"/>
                </a:solidFill>
                <a:latin typeface="Archivo"/>
                <a:ea typeface="Archivo"/>
                <a:cs typeface="Archivo"/>
                <a:sym typeface="Archivo"/>
              </a:defRPr>
            </a:lvl2pPr>
            <a:lvl3pPr lvl="2">
              <a:buNone/>
              <a:defRPr>
                <a:solidFill>
                  <a:schemeClr val="dk1"/>
                </a:solidFill>
                <a:latin typeface="Archivo"/>
                <a:ea typeface="Archivo"/>
                <a:cs typeface="Archivo"/>
                <a:sym typeface="Archivo"/>
              </a:defRPr>
            </a:lvl3pPr>
            <a:lvl4pPr lvl="3">
              <a:buNone/>
              <a:defRPr>
                <a:solidFill>
                  <a:schemeClr val="dk1"/>
                </a:solidFill>
                <a:latin typeface="Archivo"/>
                <a:ea typeface="Archivo"/>
                <a:cs typeface="Archivo"/>
                <a:sym typeface="Archivo"/>
              </a:defRPr>
            </a:lvl4pPr>
            <a:lvl5pPr lvl="4">
              <a:buNone/>
              <a:defRPr>
                <a:solidFill>
                  <a:schemeClr val="dk1"/>
                </a:solidFill>
                <a:latin typeface="Archivo"/>
                <a:ea typeface="Archivo"/>
                <a:cs typeface="Archivo"/>
                <a:sym typeface="Archivo"/>
              </a:defRPr>
            </a:lvl5pPr>
            <a:lvl6pPr lvl="5">
              <a:buNone/>
              <a:defRPr>
                <a:solidFill>
                  <a:schemeClr val="dk1"/>
                </a:solidFill>
                <a:latin typeface="Archivo"/>
                <a:ea typeface="Archivo"/>
                <a:cs typeface="Archivo"/>
                <a:sym typeface="Archivo"/>
              </a:defRPr>
            </a:lvl6pPr>
            <a:lvl7pPr lvl="6">
              <a:buNone/>
              <a:defRPr>
                <a:solidFill>
                  <a:schemeClr val="dk1"/>
                </a:solidFill>
                <a:latin typeface="Archivo"/>
                <a:ea typeface="Archivo"/>
                <a:cs typeface="Archivo"/>
                <a:sym typeface="Archivo"/>
              </a:defRPr>
            </a:lvl7pPr>
            <a:lvl8pPr lvl="7">
              <a:buNone/>
              <a:defRPr>
                <a:solidFill>
                  <a:schemeClr val="dk1"/>
                </a:solidFill>
                <a:latin typeface="Archivo"/>
                <a:ea typeface="Archivo"/>
                <a:cs typeface="Archivo"/>
                <a:sym typeface="Archivo"/>
              </a:defRPr>
            </a:lvl8pPr>
            <a:lvl9pPr lvl="8">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grpSp>
        <p:nvGrpSpPr>
          <p:cNvPr id="247" name="Google Shape;247;p30"/>
          <p:cNvGrpSpPr/>
          <p:nvPr/>
        </p:nvGrpSpPr>
        <p:grpSpPr>
          <a:xfrm>
            <a:off x="-216024" y="2295384"/>
            <a:ext cx="9652059" cy="1617090"/>
            <a:chOff x="-216025" y="2571750"/>
            <a:chExt cx="9618395" cy="1611450"/>
          </a:xfrm>
        </p:grpSpPr>
        <p:grpSp>
          <p:nvGrpSpPr>
            <p:cNvPr id="248" name="Google Shape;248;p30"/>
            <p:cNvGrpSpPr/>
            <p:nvPr/>
          </p:nvGrpSpPr>
          <p:grpSpPr>
            <a:xfrm>
              <a:off x="-216025" y="2571750"/>
              <a:ext cx="9618395" cy="481500"/>
              <a:chOff x="-216025" y="2997075"/>
              <a:chExt cx="9618395" cy="481500"/>
            </a:xfrm>
          </p:grpSpPr>
          <p:sp>
            <p:nvSpPr>
              <p:cNvPr id="249" name="Google Shape;249;p30"/>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30"/>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0"/>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30"/>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30"/>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0"/>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0"/>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30"/>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0"/>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30"/>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30"/>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0"/>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30"/>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30"/>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0"/>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0"/>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30"/>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0"/>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30"/>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30"/>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69" name="Google Shape;269;p30"/>
            <p:cNvSpPr/>
            <p:nvPr/>
          </p:nvSpPr>
          <p:spPr>
            <a:xfrm>
              <a:off x="-11775" y="2813025"/>
              <a:ext cx="9155700" cy="114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70" name="Google Shape;270;p30"/>
            <p:cNvGrpSpPr/>
            <p:nvPr/>
          </p:nvGrpSpPr>
          <p:grpSpPr>
            <a:xfrm>
              <a:off x="-216025" y="3701700"/>
              <a:ext cx="9618395" cy="481500"/>
              <a:chOff x="-216025" y="2997075"/>
              <a:chExt cx="9618395" cy="481500"/>
            </a:xfrm>
          </p:grpSpPr>
          <p:sp>
            <p:nvSpPr>
              <p:cNvPr id="271" name="Google Shape;271;p30"/>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30"/>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30"/>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0"/>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30"/>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30"/>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30"/>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30"/>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30"/>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30"/>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30"/>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30"/>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30"/>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0"/>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0"/>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30"/>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30"/>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30"/>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30"/>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30"/>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291" name="Google Shape;291;p30"/>
          <p:cNvSpPr txBox="1"/>
          <p:nvPr>
            <p:ph type="title"/>
          </p:nvPr>
        </p:nvSpPr>
        <p:spPr>
          <a:xfrm>
            <a:off x="1146325" y="2798675"/>
            <a:ext cx="6893700" cy="616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1pPr>
            <a:lvl2pPr lvl="1"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2pPr>
            <a:lvl3pPr lvl="2"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3pPr>
            <a:lvl4pPr lvl="3"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4pPr>
            <a:lvl5pPr lvl="4"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5pPr>
            <a:lvl6pPr lvl="5"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6pPr>
            <a:lvl7pPr lvl="6"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7pPr>
            <a:lvl8pPr lvl="7"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8pPr>
            <a:lvl9pPr lvl="8"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 name="Shape 26"/>
        <p:cNvGrpSpPr/>
        <p:nvPr/>
      </p:nvGrpSpPr>
      <p:grpSpPr>
        <a:xfrm>
          <a:off x="0" y="0"/>
          <a:ext cx="0" cy="0"/>
          <a:chOff x="0" y="0"/>
          <a:chExt cx="0" cy="0"/>
        </a:xfrm>
      </p:grpSpPr>
      <p:sp>
        <p:nvSpPr>
          <p:cNvPr id="27" name="Google Shape;2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3">
  <p:cSld name="CUSTOM_2">
    <p:bg>
      <p:bgPr>
        <a:solidFill>
          <a:schemeClr val="dk1"/>
        </a:solidFill>
      </p:bgPr>
    </p:bg>
    <p:spTree>
      <p:nvGrpSpPr>
        <p:cNvPr id="292" name="Shape 292"/>
        <p:cNvGrpSpPr/>
        <p:nvPr/>
      </p:nvGrpSpPr>
      <p:grpSpPr>
        <a:xfrm>
          <a:off x="0" y="0"/>
          <a:ext cx="0" cy="0"/>
          <a:chOff x="0" y="0"/>
          <a:chExt cx="0" cy="0"/>
        </a:xfrm>
      </p:grpSpPr>
      <p:sp>
        <p:nvSpPr>
          <p:cNvPr id="293" name="Google Shape;29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latin typeface="Archivo"/>
                <a:ea typeface="Archivo"/>
                <a:cs typeface="Archivo"/>
                <a:sym typeface="Archivo"/>
              </a:defRPr>
            </a:lvl1pPr>
            <a:lvl2pPr lvl="1" rtl="0">
              <a:buNone/>
              <a:defRPr>
                <a:solidFill>
                  <a:schemeClr val="lt1"/>
                </a:solidFill>
                <a:latin typeface="Archivo"/>
                <a:ea typeface="Archivo"/>
                <a:cs typeface="Archivo"/>
                <a:sym typeface="Archivo"/>
              </a:defRPr>
            </a:lvl2pPr>
            <a:lvl3pPr lvl="2" rtl="0">
              <a:buNone/>
              <a:defRPr>
                <a:solidFill>
                  <a:schemeClr val="lt1"/>
                </a:solidFill>
                <a:latin typeface="Archivo"/>
                <a:ea typeface="Archivo"/>
                <a:cs typeface="Archivo"/>
                <a:sym typeface="Archivo"/>
              </a:defRPr>
            </a:lvl3pPr>
            <a:lvl4pPr lvl="3" rtl="0">
              <a:buNone/>
              <a:defRPr>
                <a:solidFill>
                  <a:schemeClr val="lt1"/>
                </a:solidFill>
                <a:latin typeface="Archivo"/>
                <a:ea typeface="Archivo"/>
                <a:cs typeface="Archivo"/>
                <a:sym typeface="Archivo"/>
              </a:defRPr>
            </a:lvl4pPr>
            <a:lvl5pPr lvl="4" rtl="0">
              <a:buNone/>
              <a:defRPr>
                <a:solidFill>
                  <a:schemeClr val="lt1"/>
                </a:solidFill>
                <a:latin typeface="Archivo"/>
                <a:ea typeface="Archivo"/>
                <a:cs typeface="Archivo"/>
                <a:sym typeface="Archivo"/>
              </a:defRPr>
            </a:lvl5pPr>
            <a:lvl6pPr lvl="5" rtl="0">
              <a:buNone/>
              <a:defRPr>
                <a:solidFill>
                  <a:schemeClr val="lt1"/>
                </a:solidFill>
                <a:latin typeface="Archivo"/>
                <a:ea typeface="Archivo"/>
                <a:cs typeface="Archivo"/>
                <a:sym typeface="Archivo"/>
              </a:defRPr>
            </a:lvl6pPr>
            <a:lvl7pPr lvl="6" rtl="0">
              <a:buNone/>
              <a:defRPr>
                <a:solidFill>
                  <a:schemeClr val="lt1"/>
                </a:solidFill>
                <a:latin typeface="Archivo"/>
                <a:ea typeface="Archivo"/>
                <a:cs typeface="Archivo"/>
                <a:sym typeface="Archivo"/>
              </a:defRPr>
            </a:lvl7pPr>
            <a:lvl8pPr lvl="7" rtl="0">
              <a:buNone/>
              <a:defRPr>
                <a:solidFill>
                  <a:schemeClr val="lt1"/>
                </a:solidFill>
                <a:latin typeface="Archivo"/>
                <a:ea typeface="Archivo"/>
                <a:cs typeface="Archivo"/>
                <a:sym typeface="Archivo"/>
              </a:defRPr>
            </a:lvl8pPr>
            <a:lvl9pPr lvl="8" rtl="0">
              <a:buNone/>
              <a:defRPr>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294" name="Google Shape;294;p31"/>
          <p:cNvSpPr/>
          <p:nvPr/>
        </p:nvSpPr>
        <p:spPr>
          <a:xfrm rot="-1801062">
            <a:off x="2491108" y="969068"/>
            <a:ext cx="1000265" cy="335604"/>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95" name="Google Shape;295;p31"/>
          <p:cNvSpPr/>
          <p:nvPr/>
        </p:nvSpPr>
        <p:spPr>
          <a:xfrm rot="-1800278">
            <a:off x="5281949" y="744072"/>
            <a:ext cx="722299" cy="335604"/>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96" name="Google Shape;296;p31"/>
          <p:cNvSpPr/>
          <p:nvPr/>
        </p:nvSpPr>
        <p:spPr>
          <a:xfrm rot="-1800530">
            <a:off x="7223623" y="715274"/>
            <a:ext cx="1768928" cy="335604"/>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97" name="Google Shape;297;p31"/>
          <p:cNvSpPr/>
          <p:nvPr/>
        </p:nvSpPr>
        <p:spPr>
          <a:xfrm rot="-1800530">
            <a:off x="7720323" y="30842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98" name="Google Shape;298;p31"/>
          <p:cNvSpPr/>
          <p:nvPr/>
        </p:nvSpPr>
        <p:spPr>
          <a:xfrm rot="-1801062">
            <a:off x="-375417" y="3835418"/>
            <a:ext cx="1000265" cy="335604"/>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299" name="Google Shape;299;p31"/>
          <p:cNvSpPr/>
          <p:nvPr/>
        </p:nvSpPr>
        <p:spPr>
          <a:xfrm rot="-1800388">
            <a:off x="4944507" y="4154170"/>
            <a:ext cx="1083988" cy="335604"/>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00" name="Google Shape;300;p31"/>
          <p:cNvSpPr/>
          <p:nvPr/>
        </p:nvSpPr>
        <p:spPr>
          <a:xfrm rot="-1800278">
            <a:off x="1433349" y="3835422"/>
            <a:ext cx="722299" cy="335604"/>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01" name="Google Shape;301;p31"/>
          <p:cNvSpPr/>
          <p:nvPr/>
        </p:nvSpPr>
        <p:spPr>
          <a:xfrm rot="-1800530">
            <a:off x="-336302" y="9770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3">
    <p:bg>
      <p:bgPr>
        <a:solidFill>
          <a:schemeClr val="lt2"/>
        </a:solidFill>
      </p:bgPr>
    </p:bg>
    <p:spTree>
      <p:nvGrpSpPr>
        <p:cNvPr id="302" name="Shape 302"/>
        <p:cNvGrpSpPr/>
        <p:nvPr/>
      </p:nvGrpSpPr>
      <p:grpSpPr>
        <a:xfrm>
          <a:off x="0" y="0"/>
          <a:ext cx="0" cy="0"/>
          <a:chOff x="0" y="0"/>
          <a:chExt cx="0" cy="0"/>
        </a:xfrm>
      </p:grpSpPr>
      <p:sp>
        <p:nvSpPr>
          <p:cNvPr id="303" name="Google Shape;30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304" name="Google Shape;304;p32"/>
          <p:cNvSpPr txBox="1"/>
          <p:nvPr>
            <p:ph type="title"/>
          </p:nvPr>
        </p:nvSpPr>
        <p:spPr>
          <a:xfrm>
            <a:off x="1081200" y="2131925"/>
            <a:ext cx="6981600" cy="616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1pPr>
            <a:lvl2pPr lvl="1"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2pPr>
            <a:lvl3pPr lvl="2"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3pPr>
            <a:lvl4pPr lvl="3"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4pPr>
            <a:lvl5pPr lvl="4"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5pPr>
            <a:lvl6pPr lvl="5"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6pPr>
            <a:lvl7pPr lvl="6"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7pPr>
            <a:lvl8pPr lvl="7"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8pPr>
            <a:lvl9pPr lvl="8"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3">
  <p:cSld name="CUSTOM_4">
    <p:bg>
      <p:bgPr>
        <a:solidFill>
          <a:schemeClr val="lt2"/>
        </a:solidFill>
      </p:bgPr>
    </p:bg>
    <p:spTree>
      <p:nvGrpSpPr>
        <p:cNvPr id="305" name="Shape 305"/>
        <p:cNvGrpSpPr/>
        <p:nvPr/>
      </p:nvGrpSpPr>
      <p:grpSpPr>
        <a:xfrm>
          <a:off x="0" y="0"/>
          <a:ext cx="0" cy="0"/>
          <a:chOff x="0" y="0"/>
          <a:chExt cx="0" cy="0"/>
        </a:xfrm>
      </p:grpSpPr>
      <p:grpSp>
        <p:nvGrpSpPr>
          <p:cNvPr id="306" name="Google Shape;306;p33"/>
          <p:cNvGrpSpPr/>
          <p:nvPr/>
        </p:nvGrpSpPr>
        <p:grpSpPr>
          <a:xfrm>
            <a:off x="-216024" y="1761984"/>
            <a:ext cx="9652059" cy="2883165"/>
            <a:chOff x="-216024" y="1761984"/>
            <a:chExt cx="9652059" cy="2883165"/>
          </a:xfrm>
        </p:grpSpPr>
        <p:grpSp>
          <p:nvGrpSpPr>
            <p:cNvPr id="307" name="Google Shape;307;p33"/>
            <p:cNvGrpSpPr/>
            <p:nvPr/>
          </p:nvGrpSpPr>
          <p:grpSpPr>
            <a:xfrm>
              <a:off x="-216024" y="1761984"/>
              <a:ext cx="9652059" cy="483185"/>
              <a:chOff x="-216025" y="2997075"/>
              <a:chExt cx="9618395" cy="481500"/>
            </a:xfrm>
          </p:grpSpPr>
          <p:sp>
            <p:nvSpPr>
              <p:cNvPr id="308" name="Google Shape;308;p33"/>
              <p:cNvSpPr/>
              <p:nvPr/>
            </p:nvSpPr>
            <p:spPr>
              <a:xfrm>
                <a:off x="-216025"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33"/>
              <p:cNvSpPr/>
              <p:nvPr/>
            </p:nvSpPr>
            <p:spPr>
              <a:xfrm>
                <a:off x="26486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3"/>
              <p:cNvSpPr/>
              <p:nvPr/>
            </p:nvSpPr>
            <p:spPr>
              <a:xfrm>
                <a:off x="74575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33"/>
              <p:cNvSpPr/>
              <p:nvPr/>
            </p:nvSpPr>
            <p:spPr>
              <a:xfrm>
                <a:off x="122664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33"/>
              <p:cNvSpPr/>
              <p:nvPr/>
            </p:nvSpPr>
            <p:spPr>
              <a:xfrm>
                <a:off x="1707532"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33"/>
              <p:cNvSpPr/>
              <p:nvPr/>
            </p:nvSpPr>
            <p:spPr>
              <a:xfrm>
                <a:off x="2188421"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33"/>
              <p:cNvSpPr/>
              <p:nvPr/>
            </p:nvSpPr>
            <p:spPr>
              <a:xfrm>
                <a:off x="266931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33"/>
              <p:cNvSpPr/>
              <p:nvPr/>
            </p:nvSpPr>
            <p:spPr>
              <a:xfrm>
                <a:off x="3150199"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33"/>
              <p:cNvSpPr/>
              <p:nvPr/>
            </p:nvSpPr>
            <p:spPr>
              <a:xfrm>
                <a:off x="3631088"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33"/>
              <p:cNvSpPr/>
              <p:nvPr/>
            </p:nvSpPr>
            <p:spPr>
              <a:xfrm>
                <a:off x="4111978"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33"/>
              <p:cNvSpPr/>
              <p:nvPr/>
            </p:nvSpPr>
            <p:spPr>
              <a:xfrm>
                <a:off x="4592867"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3"/>
              <p:cNvSpPr/>
              <p:nvPr/>
            </p:nvSpPr>
            <p:spPr>
              <a:xfrm>
                <a:off x="5073756"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33"/>
              <p:cNvSpPr/>
              <p:nvPr/>
            </p:nvSpPr>
            <p:spPr>
              <a:xfrm>
                <a:off x="5554645"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33"/>
              <p:cNvSpPr/>
              <p:nvPr/>
            </p:nvSpPr>
            <p:spPr>
              <a:xfrm>
                <a:off x="603553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33"/>
              <p:cNvSpPr/>
              <p:nvPr/>
            </p:nvSpPr>
            <p:spPr>
              <a:xfrm>
                <a:off x="651642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33"/>
              <p:cNvSpPr/>
              <p:nvPr/>
            </p:nvSpPr>
            <p:spPr>
              <a:xfrm>
                <a:off x="699731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33"/>
              <p:cNvSpPr/>
              <p:nvPr/>
            </p:nvSpPr>
            <p:spPr>
              <a:xfrm>
                <a:off x="7478202"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33"/>
              <p:cNvSpPr/>
              <p:nvPr/>
            </p:nvSpPr>
            <p:spPr>
              <a:xfrm>
                <a:off x="7959091"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33"/>
              <p:cNvSpPr/>
              <p:nvPr/>
            </p:nvSpPr>
            <p:spPr>
              <a:xfrm>
                <a:off x="843998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33"/>
              <p:cNvSpPr/>
              <p:nvPr/>
            </p:nvSpPr>
            <p:spPr>
              <a:xfrm>
                <a:off x="892087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8" name="Google Shape;328;p33"/>
            <p:cNvSpPr/>
            <p:nvPr/>
          </p:nvSpPr>
          <p:spPr>
            <a:xfrm>
              <a:off x="-11050" y="2007050"/>
              <a:ext cx="9187800" cy="240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29" name="Google Shape;329;p33"/>
            <p:cNvGrpSpPr/>
            <p:nvPr/>
          </p:nvGrpSpPr>
          <p:grpSpPr>
            <a:xfrm>
              <a:off x="-216024" y="4161964"/>
              <a:ext cx="9652059" cy="483185"/>
              <a:chOff x="-216025" y="2997075"/>
              <a:chExt cx="9618395" cy="481500"/>
            </a:xfrm>
          </p:grpSpPr>
          <p:sp>
            <p:nvSpPr>
              <p:cNvPr id="330" name="Google Shape;330;p33"/>
              <p:cNvSpPr/>
              <p:nvPr/>
            </p:nvSpPr>
            <p:spPr>
              <a:xfrm>
                <a:off x="-216025"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33"/>
              <p:cNvSpPr/>
              <p:nvPr/>
            </p:nvSpPr>
            <p:spPr>
              <a:xfrm>
                <a:off x="26486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33"/>
              <p:cNvSpPr/>
              <p:nvPr/>
            </p:nvSpPr>
            <p:spPr>
              <a:xfrm>
                <a:off x="74575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33"/>
              <p:cNvSpPr/>
              <p:nvPr/>
            </p:nvSpPr>
            <p:spPr>
              <a:xfrm>
                <a:off x="122664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33"/>
              <p:cNvSpPr/>
              <p:nvPr/>
            </p:nvSpPr>
            <p:spPr>
              <a:xfrm>
                <a:off x="1707532"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33"/>
              <p:cNvSpPr/>
              <p:nvPr/>
            </p:nvSpPr>
            <p:spPr>
              <a:xfrm>
                <a:off x="2188421"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33"/>
              <p:cNvSpPr/>
              <p:nvPr/>
            </p:nvSpPr>
            <p:spPr>
              <a:xfrm>
                <a:off x="266931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33"/>
              <p:cNvSpPr/>
              <p:nvPr/>
            </p:nvSpPr>
            <p:spPr>
              <a:xfrm>
                <a:off x="3150199"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33"/>
              <p:cNvSpPr/>
              <p:nvPr/>
            </p:nvSpPr>
            <p:spPr>
              <a:xfrm>
                <a:off x="3631088"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33"/>
              <p:cNvSpPr/>
              <p:nvPr/>
            </p:nvSpPr>
            <p:spPr>
              <a:xfrm>
                <a:off x="4111978"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33"/>
              <p:cNvSpPr/>
              <p:nvPr/>
            </p:nvSpPr>
            <p:spPr>
              <a:xfrm>
                <a:off x="4592867"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33"/>
              <p:cNvSpPr/>
              <p:nvPr/>
            </p:nvSpPr>
            <p:spPr>
              <a:xfrm>
                <a:off x="5073756"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33"/>
              <p:cNvSpPr/>
              <p:nvPr/>
            </p:nvSpPr>
            <p:spPr>
              <a:xfrm>
                <a:off x="5554645"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33"/>
              <p:cNvSpPr/>
              <p:nvPr/>
            </p:nvSpPr>
            <p:spPr>
              <a:xfrm>
                <a:off x="603553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33"/>
              <p:cNvSpPr/>
              <p:nvPr/>
            </p:nvSpPr>
            <p:spPr>
              <a:xfrm>
                <a:off x="651642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33"/>
              <p:cNvSpPr/>
              <p:nvPr/>
            </p:nvSpPr>
            <p:spPr>
              <a:xfrm>
                <a:off x="699731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33"/>
              <p:cNvSpPr/>
              <p:nvPr/>
            </p:nvSpPr>
            <p:spPr>
              <a:xfrm>
                <a:off x="7478202"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33"/>
              <p:cNvSpPr/>
              <p:nvPr/>
            </p:nvSpPr>
            <p:spPr>
              <a:xfrm>
                <a:off x="7959091"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33"/>
              <p:cNvSpPr/>
              <p:nvPr/>
            </p:nvSpPr>
            <p:spPr>
              <a:xfrm>
                <a:off x="843998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33"/>
              <p:cNvSpPr/>
              <p:nvPr/>
            </p:nvSpPr>
            <p:spPr>
              <a:xfrm>
                <a:off x="892087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350" name="Google Shape;3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351" name="Google Shape;351;p33"/>
          <p:cNvSpPr txBox="1"/>
          <p:nvPr>
            <p:ph type="title"/>
          </p:nvPr>
        </p:nvSpPr>
        <p:spPr>
          <a:xfrm>
            <a:off x="1125150" y="2895463"/>
            <a:ext cx="6893700" cy="616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1pPr>
            <a:lvl2pPr lvl="1"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2pPr>
            <a:lvl3pPr lvl="2"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3pPr>
            <a:lvl4pPr lvl="3"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4pPr>
            <a:lvl5pPr lvl="4"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5pPr>
            <a:lvl6pPr lvl="5"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6pPr>
            <a:lvl7pPr lvl="6"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7pPr>
            <a:lvl8pPr lvl="7"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8pPr>
            <a:lvl9pPr lvl="8"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4">
  <p:cSld name="CUSTOM_5">
    <p:bg>
      <p:bgPr>
        <a:solidFill>
          <a:schemeClr val="dk2"/>
        </a:solidFill>
      </p:bgPr>
    </p:bg>
    <p:spTree>
      <p:nvGrpSpPr>
        <p:cNvPr id="352" name="Shape 352"/>
        <p:cNvGrpSpPr/>
        <p:nvPr/>
      </p:nvGrpSpPr>
      <p:grpSpPr>
        <a:xfrm>
          <a:off x="0" y="0"/>
          <a:ext cx="0" cy="0"/>
          <a:chOff x="0" y="0"/>
          <a:chExt cx="0" cy="0"/>
        </a:xfrm>
      </p:grpSpPr>
      <p:sp>
        <p:nvSpPr>
          <p:cNvPr id="353" name="Google Shape;35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354" name="Google Shape;354;p34"/>
          <p:cNvSpPr/>
          <p:nvPr/>
        </p:nvSpPr>
        <p:spPr>
          <a:xfrm rot="-1801062">
            <a:off x="2857808" y="-6232"/>
            <a:ext cx="1000265" cy="335604"/>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55" name="Google Shape;355;p34"/>
          <p:cNvSpPr/>
          <p:nvPr/>
        </p:nvSpPr>
        <p:spPr>
          <a:xfrm rot="-1800278">
            <a:off x="6115949" y="-75828"/>
            <a:ext cx="722299" cy="335604"/>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56" name="Google Shape;356;p34"/>
          <p:cNvSpPr/>
          <p:nvPr/>
        </p:nvSpPr>
        <p:spPr>
          <a:xfrm rot="-1800530">
            <a:off x="7720323" y="30842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57" name="Google Shape;357;p34"/>
          <p:cNvSpPr/>
          <p:nvPr/>
        </p:nvSpPr>
        <p:spPr>
          <a:xfrm rot="-1801062">
            <a:off x="-375417" y="3835418"/>
            <a:ext cx="1000265"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58" name="Google Shape;358;p34"/>
          <p:cNvSpPr/>
          <p:nvPr/>
        </p:nvSpPr>
        <p:spPr>
          <a:xfrm rot="-1800388">
            <a:off x="3886057" y="4472620"/>
            <a:ext cx="1083988" cy="335604"/>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59" name="Google Shape;359;p34"/>
          <p:cNvSpPr/>
          <p:nvPr/>
        </p:nvSpPr>
        <p:spPr>
          <a:xfrm rot="-1800278">
            <a:off x="2497899" y="3765822"/>
            <a:ext cx="722299" cy="33560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60" name="Google Shape;360;p34"/>
          <p:cNvSpPr/>
          <p:nvPr/>
        </p:nvSpPr>
        <p:spPr>
          <a:xfrm rot="-1800530">
            <a:off x="-336302" y="9770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361" name="Google Shape;361;p34"/>
          <p:cNvSpPr/>
          <p:nvPr/>
        </p:nvSpPr>
        <p:spPr>
          <a:xfrm rot="-1800746">
            <a:off x="7081873" y="815626"/>
            <a:ext cx="1729150" cy="335604"/>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6">
    <p:spTree>
      <p:nvGrpSpPr>
        <p:cNvPr id="362" name="Shape 362"/>
        <p:cNvGrpSpPr/>
        <p:nvPr/>
      </p:nvGrpSpPr>
      <p:grpSpPr>
        <a:xfrm>
          <a:off x="0" y="0"/>
          <a:ext cx="0" cy="0"/>
          <a:chOff x="0" y="0"/>
          <a:chExt cx="0" cy="0"/>
        </a:xfrm>
      </p:grpSpPr>
      <p:sp>
        <p:nvSpPr>
          <p:cNvPr id="363" name="Google Shape;36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364" name="Google Shape;364;p35"/>
          <p:cNvSpPr txBox="1"/>
          <p:nvPr>
            <p:ph type="title"/>
          </p:nvPr>
        </p:nvSpPr>
        <p:spPr>
          <a:xfrm>
            <a:off x="1081200" y="2131925"/>
            <a:ext cx="6981600" cy="616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1pPr>
            <a:lvl2pPr lvl="1"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2pPr>
            <a:lvl3pPr lvl="2"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3pPr>
            <a:lvl4pPr lvl="3"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4pPr>
            <a:lvl5pPr lvl="4"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5pPr>
            <a:lvl6pPr lvl="5"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6pPr>
            <a:lvl7pPr lvl="6"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7pPr>
            <a:lvl8pPr lvl="7"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8pPr>
            <a:lvl9pPr lvl="8"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4">
  <p:cSld name="CUSTOM_7">
    <p:spTree>
      <p:nvGrpSpPr>
        <p:cNvPr id="365" name="Shape 365"/>
        <p:cNvGrpSpPr/>
        <p:nvPr/>
      </p:nvGrpSpPr>
      <p:grpSpPr>
        <a:xfrm>
          <a:off x="0" y="0"/>
          <a:ext cx="0" cy="0"/>
          <a:chOff x="0" y="0"/>
          <a:chExt cx="0" cy="0"/>
        </a:xfrm>
      </p:grpSpPr>
      <p:sp>
        <p:nvSpPr>
          <p:cNvPr id="366" name="Google Shape;36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grpSp>
        <p:nvGrpSpPr>
          <p:cNvPr id="367" name="Google Shape;367;p36"/>
          <p:cNvGrpSpPr/>
          <p:nvPr/>
        </p:nvGrpSpPr>
        <p:grpSpPr>
          <a:xfrm>
            <a:off x="-216024" y="2295384"/>
            <a:ext cx="9652059" cy="1617090"/>
            <a:chOff x="-216025" y="2571750"/>
            <a:chExt cx="9618395" cy="1611450"/>
          </a:xfrm>
        </p:grpSpPr>
        <p:grpSp>
          <p:nvGrpSpPr>
            <p:cNvPr id="368" name="Google Shape;368;p36"/>
            <p:cNvGrpSpPr/>
            <p:nvPr/>
          </p:nvGrpSpPr>
          <p:grpSpPr>
            <a:xfrm>
              <a:off x="-216025" y="2571750"/>
              <a:ext cx="9618395" cy="481500"/>
              <a:chOff x="-216025" y="2997075"/>
              <a:chExt cx="9618395" cy="481500"/>
            </a:xfrm>
          </p:grpSpPr>
          <p:sp>
            <p:nvSpPr>
              <p:cNvPr id="369" name="Google Shape;369;p36"/>
              <p:cNvSpPr/>
              <p:nvPr/>
            </p:nvSpPr>
            <p:spPr>
              <a:xfrm>
                <a:off x="-216025"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6"/>
              <p:cNvSpPr/>
              <p:nvPr/>
            </p:nvSpPr>
            <p:spPr>
              <a:xfrm>
                <a:off x="26486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36"/>
              <p:cNvSpPr/>
              <p:nvPr/>
            </p:nvSpPr>
            <p:spPr>
              <a:xfrm>
                <a:off x="74575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36"/>
              <p:cNvSpPr/>
              <p:nvPr/>
            </p:nvSpPr>
            <p:spPr>
              <a:xfrm>
                <a:off x="122664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36"/>
              <p:cNvSpPr/>
              <p:nvPr/>
            </p:nvSpPr>
            <p:spPr>
              <a:xfrm>
                <a:off x="1707532"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36"/>
              <p:cNvSpPr/>
              <p:nvPr/>
            </p:nvSpPr>
            <p:spPr>
              <a:xfrm>
                <a:off x="2188421"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36"/>
              <p:cNvSpPr/>
              <p:nvPr/>
            </p:nvSpPr>
            <p:spPr>
              <a:xfrm>
                <a:off x="266931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36"/>
              <p:cNvSpPr/>
              <p:nvPr/>
            </p:nvSpPr>
            <p:spPr>
              <a:xfrm>
                <a:off x="3150199"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36"/>
              <p:cNvSpPr/>
              <p:nvPr/>
            </p:nvSpPr>
            <p:spPr>
              <a:xfrm>
                <a:off x="3631088"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36"/>
              <p:cNvSpPr/>
              <p:nvPr/>
            </p:nvSpPr>
            <p:spPr>
              <a:xfrm>
                <a:off x="4111978"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36"/>
              <p:cNvSpPr/>
              <p:nvPr/>
            </p:nvSpPr>
            <p:spPr>
              <a:xfrm>
                <a:off x="4592867"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36"/>
              <p:cNvSpPr/>
              <p:nvPr/>
            </p:nvSpPr>
            <p:spPr>
              <a:xfrm>
                <a:off x="5073756"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36"/>
              <p:cNvSpPr/>
              <p:nvPr/>
            </p:nvSpPr>
            <p:spPr>
              <a:xfrm>
                <a:off x="5554645"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36"/>
              <p:cNvSpPr/>
              <p:nvPr/>
            </p:nvSpPr>
            <p:spPr>
              <a:xfrm>
                <a:off x="603553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36"/>
              <p:cNvSpPr/>
              <p:nvPr/>
            </p:nvSpPr>
            <p:spPr>
              <a:xfrm>
                <a:off x="651642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36"/>
              <p:cNvSpPr/>
              <p:nvPr/>
            </p:nvSpPr>
            <p:spPr>
              <a:xfrm>
                <a:off x="699731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36"/>
              <p:cNvSpPr/>
              <p:nvPr/>
            </p:nvSpPr>
            <p:spPr>
              <a:xfrm>
                <a:off x="7478202"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36"/>
              <p:cNvSpPr/>
              <p:nvPr/>
            </p:nvSpPr>
            <p:spPr>
              <a:xfrm>
                <a:off x="7959091"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36"/>
              <p:cNvSpPr/>
              <p:nvPr/>
            </p:nvSpPr>
            <p:spPr>
              <a:xfrm>
                <a:off x="843998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36"/>
              <p:cNvSpPr/>
              <p:nvPr/>
            </p:nvSpPr>
            <p:spPr>
              <a:xfrm>
                <a:off x="892087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89" name="Google Shape;389;p36"/>
            <p:cNvSpPr/>
            <p:nvPr/>
          </p:nvSpPr>
          <p:spPr>
            <a:xfrm>
              <a:off x="-11775" y="2813025"/>
              <a:ext cx="9155700" cy="114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90" name="Google Shape;390;p36"/>
            <p:cNvGrpSpPr/>
            <p:nvPr/>
          </p:nvGrpSpPr>
          <p:grpSpPr>
            <a:xfrm>
              <a:off x="-216025" y="3701700"/>
              <a:ext cx="9618395" cy="481500"/>
              <a:chOff x="-216025" y="2997075"/>
              <a:chExt cx="9618395" cy="481500"/>
            </a:xfrm>
          </p:grpSpPr>
          <p:sp>
            <p:nvSpPr>
              <p:cNvPr id="391" name="Google Shape;391;p36"/>
              <p:cNvSpPr/>
              <p:nvPr/>
            </p:nvSpPr>
            <p:spPr>
              <a:xfrm>
                <a:off x="-216025"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36"/>
              <p:cNvSpPr/>
              <p:nvPr/>
            </p:nvSpPr>
            <p:spPr>
              <a:xfrm>
                <a:off x="26486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6"/>
              <p:cNvSpPr/>
              <p:nvPr/>
            </p:nvSpPr>
            <p:spPr>
              <a:xfrm>
                <a:off x="74575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36"/>
              <p:cNvSpPr/>
              <p:nvPr/>
            </p:nvSpPr>
            <p:spPr>
              <a:xfrm>
                <a:off x="122664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36"/>
              <p:cNvSpPr/>
              <p:nvPr/>
            </p:nvSpPr>
            <p:spPr>
              <a:xfrm>
                <a:off x="1707532"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 name="Google Shape;396;p36"/>
              <p:cNvSpPr/>
              <p:nvPr/>
            </p:nvSpPr>
            <p:spPr>
              <a:xfrm>
                <a:off x="2188421"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36"/>
              <p:cNvSpPr/>
              <p:nvPr/>
            </p:nvSpPr>
            <p:spPr>
              <a:xfrm>
                <a:off x="266931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8" name="Google Shape;398;p36"/>
              <p:cNvSpPr/>
              <p:nvPr/>
            </p:nvSpPr>
            <p:spPr>
              <a:xfrm>
                <a:off x="3150199"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36"/>
              <p:cNvSpPr/>
              <p:nvPr/>
            </p:nvSpPr>
            <p:spPr>
              <a:xfrm>
                <a:off x="3631088"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36"/>
              <p:cNvSpPr/>
              <p:nvPr/>
            </p:nvSpPr>
            <p:spPr>
              <a:xfrm>
                <a:off x="4111978"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36"/>
              <p:cNvSpPr/>
              <p:nvPr/>
            </p:nvSpPr>
            <p:spPr>
              <a:xfrm>
                <a:off x="4592867"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 name="Google Shape;402;p36"/>
              <p:cNvSpPr/>
              <p:nvPr/>
            </p:nvSpPr>
            <p:spPr>
              <a:xfrm>
                <a:off x="5073756"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36"/>
              <p:cNvSpPr/>
              <p:nvPr/>
            </p:nvSpPr>
            <p:spPr>
              <a:xfrm>
                <a:off x="5554645"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36"/>
              <p:cNvSpPr/>
              <p:nvPr/>
            </p:nvSpPr>
            <p:spPr>
              <a:xfrm>
                <a:off x="603553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36"/>
              <p:cNvSpPr/>
              <p:nvPr/>
            </p:nvSpPr>
            <p:spPr>
              <a:xfrm>
                <a:off x="6516424"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 name="Google Shape;406;p36"/>
              <p:cNvSpPr/>
              <p:nvPr/>
            </p:nvSpPr>
            <p:spPr>
              <a:xfrm>
                <a:off x="6997313"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6"/>
              <p:cNvSpPr/>
              <p:nvPr/>
            </p:nvSpPr>
            <p:spPr>
              <a:xfrm>
                <a:off x="7478202"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36"/>
              <p:cNvSpPr/>
              <p:nvPr/>
            </p:nvSpPr>
            <p:spPr>
              <a:xfrm>
                <a:off x="7959091"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36"/>
              <p:cNvSpPr/>
              <p:nvPr/>
            </p:nvSpPr>
            <p:spPr>
              <a:xfrm>
                <a:off x="843998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0" name="Google Shape;410;p36"/>
              <p:cNvSpPr/>
              <p:nvPr/>
            </p:nvSpPr>
            <p:spPr>
              <a:xfrm>
                <a:off x="8920870" y="2997075"/>
                <a:ext cx="481500" cy="48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411" name="Google Shape;411;p36"/>
          <p:cNvSpPr/>
          <p:nvPr/>
        </p:nvSpPr>
        <p:spPr>
          <a:xfrm>
            <a:off x="2985750" y="1016475"/>
            <a:ext cx="3172500" cy="797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1"/>
                </a:solidFill>
                <a:latin typeface="Archivo"/>
                <a:ea typeface="Archivo"/>
                <a:cs typeface="Archivo"/>
                <a:sym typeface="Archivo"/>
              </a:rPr>
              <a:t>ANSWER</a:t>
            </a:r>
            <a:endParaRPr sz="4600">
              <a:solidFill>
                <a:schemeClr val="dk1"/>
              </a:solidFill>
              <a:latin typeface="Archivo"/>
              <a:ea typeface="Archivo"/>
              <a:cs typeface="Archivo"/>
              <a:sym typeface="Archivo"/>
            </a:endParaRPr>
          </a:p>
        </p:txBody>
      </p:sp>
      <p:sp>
        <p:nvSpPr>
          <p:cNvPr id="412" name="Google Shape;412;p36"/>
          <p:cNvSpPr txBox="1"/>
          <p:nvPr>
            <p:ph type="title"/>
          </p:nvPr>
        </p:nvSpPr>
        <p:spPr>
          <a:xfrm>
            <a:off x="1146325" y="2798675"/>
            <a:ext cx="6893700" cy="616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1pPr>
            <a:lvl2pPr lvl="1"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2pPr>
            <a:lvl3pPr lvl="2"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3pPr>
            <a:lvl4pPr lvl="3"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4pPr>
            <a:lvl5pPr lvl="4"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5pPr>
            <a:lvl6pPr lvl="5"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6pPr>
            <a:lvl7pPr lvl="6"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7pPr>
            <a:lvl8pPr lvl="7"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8pPr>
            <a:lvl9pPr lvl="8" algn="ctr">
              <a:spcBef>
                <a:spcPts val="0"/>
              </a:spcBef>
              <a:spcAft>
                <a:spcPts val="0"/>
              </a:spcAft>
              <a:buClr>
                <a:schemeClr val="dk1"/>
              </a:buClr>
              <a:buSzPts val="2600"/>
              <a:buFont typeface="Archivo Medium"/>
              <a:buNone/>
              <a:defRPr sz="2600">
                <a:latin typeface="Archivo Medium"/>
                <a:ea typeface="Archivo Medium"/>
                <a:cs typeface="Archivo Medium"/>
                <a:sym typeface="Archivo Medium"/>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6">
  <p:cSld name="SECTION_TITLE_AND_DESCRIPTION_1">
    <p:bg>
      <p:bgPr>
        <a:solidFill>
          <a:schemeClr val="lt2"/>
        </a:solidFill>
      </p:bgPr>
    </p:bg>
    <p:spTree>
      <p:nvGrpSpPr>
        <p:cNvPr id="413" name="Shape 413"/>
        <p:cNvGrpSpPr/>
        <p:nvPr/>
      </p:nvGrpSpPr>
      <p:grpSpPr>
        <a:xfrm>
          <a:off x="0" y="0"/>
          <a:ext cx="0" cy="0"/>
          <a:chOff x="0" y="0"/>
          <a:chExt cx="0" cy="0"/>
        </a:xfrm>
      </p:grpSpPr>
      <p:sp>
        <p:nvSpPr>
          <p:cNvPr id="414" name="Google Shape;41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accent1"/>
                </a:solidFill>
                <a:latin typeface="Archivo"/>
                <a:ea typeface="Archivo"/>
                <a:cs typeface="Archivo"/>
                <a:sym typeface="Archivo"/>
              </a:defRPr>
            </a:lvl1pPr>
            <a:lvl2pPr lvl="1" rtl="0">
              <a:buNone/>
              <a:defRPr>
                <a:solidFill>
                  <a:schemeClr val="accent1"/>
                </a:solidFill>
                <a:latin typeface="Archivo"/>
                <a:ea typeface="Archivo"/>
                <a:cs typeface="Archivo"/>
                <a:sym typeface="Archivo"/>
              </a:defRPr>
            </a:lvl2pPr>
            <a:lvl3pPr lvl="2" rtl="0">
              <a:buNone/>
              <a:defRPr>
                <a:solidFill>
                  <a:schemeClr val="accent1"/>
                </a:solidFill>
                <a:latin typeface="Archivo"/>
                <a:ea typeface="Archivo"/>
                <a:cs typeface="Archivo"/>
                <a:sym typeface="Archivo"/>
              </a:defRPr>
            </a:lvl3pPr>
            <a:lvl4pPr lvl="3" rtl="0">
              <a:buNone/>
              <a:defRPr>
                <a:solidFill>
                  <a:schemeClr val="accent1"/>
                </a:solidFill>
                <a:latin typeface="Archivo"/>
                <a:ea typeface="Archivo"/>
                <a:cs typeface="Archivo"/>
                <a:sym typeface="Archivo"/>
              </a:defRPr>
            </a:lvl4pPr>
            <a:lvl5pPr lvl="4" rtl="0">
              <a:buNone/>
              <a:defRPr>
                <a:solidFill>
                  <a:schemeClr val="accent1"/>
                </a:solidFill>
                <a:latin typeface="Archivo"/>
                <a:ea typeface="Archivo"/>
                <a:cs typeface="Archivo"/>
                <a:sym typeface="Archivo"/>
              </a:defRPr>
            </a:lvl5pPr>
            <a:lvl6pPr lvl="5" rtl="0">
              <a:buNone/>
              <a:defRPr>
                <a:solidFill>
                  <a:schemeClr val="accent1"/>
                </a:solidFill>
                <a:latin typeface="Archivo"/>
                <a:ea typeface="Archivo"/>
                <a:cs typeface="Archivo"/>
                <a:sym typeface="Archivo"/>
              </a:defRPr>
            </a:lvl6pPr>
            <a:lvl7pPr lvl="6" rtl="0">
              <a:buNone/>
              <a:defRPr>
                <a:solidFill>
                  <a:schemeClr val="accent1"/>
                </a:solidFill>
                <a:latin typeface="Archivo"/>
                <a:ea typeface="Archivo"/>
                <a:cs typeface="Archivo"/>
                <a:sym typeface="Archivo"/>
              </a:defRPr>
            </a:lvl7pPr>
            <a:lvl8pPr lvl="7" rtl="0">
              <a:buNone/>
              <a:defRPr>
                <a:solidFill>
                  <a:schemeClr val="accent1"/>
                </a:solidFill>
                <a:latin typeface="Archivo"/>
                <a:ea typeface="Archivo"/>
                <a:cs typeface="Archivo"/>
                <a:sym typeface="Archivo"/>
              </a:defRPr>
            </a:lvl8pPr>
            <a:lvl9pPr lvl="8" rtl="0">
              <a:buNone/>
              <a:defRPr>
                <a:solidFill>
                  <a:schemeClr val="accen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415" name="Google Shape;415;p37"/>
          <p:cNvSpPr/>
          <p:nvPr/>
        </p:nvSpPr>
        <p:spPr>
          <a:xfrm rot="-1801062">
            <a:off x="2491108" y="969068"/>
            <a:ext cx="1000265" cy="335604"/>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416" name="Google Shape;416;p37"/>
          <p:cNvSpPr/>
          <p:nvPr/>
        </p:nvSpPr>
        <p:spPr>
          <a:xfrm rot="-1800278">
            <a:off x="5281949" y="744072"/>
            <a:ext cx="722299" cy="335604"/>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417" name="Google Shape;417;p37"/>
          <p:cNvSpPr/>
          <p:nvPr/>
        </p:nvSpPr>
        <p:spPr>
          <a:xfrm rot="-1800530">
            <a:off x="7223623" y="715274"/>
            <a:ext cx="1768928" cy="335604"/>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418" name="Google Shape;418;p37"/>
          <p:cNvSpPr/>
          <p:nvPr/>
        </p:nvSpPr>
        <p:spPr>
          <a:xfrm rot="-1800530">
            <a:off x="7720323" y="30842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419" name="Google Shape;419;p37"/>
          <p:cNvSpPr/>
          <p:nvPr/>
        </p:nvSpPr>
        <p:spPr>
          <a:xfrm rot="-1801062">
            <a:off x="-375417" y="3835418"/>
            <a:ext cx="1000265" cy="335604"/>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420" name="Google Shape;420;p37"/>
          <p:cNvSpPr/>
          <p:nvPr/>
        </p:nvSpPr>
        <p:spPr>
          <a:xfrm rot="-1800388">
            <a:off x="4944507" y="4154170"/>
            <a:ext cx="1083988" cy="335604"/>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421" name="Google Shape;421;p37"/>
          <p:cNvSpPr/>
          <p:nvPr/>
        </p:nvSpPr>
        <p:spPr>
          <a:xfrm rot="-1800278">
            <a:off x="1433349" y="3835422"/>
            <a:ext cx="722299" cy="335604"/>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422" name="Google Shape;422;p37"/>
          <p:cNvSpPr/>
          <p:nvPr/>
        </p:nvSpPr>
        <p:spPr>
          <a:xfrm rot="-1800530">
            <a:off x="-336302" y="977024"/>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6">
  <p:cSld name="BIG_NUMBER_1">
    <p:bg>
      <p:bgPr>
        <a:solidFill>
          <a:schemeClr val="lt1"/>
        </a:solidFill>
      </p:bgPr>
    </p:bg>
    <p:spTree>
      <p:nvGrpSpPr>
        <p:cNvPr id="423" name="Shape 423"/>
        <p:cNvGrpSpPr/>
        <p:nvPr/>
      </p:nvGrpSpPr>
      <p:grpSpPr>
        <a:xfrm>
          <a:off x="0" y="0"/>
          <a:ext cx="0" cy="0"/>
          <a:chOff x="0" y="0"/>
          <a:chExt cx="0" cy="0"/>
        </a:xfrm>
      </p:grpSpPr>
      <p:grpSp>
        <p:nvGrpSpPr>
          <p:cNvPr id="424" name="Google Shape;424;p38"/>
          <p:cNvGrpSpPr/>
          <p:nvPr/>
        </p:nvGrpSpPr>
        <p:grpSpPr>
          <a:xfrm>
            <a:off x="-216024" y="1761984"/>
            <a:ext cx="9652059" cy="2883165"/>
            <a:chOff x="-216024" y="1761984"/>
            <a:chExt cx="9652059" cy="2883165"/>
          </a:xfrm>
        </p:grpSpPr>
        <p:grpSp>
          <p:nvGrpSpPr>
            <p:cNvPr id="425" name="Google Shape;425;p38"/>
            <p:cNvGrpSpPr/>
            <p:nvPr/>
          </p:nvGrpSpPr>
          <p:grpSpPr>
            <a:xfrm>
              <a:off x="-216024" y="1761984"/>
              <a:ext cx="9652059" cy="483185"/>
              <a:chOff x="-216025" y="2997075"/>
              <a:chExt cx="9618395" cy="481500"/>
            </a:xfrm>
          </p:grpSpPr>
          <p:sp>
            <p:nvSpPr>
              <p:cNvPr id="426" name="Google Shape;426;p38"/>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38"/>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38"/>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38"/>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38"/>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38"/>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38"/>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38"/>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38"/>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38"/>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38"/>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38"/>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38"/>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38"/>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38"/>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38"/>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38"/>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38"/>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38"/>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38"/>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6" name="Google Shape;446;p38"/>
            <p:cNvSpPr/>
            <p:nvPr/>
          </p:nvSpPr>
          <p:spPr>
            <a:xfrm>
              <a:off x="-11050" y="2007050"/>
              <a:ext cx="9187800" cy="240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47" name="Google Shape;447;p38"/>
            <p:cNvGrpSpPr/>
            <p:nvPr/>
          </p:nvGrpSpPr>
          <p:grpSpPr>
            <a:xfrm>
              <a:off x="-216024" y="4161964"/>
              <a:ext cx="9652059" cy="483185"/>
              <a:chOff x="-216025" y="2997075"/>
              <a:chExt cx="9618395" cy="481500"/>
            </a:xfrm>
          </p:grpSpPr>
          <p:sp>
            <p:nvSpPr>
              <p:cNvPr id="448" name="Google Shape;448;p38"/>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38"/>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38"/>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38"/>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38"/>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38"/>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38"/>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38"/>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 name="Google Shape;456;p38"/>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38"/>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38"/>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38"/>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38"/>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38"/>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38"/>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38"/>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38"/>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38"/>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38"/>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38"/>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468" name="Google Shape;46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1"/>
                </a:solidFill>
                <a:latin typeface="Archivo"/>
                <a:ea typeface="Archivo"/>
                <a:cs typeface="Archivo"/>
                <a:sym typeface="Archivo"/>
              </a:defRPr>
            </a:lvl1pPr>
            <a:lvl2pPr lvl="1" rtl="0">
              <a:buNone/>
              <a:defRPr>
                <a:solidFill>
                  <a:schemeClr val="dk1"/>
                </a:solidFill>
                <a:latin typeface="Archivo"/>
                <a:ea typeface="Archivo"/>
                <a:cs typeface="Archivo"/>
                <a:sym typeface="Archivo"/>
              </a:defRPr>
            </a:lvl2pPr>
            <a:lvl3pPr lvl="2" rtl="0">
              <a:buNone/>
              <a:defRPr>
                <a:solidFill>
                  <a:schemeClr val="dk1"/>
                </a:solidFill>
                <a:latin typeface="Archivo"/>
                <a:ea typeface="Archivo"/>
                <a:cs typeface="Archivo"/>
                <a:sym typeface="Archivo"/>
              </a:defRPr>
            </a:lvl3pPr>
            <a:lvl4pPr lvl="3" rtl="0">
              <a:buNone/>
              <a:defRPr>
                <a:solidFill>
                  <a:schemeClr val="dk1"/>
                </a:solidFill>
                <a:latin typeface="Archivo"/>
                <a:ea typeface="Archivo"/>
                <a:cs typeface="Archivo"/>
                <a:sym typeface="Archivo"/>
              </a:defRPr>
            </a:lvl4pPr>
            <a:lvl5pPr lvl="4" rtl="0">
              <a:buNone/>
              <a:defRPr>
                <a:solidFill>
                  <a:schemeClr val="dk1"/>
                </a:solidFill>
                <a:latin typeface="Archivo"/>
                <a:ea typeface="Archivo"/>
                <a:cs typeface="Archivo"/>
                <a:sym typeface="Archivo"/>
              </a:defRPr>
            </a:lvl5pPr>
            <a:lvl6pPr lvl="5" rtl="0">
              <a:buNone/>
              <a:defRPr>
                <a:solidFill>
                  <a:schemeClr val="dk1"/>
                </a:solidFill>
                <a:latin typeface="Archivo"/>
                <a:ea typeface="Archivo"/>
                <a:cs typeface="Archivo"/>
                <a:sym typeface="Archivo"/>
              </a:defRPr>
            </a:lvl6pPr>
            <a:lvl7pPr lvl="6" rtl="0">
              <a:buNone/>
              <a:defRPr>
                <a:solidFill>
                  <a:schemeClr val="dk1"/>
                </a:solidFill>
                <a:latin typeface="Archivo"/>
                <a:ea typeface="Archivo"/>
                <a:cs typeface="Archivo"/>
                <a:sym typeface="Archivo"/>
              </a:defRPr>
            </a:lvl7pPr>
            <a:lvl8pPr lvl="7" rtl="0">
              <a:buNone/>
              <a:defRPr>
                <a:solidFill>
                  <a:schemeClr val="dk1"/>
                </a:solidFill>
                <a:latin typeface="Archivo"/>
                <a:ea typeface="Archivo"/>
                <a:cs typeface="Archivo"/>
                <a:sym typeface="Archivo"/>
              </a:defRPr>
            </a:lvl8pPr>
            <a:lvl9pPr lvl="8" rtl="0">
              <a:buNone/>
              <a:defRPr>
                <a:solidFill>
                  <a:schemeClr val="dk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grpSp>
        <p:nvGrpSpPr>
          <p:cNvPr id="469" name="Google Shape;469;p38"/>
          <p:cNvGrpSpPr/>
          <p:nvPr/>
        </p:nvGrpSpPr>
        <p:grpSpPr>
          <a:xfrm>
            <a:off x="-216024" y="2295384"/>
            <a:ext cx="9652059" cy="1617090"/>
            <a:chOff x="-216025" y="2571750"/>
            <a:chExt cx="9618395" cy="1611450"/>
          </a:xfrm>
        </p:grpSpPr>
        <p:grpSp>
          <p:nvGrpSpPr>
            <p:cNvPr id="470" name="Google Shape;470;p38"/>
            <p:cNvGrpSpPr/>
            <p:nvPr/>
          </p:nvGrpSpPr>
          <p:grpSpPr>
            <a:xfrm>
              <a:off x="-216025" y="2571750"/>
              <a:ext cx="9618395" cy="481500"/>
              <a:chOff x="-216025" y="2997075"/>
              <a:chExt cx="9618395" cy="481500"/>
            </a:xfrm>
          </p:grpSpPr>
          <p:sp>
            <p:nvSpPr>
              <p:cNvPr id="471" name="Google Shape;471;p38"/>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38"/>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38"/>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38"/>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38"/>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38"/>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38"/>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38"/>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 name="Google Shape;479;p38"/>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38"/>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38"/>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38"/>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38"/>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38"/>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38"/>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38"/>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38"/>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38"/>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38"/>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 name="Google Shape;490;p38"/>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91" name="Google Shape;491;p38"/>
            <p:cNvSpPr/>
            <p:nvPr/>
          </p:nvSpPr>
          <p:spPr>
            <a:xfrm>
              <a:off x="-11775" y="2813025"/>
              <a:ext cx="9155700" cy="114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92" name="Google Shape;492;p38"/>
            <p:cNvGrpSpPr/>
            <p:nvPr/>
          </p:nvGrpSpPr>
          <p:grpSpPr>
            <a:xfrm>
              <a:off x="-216025" y="3701700"/>
              <a:ext cx="9618395" cy="481500"/>
              <a:chOff x="-216025" y="2997075"/>
              <a:chExt cx="9618395" cy="481500"/>
            </a:xfrm>
          </p:grpSpPr>
          <p:sp>
            <p:nvSpPr>
              <p:cNvPr id="493" name="Google Shape;493;p38"/>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38"/>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38"/>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38"/>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38"/>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38"/>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38"/>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38"/>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8"/>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38"/>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38"/>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38"/>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5" name="Google Shape;505;p38"/>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 name="Google Shape;506;p38"/>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38"/>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38"/>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38"/>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38"/>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38"/>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38"/>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513" name="Google Shape;513;p38"/>
          <p:cNvSpPr txBox="1"/>
          <p:nvPr>
            <p:ph type="title"/>
          </p:nvPr>
        </p:nvSpPr>
        <p:spPr>
          <a:xfrm>
            <a:off x="1146325" y="2798675"/>
            <a:ext cx="6893700" cy="616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1pPr>
            <a:lvl2pPr lvl="1"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2pPr>
            <a:lvl3pPr lvl="2"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3pPr>
            <a:lvl4pPr lvl="3"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4pPr>
            <a:lvl5pPr lvl="4"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5pPr>
            <a:lvl6pPr lvl="5"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6pPr>
            <a:lvl7pPr lvl="6"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7pPr>
            <a:lvl8pPr lvl="7"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8pPr>
            <a:lvl9pPr lvl="8" algn="ctr">
              <a:spcBef>
                <a:spcPts val="0"/>
              </a:spcBef>
              <a:spcAft>
                <a:spcPts val="0"/>
              </a:spcAft>
              <a:buClr>
                <a:schemeClr val="dk2"/>
              </a:buClr>
              <a:buSzPts val="2600"/>
              <a:buFont typeface="Archivo Medium"/>
              <a:buNone/>
              <a:defRPr sz="2600">
                <a:solidFill>
                  <a:schemeClr val="dk2"/>
                </a:solidFill>
                <a:latin typeface="Archivo Medium"/>
                <a:ea typeface="Archivo Medium"/>
                <a:cs typeface="Archivo Medium"/>
                <a:sym typeface="Archivo Medium"/>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nner" type="blank">
  <p:cSld name="BLANK">
    <p:bg>
      <p:bgPr>
        <a:solidFill>
          <a:schemeClr val="dk1"/>
        </a:solidFill>
      </p:bgPr>
    </p:bg>
    <p:spTree>
      <p:nvGrpSpPr>
        <p:cNvPr id="514" name="Shape 514"/>
        <p:cNvGrpSpPr/>
        <p:nvPr/>
      </p:nvGrpSpPr>
      <p:grpSpPr>
        <a:xfrm>
          <a:off x="0" y="0"/>
          <a:ext cx="0" cy="0"/>
          <a:chOff x="0" y="0"/>
          <a:chExt cx="0" cy="0"/>
        </a:xfrm>
      </p:grpSpPr>
      <p:sp>
        <p:nvSpPr>
          <p:cNvPr id="515" name="Google Shape;51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latin typeface="Archivo"/>
                <a:ea typeface="Archivo"/>
                <a:cs typeface="Archivo"/>
                <a:sym typeface="Archivo"/>
              </a:defRPr>
            </a:lvl1pPr>
            <a:lvl2pPr lvl="1">
              <a:buNone/>
              <a:defRPr>
                <a:solidFill>
                  <a:schemeClr val="lt1"/>
                </a:solidFill>
                <a:latin typeface="Archivo"/>
                <a:ea typeface="Archivo"/>
                <a:cs typeface="Archivo"/>
                <a:sym typeface="Archivo"/>
              </a:defRPr>
            </a:lvl2pPr>
            <a:lvl3pPr lvl="2">
              <a:buNone/>
              <a:defRPr>
                <a:solidFill>
                  <a:schemeClr val="lt1"/>
                </a:solidFill>
                <a:latin typeface="Archivo"/>
                <a:ea typeface="Archivo"/>
                <a:cs typeface="Archivo"/>
                <a:sym typeface="Archivo"/>
              </a:defRPr>
            </a:lvl3pPr>
            <a:lvl4pPr lvl="3">
              <a:buNone/>
              <a:defRPr>
                <a:solidFill>
                  <a:schemeClr val="lt1"/>
                </a:solidFill>
                <a:latin typeface="Archivo"/>
                <a:ea typeface="Archivo"/>
                <a:cs typeface="Archivo"/>
                <a:sym typeface="Archivo"/>
              </a:defRPr>
            </a:lvl4pPr>
            <a:lvl5pPr lvl="4">
              <a:buNone/>
              <a:defRPr>
                <a:solidFill>
                  <a:schemeClr val="lt1"/>
                </a:solidFill>
                <a:latin typeface="Archivo"/>
                <a:ea typeface="Archivo"/>
                <a:cs typeface="Archivo"/>
                <a:sym typeface="Archivo"/>
              </a:defRPr>
            </a:lvl5pPr>
            <a:lvl6pPr lvl="5">
              <a:buNone/>
              <a:defRPr>
                <a:solidFill>
                  <a:schemeClr val="lt1"/>
                </a:solidFill>
                <a:latin typeface="Archivo"/>
                <a:ea typeface="Archivo"/>
                <a:cs typeface="Archivo"/>
                <a:sym typeface="Archivo"/>
              </a:defRPr>
            </a:lvl6pPr>
            <a:lvl7pPr lvl="6">
              <a:buNone/>
              <a:defRPr>
                <a:solidFill>
                  <a:schemeClr val="lt1"/>
                </a:solidFill>
                <a:latin typeface="Archivo"/>
                <a:ea typeface="Archivo"/>
                <a:cs typeface="Archivo"/>
                <a:sym typeface="Archivo"/>
              </a:defRPr>
            </a:lvl7pPr>
            <a:lvl8pPr lvl="7">
              <a:buNone/>
              <a:defRPr>
                <a:solidFill>
                  <a:schemeClr val="lt1"/>
                </a:solidFill>
                <a:latin typeface="Archivo"/>
                <a:ea typeface="Archivo"/>
                <a:cs typeface="Archivo"/>
                <a:sym typeface="Archivo"/>
              </a:defRPr>
            </a:lvl8pPr>
            <a:lvl9pPr lvl="8">
              <a:buNone/>
              <a:defRPr>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
        <p:nvSpPr>
          <p:cNvPr id="516" name="Google Shape;516;p39"/>
          <p:cNvSpPr/>
          <p:nvPr/>
        </p:nvSpPr>
        <p:spPr>
          <a:xfrm rot="-1800530">
            <a:off x="-366677" y="2116999"/>
            <a:ext cx="1768928" cy="33560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17" name="Google Shape;517;p39"/>
          <p:cNvSpPr/>
          <p:nvPr/>
        </p:nvSpPr>
        <p:spPr>
          <a:xfrm rot="-1801062">
            <a:off x="2721608" y="430443"/>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18" name="Google Shape;518;p39"/>
          <p:cNvSpPr/>
          <p:nvPr/>
        </p:nvSpPr>
        <p:spPr>
          <a:xfrm rot="-1800530">
            <a:off x="-507902" y="4201499"/>
            <a:ext cx="1768928" cy="33560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19" name="Google Shape;519;p39"/>
          <p:cNvSpPr/>
          <p:nvPr/>
        </p:nvSpPr>
        <p:spPr>
          <a:xfrm rot="-1801062">
            <a:off x="6703758" y="1279318"/>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20" name="Google Shape;520;p39"/>
          <p:cNvSpPr/>
          <p:nvPr/>
        </p:nvSpPr>
        <p:spPr>
          <a:xfrm rot="-1800530">
            <a:off x="7833473" y="2852174"/>
            <a:ext cx="1768928" cy="33560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21" name="Google Shape;521;p39"/>
          <p:cNvSpPr/>
          <p:nvPr/>
        </p:nvSpPr>
        <p:spPr>
          <a:xfrm rot="-1801062">
            <a:off x="731283" y="2852168"/>
            <a:ext cx="1000265" cy="335604"/>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22" name="Google Shape;522;p39"/>
          <p:cNvSpPr/>
          <p:nvPr/>
        </p:nvSpPr>
        <p:spPr>
          <a:xfrm rot="-1801062">
            <a:off x="6609583" y="-3282"/>
            <a:ext cx="1000265" cy="33560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23" name="Google Shape;523;p39"/>
          <p:cNvSpPr/>
          <p:nvPr/>
        </p:nvSpPr>
        <p:spPr>
          <a:xfrm rot="-1800278">
            <a:off x="5094424" y="750122"/>
            <a:ext cx="722299" cy="335604"/>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24" name="Google Shape;524;p39"/>
          <p:cNvSpPr/>
          <p:nvPr/>
        </p:nvSpPr>
        <p:spPr>
          <a:xfrm rot="-1800388">
            <a:off x="7431857" y="4201495"/>
            <a:ext cx="1083988" cy="335604"/>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25" name="Google Shape;525;p39"/>
          <p:cNvSpPr/>
          <p:nvPr>
            <p:ph idx="2" type="pic"/>
          </p:nvPr>
        </p:nvSpPr>
        <p:spPr>
          <a:xfrm>
            <a:off x="2017750" y="3570765"/>
            <a:ext cx="1488900" cy="1045500"/>
          </a:xfrm>
          <a:prstGeom prst="roundRect">
            <a:avLst>
              <a:gd fmla="val 50000" name="adj"/>
            </a:avLst>
          </a:prstGeom>
          <a:noFill/>
          <a:ln>
            <a:noFill/>
          </a:ln>
        </p:spPr>
      </p:sp>
      <p:sp>
        <p:nvSpPr>
          <p:cNvPr id="526" name="Google Shape;526;p39"/>
          <p:cNvSpPr/>
          <p:nvPr>
            <p:ph idx="3" type="pic"/>
          </p:nvPr>
        </p:nvSpPr>
        <p:spPr>
          <a:xfrm>
            <a:off x="3840838" y="3570765"/>
            <a:ext cx="1488900" cy="1045500"/>
          </a:xfrm>
          <a:prstGeom prst="roundRect">
            <a:avLst>
              <a:gd fmla="val 50000" name="adj"/>
            </a:avLst>
          </a:prstGeom>
          <a:noFill/>
          <a:ln>
            <a:noFill/>
          </a:ln>
        </p:spPr>
      </p:sp>
      <p:sp>
        <p:nvSpPr>
          <p:cNvPr id="527" name="Google Shape;527;p39"/>
          <p:cNvSpPr/>
          <p:nvPr>
            <p:ph idx="4" type="pic"/>
          </p:nvPr>
        </p:nvSpPr>
        <p:spPr>
          <a:xfrm>
            <a:off x="5637338" y="3570765"/>
            <a:ext cx="1488900" cy="1045500"/>
          </a:xfrm>
          <a:prstGeom prst="roundRect">
            <a:avLst>
              <a:gd fmla="val 50000" name="adj"/>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ard">
  <p:cSld name="CUSTOM">
    <p:bg>
      <p:bgPr>
        <a:solidFill>
          <a:schemeClr val="lt2"/>
        </a:solidFill>
      </p:bgPr>
    </p:bg>
    <p:spTree>
      <p:nvGrpSpPr>
        <p:cNvPr id="528" name="Shape 528"/>
        <p:cNvGrpSpPr/>
        <p:nvPr/>
      </p:nvGrpSpPr>
      <p:grpSpPr>
        <a:xfrm>
          <a:off x="0" y="0"/>
          <a:ext cx="0" cy="0"/>
          <a:chOff x="0" y="0"/>
          <a:chExt cx="0" cy="0"/>
        </a:xfrm>
      </p:grpSpPr>
      <p:sp>
        <p:nvSpPr>
          <p:cNvPr id="529" name="Google Shape;529;p40"/>
          <p:cNvSpPr/>
          <p:nvPr/>
        </p:nvSpPr>
        <p:spPr>
          <a:xfrm rot="-1800530">
            <a:off x="6612948" y="296074"/>
            <a:ext cx="1768928" cy="335604"/>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30" name="Google Shape;530;p40"/>
          <p:cNvSpPr/>
          <p:nvPr/>
        </p:nvSpPr>
        <p:spPr>
          <a:xfrm rot="-1801062">
            <a:off x="1243058" y="488218"/>
            <a:ext cx="1000265" cy="335604"/>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31" name="Google Shape;531;p40"/>
          <p:cNvSpPr/>
          <p:nvPr/>
        </p:nvSpPr>
        <p:spPr>
          <a:xfrm rot="-1800530">
            <a:off x="-295752" y="3754249"/>
            <a:ext cx="1768928" cy="335604"/>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32" name="Google Shape;532;p40"/>
          <p:cNvSpPr/>
          <p:nvPr/>
        </p:nvSpPr>
        <p:spPr>
          <a:xfrm rot="-1801062">
            <a:off x="8003033" y="1401318"/>
            <a:ext cx="1000265" cy="335604"/>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33" name="Google Shape;533;p40"/>
          <p:cNvSpPr/>
          <p:nvPr/>
        </p:nvSpPr>
        <p:spPr>
          <a:xfrm rot="-1800530">
            <a:off x="7798198" y="3871949"/>
            <a:ext cx="1768928" cy="33560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34" name="Google Shape;534;p40"/>
          <p:cNvSpPr/>
          <p:nvPr/>
        </p:nvSpPr>
        <p:spPr>
          <a:xfrm rot="-1801062">
            <a:off x="268033" y="1738368"/>
            <a:ext cx="1000265" cy="335604"/>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35" name="Google Shape;535;p40"/>
          <p:cNvSpPr/>
          <p:nvPr/>
        </p:nvSpPr>
        <p:spPr>
          <a:xfrm rot="-1800278">
            <a:off x="1820824" y="2403947"/>
            <a:ext cx="722299" cy="335604"/>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
        <p:nvSpPr>
          <p:cNvPr id="536" name="Google Shape;536;p40"/>
          <p:cNvSpPr/>
          <p:nvPr/>
        </p:nvSpPr>
        <p:spPr>
          <a:xfrm rot="-1800388">
            <a:off x="6207782" y="2330070"/>
            <a:ext cx="1083988" cy="335604"/>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0">
              <a:solidFill>
                <a:srgbClr val="B1971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
    <p:spTree>
      <p:nvGrpSpPr>
        <p:cNvPr id="537" name="Shape 5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2" name="Shape 42"/>
        <p:cNvGrpSpPr/>
        <p:nvPr/>
      </p:nvGrpSpPr>
      <p:grpSpPr>
        <a:xfrm>
          <a:off x="0" y="0"/>
          <a:ext cx="0" cy="0"/>
          <a:chOff x="0" y="0"/>
          <a:chExt cx="0" cy="0"/>
        </a:xfrm>
      </p:grpSpPr>
      <p:sp>
        <p:nvSpPr>
          <p:cNvPr id="43" name="Google Shape;4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9" name="Google Shape;4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50" name="Google Shape;5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600"/>
              <a:buNone/>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100" y="149200"/>
            <a:ext cx="8629800" cy="895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Archivo ExtraBold"/>
              <a:buNone/>
              <a:defRPr sz="5600">
                <a:solidFill>
                  <a:schemeClr val="dk1"/>
                </a:solidFill>
                <a:latin typeface="Archivo ExtraBold"/>
                <a:ea typeface="Archivo ExtraBold"/>
                <a:cs typeface="Archivo ExtraBold"/>
                <a:sym typeface="Archivo ExtraBold"/>
              </a:defRPr>
            </a:lvl1pPr>
            <a:lvl2pPr lvl="1">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2pPr>
            <a:lvl3pPr lvl="2">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3pPr>
            <a:lvl4pPr lvl="3">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4pPr>
            <a:lvl5pPr lvl="4">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5pPr>
            <a:lvl6pPr lvl="5">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6pPr>
            <a:lvl7pPr lvl="6">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7pPr>
            <a:lvl8pPr lvl="7">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8pPr>
            <a:lvl9pPr lvl="8">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367225" y="3878850"/>
            <a:ext cx="8469300" cy="9066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1pPr>
            <a:lvl2pPr indent="-330200" lvl="1" marL="9144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2pPr>
            <a:lvl3pPr indent="-330200" lvl="2" marL="13716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3pPr>
            <a:lvl4pPr indent="-330200" lvl="3" marL="18288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4pPr>
            <a:lvl5pPr indent="-330200" lvl="4" marL="22860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5pPr>
            <a:lvl6pPr indent="-330200" lvl="5" marL="27432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6pPr>
            <a:lvl7pPr indent="-330200" lvl="6" marL="32004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7pPr>
            <a:lvl8pPr indent="-330200" lvl="7" marL="36576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8pPr>
            <a:lvl9pPr indent="-330200" lvl="8" marL="4114800">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46962"/>
          </p15:clr>
        </p15:guide>
        <p15:guide id="2"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 Id="rId3" Type="http://schemas.openxmlformats.org/officeDocument/2006/relationships/hyperlink" Target="https://ojs.aaai.org/index.php/ICWSM/article/view/3254" TargetMode="External"/><Relationship Id="rId4" Type="http://schemas.openxmlformats.org/officeDocument/2006/relationships/hyperlink" Target="http://fakenews.research.sfu.ca/" TargetMode="External"/><Relationship Id="rId9" Type="http://schemas.openxmlformats.org/officeDocument/2006/relationships/hyperlink" Target="https://onlineacademiccommunity.uvic.ca/isot/2022/11/27/fake-news-detection-datasets/" TargetMode="External"/><Relationship Id="rId5" Type="http://schemas.openxmlformats.org/officeDocument/2006/relationships/hyperlink" Target="https://ieee-dataport.org/open-access/covid-19-fake-news-infodemic-research-dataset-covid19-fnir-dataset" TargetMode="External"/><Relationship Id="rId6" Type="http://schemas.openxmlformats.org/officeDocument/2006/relationships/hyperlink" Target="https://data.mendeley.com/datasets/zwfdmp5syg/1" TargetMode="External"/><Relationship Id="rId7" Type="http://schemas.openxmlformats.org/officeDocument/2006/relationships/hyperlink" Target="https://ieee-dataport.org/documents/covifn-fake-news-covid19" TargetMode="External"/><Relationship Id="rId8" Type="http://schemas.openxmlformats.org/officeDocument/2006/relationships/hyperlink" Target="https://www.kaggle.com/competitions/fake-news/data" TargetMode="External"/><Relationship Id="rId11" Type="http://schemas.openxmlformats.org/officeDocument/2006/relationships/hyperlink" Target="https://figshare.com/articles/dataset/PHEME_dataset_for_Rumour_Detection_and_Veracity_Classification/6392078" TargetMode="External"/><Relationship Id="rId10" Type="http://schemas.openxmlformats.org/officeDocument/2006/relationships/hyperlink" Target="https://huggingface.co/datasets/liar" TargetMode="External"/><Relationship Id="rId13" Type="http://schemas.openxmlformats.org/officeDocument/2006/relationships/hyperlink" Target="https://huggingface.co/datasets/climate_fever" TargetMode="External"/><Relationship Id="rId12" Type="http://schemas.openxmlformats.org/officeDocument/2006/relationships/hyperlink" Target="https://www.kaggle.com/datasets/rmisra/politifact-fact-check-dataset" TargetMode="External"/><Relationship Id="rId14" Type="http://schemas.openxmlformats.org/officeDocument/2006/relationships/hyperlink" Target="https://github.com/KaiDMML/FakeNewsNet/blob/master/datase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2.xml"/><Relationship Id="rId3" Type="http://schemas.openxmlformats.org/officeDocument/2006/relationships/hyperlink" Target="https://clipart-library.com/clipart/297437.htm" TargetMode="External"/><Relationship Id="rId4" Type="http://schemas.openxmlformats.org/officeDocument/2006/relationships/hyperlink" Target="https://pngtree.com/freepng/llama-png-with-ai-generated_14576182.html" TargetMode="External"/><Relationship Id="rId5" Type="http://schemas.openxmlformats.org/officeDocument/2006/relationships/hyperlink" Target="https://www.pngall.com/wp-content/uploads/10/Line-Chart-Transparent.png" TargetMode="External"/><Relationship Id="rId6" Type="http://schemas.openxmlformats.org/officeDocument/2006/relationships/hyperlink" Target="https://www.pexels.com/photo/red-blue-and-yellow-textile-5417837/" TargetMode="External"/><Relationship Id="rId7" Type="http://schemas.openxmlformats.org/officeDocument/2006/relationships/hyperlink" Target="https://www.pexels.com/photo/brown-llama-3396661/" TargetMode="External"/><Relationship Id="rId8" Type="http://schemas.openxmlformats.org/officeDocument/2006/relationships/hyperlink" Target="https://www.pexels.com/photo/white-paper-with-black-line-717277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3" name="Google Shape;543;p42"/>
          <p:cNvSpPr/>
          <p:nvPr/>
        </p:nvSpPr>
        <p:spPr>
          <a:xfrm rot="-803331">
            <a:off x="3763560" y="2620270"/>
            <a:ext cx="3709213" cy="1405316"/>
          </a:xfrm>
          <a:prstGeom prst="roundRect">
            <a:avLst>
              <a:gd fmla="val 50000" name="adj"/>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1"/>
                </a:solidFill>
                <a:latin typeface="Archivo ExtraBold"/>
                <a:ea typeface="Archivo ExtraBold"/>
                <a:cs typeface="Archivo ExtraBold"/>
                <a:sym typeface="Archivo ExtraBold"/>
              </a:rPr>
              <a:t>With</a:t>
            </a:r>
            <a:r>
              <a:rPr lang="en" sz="2900">
                <a:solidFill>
                  <a:schemeClr val="accent1"/>
                </a:solidFill>
                <a:latin typeface="Archivo ExtraBold"/>
                <a:ea typeface="Archivo ExtraBold"/>
                <a:cs typeface="Archivo ExtraBold"/>
                <a:sym typeface="Archivo ExtraBold"/>
              </a:rPr>
              <a:t> Large Language Models</a:t>
            </a:r>
            <a:endParaRPr sz="2900">
              <a:solidFill>
                <a:schemeClr val="accent1"/>
              </a:solidFill>
              <a:latin typeface="Archivo ExtraBold"/>
              <a:ea typeface="Archivo ExtraBold"/>
              <a:cs typeface="Archivo ExtraBold"/>
              <a:sym typeface="Archivo ExtraBold"/>
            </a:endParaRPr>
          </a:p>
        </p:txBody>
      </p:sp>
      <p:sp>
        <p:nvSpPr>
          <p:cNvPr id="544" name="Google Shape;544;p42"/>
          <p:cNvSpPr/>
          <p:nvPr/>
        </p:nvSpPr>
        <p:spPr>
          <a:xfrm rot="335621">
            <a:off x="1617300" y="1038115"/>
            <a:ext cx="4154985" cy="1399871"/>
          </a:xfrm>
          <a:prstGeom prst="roundRect">
            <a:avLst>
              <a:gd fmla="val 50000" name="adj"/>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1"/>
                </a:solidFill>
                <a:latin typeface="Archivo ExtraBold"/>
                <a:ea typeface="Archivo ExtraBold"/>
                <a:cs typeface="Archivo ExtraBold"/>
                <a:sym typeface="Archivo ExtraBold"/>
              </a:rPr>
              <a:t>Machine / Deep Learning</a:t>
            </a:r>
            <a:endParaRPr sz="3600">
              <a:solidFill>
                <a:schemeClr val="accent1"/>
              </a:solidFill>
              <a:latin typeface="Archivo ExtraBold"/>
              <a:ea typeface="Archivo ExtraBold"/>
              <a:cs typeface="Archivo ExtraBold"/>
              <a:sym typeface="Archivo ExtraBold"/>
            </a:endParaRPr>
          </a:p>
        </p:txBody>
      </p:sp>
      <p:sp>
        <p:nvSpPr>
          <p:cNvPr id="545" name="Google Shape;545;p42"/>
          <p:cNvSpPr txBox="1"/>
          <p:nvPr/>
        </p:nvSpPr>
        <p:spPr>
          <a:xfrm>
            <a:off x="1335150" y="4683475"/>
            <a:ext cx="64737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Archivo"/>
                <a:ea typeface="Archivo"/>
                <a:cs typeface="Archivo"/>
                <a:sym typeface="Archivo"/>
              </a:rPr>
              <a:t>Training &amp; Fine Tuning Meta’s LLAMA models for Detecting Fake News</a:t>
            </a:r>
            <a:endParaRPr sz="1600">
              <a:solidFill>
                <a:srgbClr val="FFFFFF"/>
              </a:solidFill>
              <a:latin typeface="Archivo"/>
              <a:ea typeface="Archivo"/>
              <a:cs typeface="Archivo"/>
              <a:sym typeface="Archivo"/>
            </a:endParaRPr>
          </a:p>
        </p:txBody>
      </p:sp>
      <p:sp>
        <p:nvSpPr>
          <p:cNvPr id="546" name="Google Shape;546;p42"/>
          <p:cNvSpPr txBox="1"/>
          <p:nvPr/>
        </p:nvSpPr>
        <p:spPr>
          <a:xfrm>
            <a:off x="0" y="74625"/>
            <a:ext cx="4572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Archivo"/>
                <a:ea typeface="Archivo"/>
                <a:cs typeface="Archivo"/>
                <a:sym typeface="Archivo"/>
              </a:rPr>
              <a:t>Cole Stevens, Mikaela Dobie, William Beaupre</a:t>
            </a:r>
            <a:endParaRPr sz="900">
              <a:solidFill>
                <a:srgbClr val="FFFFFF"/>
              </a:solidFill>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1"/>
          <p:cNvSpPr txBox="1"/>
          <p:nvPr>
            <p:ph type="title"/>
          </p:nvPr>
        </p:nvSpPr>
        <p:spPr>
          <a:xfrm>
            <a:off x="311700" y="1034075"/>
            <a:ext cx="8226600" cy="13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200"/>
              <a:t>Second Goal: Optimizing Performance</a:t>
            </a:r>
            <a:endParaRPr sz="5200"/>
          </a:p>
        </p:txBody>
      </p:sp>
      <p:sp>
        <p:nvSpPr>
          <p:cNvPr id="672" name="Google Shape;672;p51"/>
          <p:cNvSpPr txBox="1"/>
          <p:nvPr>
            <p:ph idx="1" type="body"/>
          </p:nvPr>
        </p:nvSpPr>
        <p:spPr>
          <a:xfrm>
            <a:off x="311700" y="2571750"/>
            <a:ext cx="4768800" cy="2226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Fine-tune the model on specific datasets</a:t>
            </a:r>
            <a:endParaRPr sz="1800"/>
          </a:p>
          <a:p>
            <a:pPr indent="-342900" lvl="0" marL="457200" rtl="0" algn="l">
              <a:lnSpc>
                <a:spcPct val="150000"/>
              </a:lnSpc>
              <a:spcBef>
                <a:spcPts val="0"/>
              </a:spcBef>
              <a:spcAft>
                <a:spcPts val="0"/>
              </a:spcAft>
              <a:buSzPts val="1800"/>
              <a:buChar char="●"/>
            </a:pPr>
            <a:r>
              <a:rPr lang="en" sz="1800"/>
              <a:t>Adjust hyperparameters (e.g., learning rate, batch size)</a:t>
            </a:r>
            <a:endParaRPr sz="1800"/>
          </a:p>
          <a:p>
            <a:pPr indent="-342900" lvl="0" marL="457200" rtl="0" algn="l">
              <a:lnSpc>
                <a:spcPct val="150000"/>
              </a:lnSpc>
              <a:spcBef>
                <a:spcPts val="0"/>
              </a:spcBef>
              <a:spcAft>
                <a:spcPts val="0"/>
              </a:spcAft>
              <a:buSzPts val="1800"/>
              <a:buChar char="●"/>
            </a:pPr>
            <a:r>
              <a:rPr lang="en" sz="1800"/>
              <a:t>Goal: improve accuracy and effectiveness</a:t>
            </a:r>
            <a:endParaRPr sz="1800"/>
          </a:p>
        </p:txBody>
      </p:sp>
      <p:pic>
        <p:nvPicPr>
          <p:cNvPr id="673" name="Google Shape;673;p51"/>
          <p:cNvPicPr preferRelativeResize="0"/>
          <p:nvPr/>
        </p:nvPicPr>
        <p:blipFill>
          <a:blip r:embed="rId3">
            <a:alphaModFix/>
          </a:blip>
          <a:stretch>
            <a:fillRect/>
          </a:stretch>
        </p:blipFill>
        <p:spPr>
          <a:xfrm>
            <a:off x="5367819" y="2616662"/>
            <a:ext cx="3297725" cy="213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7" name="Shape 677"/>
        <p:cNvGrpSpPr/>
        <p:nvPr/>
      </p:nvGrpSpPr>
      <p:grpSpPr>
        <a:xfrm>
          <a:off x="0" y="0"/>
          <a:ext cx="0" cy="0"/>
          <a:chOff x="0" y="0"/>
          <a:chExt cx="0" cy="0"/>
        </a:xfrm>
      </p:grpSpPr>
      <p:sp>
        <p:nvSpPr>
          <p:cNvPr id="678" name="Google Shape;678;p52"/>
          <p:cNvSpPr txBox="1"/>
          <p:nvPr>
            <p:ph type="title"/>
          </p:nvPr>
        </p:nvSpPr>
        <p:spPr>
          <a:xfrm>
            <a:off x="311700" y="1317600"/>
            <a:ext cx="6595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Key Takeaways</a:t>
            </a:r>
            <a:endParaRPr sz="4800"/>
          </a:p>
        </p:txBody>
      </p:sp>
      <p:sp>
        <p:nvSpPr>
          <p:cNvPr id="679" name="Google Shape;679;p52"/>
          <p:cNvSpPr txBox="1"/>
          <p:nvPr>
            <p:ph idx="1" type="body"/>
          </p:nvPr>
        </p:nvSpPr>
        <p:spPr>
          <a:xfrm>
            <a:off x="311700" y="2327075"/>
            <a:ext cx="8226600" cy="1806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Two key questions:</a:t>
            </a:r>
            <a:endParaRPr sz="2100"/>
          </a:p>
          <a:p>
            <a:pPr indent="-361950" lvl="1" marL="914400" rtl="0" algn="l">
              <a:spcBef>
                <a:spcPts val="0"/>
              </a:spcBef>
              <a:spcAft>
                <a:spcPts val="0"/>
              </a:spcAft>
              <a:buSzPts val="2100"/>
              <a:buChar char="○"/>
            </a:pPr>
            <a:r>
              <a:rPr lang="en" sz="2100"/>
              <a:t>Which LLaMA model is best for fake news detection?</a:t>
            </a:r>
            <a:endParaRPr sz="2100"/>
          </a:p>
          <a:p>
            <a:pPr indent="-361950" lvl="1" marL="914400" rtl="0" algn="l">
              <a:spcBef>
                <a:spcPts val="0"/>
              </a:spcBef>
              <a:spcAft>
                <a:spcPts val="0"/>
              </a:spcAft>
              <a:buSzPts val="2100"/>
              <a:buChar char="○"/>
            </a:pPr>
            <a:r>
              <a:rPr lang="en" sz="2100"/>
              <a:t>How much can fine-tuning improve accuracy?</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85" name="Google Shape;685;p53"/>
          <p:cNvSpPr/>
          <p:nvPr/>
        </p:nvSpPr>
        <p:spPr>
          <a:xfrm rot="-375944">
            <a:off x="640675" y="1892258"/>
            <a:ext cx="3339750" cy="140247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chemeClr val="dk2"/>
                </a:solidFill>
                <a:latin typeface="Archivo ExtraBold"/>
                <a:ea typeface="Archivo ExtraBold"/>
                <a:cs typeface="Archivo ExtraBold"/>
                <a:sym typeface="Archivo ExtraBold"/>
              </a:rPr>
              <a:t>THE</a:t>
            </a:r>
            <a:endParaRPr sz="8000">
              <a:solidFill>
                <a:schemeClr val="dk2"/>
              </a:solidFill>
              <a:latin typeface="Archivo ExtraBold"/>
              <a:ea typeface="Archivo ExtraBold"/>
              <a:cs typeface="Archivo ExtraBold"/>
              <a:sym typeface="Archivo ExtraBold"/>
            </a:endParaRPr>
          </a:p>
        </p:txBody>
      </p:sp>
      <p:sp>
        <p:nvSpPr>
          <p:cNvPr id="686" name="Google Shape;686;p53"/>
          <p:cNvSpPr/>
          <p:nvPr/>
        </p:nvSpPr>
        <p:spPr>
          <a:xfrm rot="340925">
            <a:off x="4578934" y="2002452"/>
            <a:ext cx="4260232" cy="1402495"/>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chemeClr val="dk1"/>
                </a:solidFill>
                <a:latin typeface="Archivo ExtraBold"/>
                <a:ea typeface="Archivo ExtraBold"/>
                <a:cs typeface="Archivo ExtraBold"/>
                <a:sym typeface="Archivo ExtraBold"/>
              </a:rPr>
              <a:t>START</a:t>
            </a:r>
            <a:endParaRPr sz="8000">
              <a:solidFill>
                <a:schemeClr val="dk1"/>
              </a:solidFill>
              <a:latin typeface="Archivo ExtraBold"/>
              <a:ea typeface="Archivo ExtraBold"/>
              <a:cs typeface="Archivo ExtraBold"/>
              <a:sym typeface="Archivo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4"/>
          <p:cNvSpPr/>
          <p:nvPr/>
        </p:nvSpPr>
        <p:spPr>
          <a:xfrm rot="-375897">
            <a:off x="624790" y="560166"/>
            <a:ext cx="2724370" cy="140247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2"/>
                </a:solidFill>
                <a:latin typeface="Archivo ExtraBold"/>
                <a:ea typeface="Archivo ExtraBold"/>
                <a:cs typeface="Archivo ExtraBold"/>
                <a:sym typeface="Archivo ExtraBold"/>
              </a:rPr>
              <a:t>CRIME</a:t>
            </a:r>
            <a:endParaRPr sz="4000">
              <a:solidFill>
                <a:schemeClr val="dk2"/>
              </a:solidFill>
              <a:latin typeface="Archivo ExtraBold"/>
              <a:ea typeface="Archivo ExtraBold"/>
              <a:cs typeface="Archivo ExtraBold"/>
              <a:sym typeface="Archivo ExtraBold"/>
            </a:endParaRPr>
          </a:p>
        </p:txBody>
      </p:sp>
      <p:sp>
        <p:nvSpPr>
          <p:cNvPr id="692" name="Google Shape;692;p54"/>
          <p:cNvSpPr/>
          <p:nvPr/>
        </p:nvSpPr>
        <p:spPr>
          <a:xfrm rot="847453">
            <a:off x="4177930" y="519565"/>
            <a:ext cx="3032887" cy="1402319"/>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Archivo ExtraBold"/>
                <a:ea typeface="Archivo ExtraBold"/>
                <a:cs typeface="Archivo ExtraBold"/>
                <a:sym typeface="Archivo ExtraBold"/>
              </a:rPr>
              <a:t>HEALTH</a:t>
            </a:r>
            <a:endParaRPr sz="4000">
              <a:solidFill>
                <a:schemeClr val="dk1"/>
              </a:solidFill>
              <a:latin typeface="Archivo ExtraBold"/>
              <a:ea typeface="Archivo ExtraBold"/>
              <a:cs typeface="Archivo ExtraBold"/>
              <a:sym typeface="Archivo ExtraBold"/>
            </a:endParaRPr>
          </a:p>
        </p:txBody>
      </p:sp>
      <p:sp>
        <p:nvSpPr>
          <p:cNvPr id="693" name="Google Shape;693;p54"/>
          <p:cNvSpPr/>
          <p:nvPr/>
        </p:nvSpPr>
        <p:spPr>
          <a:xfrm rot="605998">
            <a:off x="98173" y="3574255"/>
            <a:ext cx="3204154" cy="1402641"/>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Archivo ExtraBold"/>
                <a:ea typeface="Archivo ExtraBold"/>
                <a:cs typeface="Archivo ExtraBold"/>
                <a:sym typeface="Archivo ExtraBold"/>
              </a:rPr>
              <a:t>POLITICS</a:t>
            </a:r>
            <a:endParaRPr sz="4000">
              <a:solidFill>
                <a:schemeClr val="dk1"/>
              </a:solidFill>
              <a:latin typeface="Archivo ExtraBold"/>
              <a:ea typeface="Archivo ExtraBold"/>
              <a:cs typeface="Archivo ExtraBold"/>
              <a:sym typeface="Archivo ExtraBold"/>
            </a:endParaRPr>
          </a:p>
        </p:txBody>
      </p:sp>
      <p:sp>
        <p:nvSpPr>
          <p:cNvPr id="694" name="Google Shape;694;p54"/>
          <p:cNvSpPr/>
          <p:nvPr/>
        </p:nvSpPr>
        <p:spPr>
          <a:xfrm rot="-375893">
            <a:off x="3072344" y="2266559"/>
            <a:ext cx="2999312" cy="140247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2"/>
                </a:solidFill>
                <a:latin typeface="Archivo ExtraBold"/>
                <a:ea typeface="Archivo ExtraBold"/>
                <a:cs typeface="Archivo ExtraBold"/>
                <a:sym typeface="Archivo ExtraBold"/>
              </a:rPr>
              <a:t>SCIENCE</a:t>
            </a:r>
            <a:endParaRPr sz="4000">
              <a:solidFill>
                <a:schemeClr val="dk2"/>
              </a:solidFill>
              <a:latin typeface="Archivo ExtraBold"/>
              <a:ea typeface="Archivo ExtraBold"/>
              <a:cs typeface="Archivo ExtraBold"/>
              <a:sym typeface="Archivo ExtraBold"/>
            </a:endParaRPr>
          </a:p>
        </p:txBody>
      </p:sp>
      <p:sp>
        <p:nvSpPr>
          <p:cNvPr id="695" name="Google Shape;695;p54"/>
          <p:cNvSpPr/>
          <p:nvPr/>
        </p:nvSpPr>
        <p:spPr>
          <a:xfrm rot="-862282">
            <a:off x="5881255" y="3235747"/>
            <a:ext cx="2724352" cy="1402558"/>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Archivo ExtraBold"/>
                <a:ea typeface="Archivo ExtraBold"/>
                <a:cs typeface="Archivo ExtraBold"/>
                <a:sym typeface="Archivo ExtraBold"/>
              </a:rPr>
              <a:t>SOCIAL</a:t>
            </a:r>
            <a:endParaRPr sz="4000">
              <a:solidFill>
                <a:schemeClr val="dk1"/>
              </a:solidFill>
              <a:latin typeface="Archivo ExtraBold"/>
              <a:ea typeface="Archivo ExtraBold"/>
              <a:cs typeface="Archivo ExtraBold"/>
              <a:sym typeface="Archivo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01" name="Google Shape;701;p55"/>
          <p:cNvSpPr/>
          <p:nvPr/>
        </p:nvSpPr>
        <p:spPr>
          <a:xfrm rot="-150339">
            <a:off x="1356983" y="2015728"/>
            <a:ext cx="4824112" cy="11119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dk1"/>
                </a:solidFill>
                <a:latin typeface="Archivo ExtraBold"/>
                <a:ea typeface="Archivo ExtraBold"/>
                <a:cs typeface="Archivo ExtraBold"/>
                <a:sym typeface="Archivo ExtraBold"/>
              </a:rPr>
              <a:t>STEP</a:t>
            </a:r>
            <a:endParaRPr sz="5600">
              <a:solidFill>
                <a:schemeClr val="dk1"/>
              </a:solidFill>
              <a:latin typeface="Archivo ExtraBold"/>
              <a:ea typeface="Archivo ExtraBold"/>
              <a:cs typeface="Archivo ExtraBold"/>
              <a:sym typeface="Archivo ExtraBold"/>
            </a:endParaRPr>
          </a:p>
        </p:txBody>
      </p:sp>
      <p:sp>
        <p:nvSpPr>
          <p:cNvPr id="702" name="Google Shape;702;p55"/>
          <p:cNvSpPr/>
          <p:nvPr/>
        </p:nvSpPr>
        <p:spPr>
          <a:xfrm rot="249385">
            <a:off x="6317734" y="2069373"/>
            <a:ext cx="1452821" cy="1112032"/>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accent1"/>
                </a:solidFill>
                <a:latin typeface="Archivo ExtraBold"/>
                <a:ea typeface="Archivo ExtraBold"/>
                <a:cs typeface="Archivo ExtraBold"/>
                <a:sym typeface="Archivo ExtraBold"/>
              </a:rPr>
              <a:t>1</a:t>
            </a:r>
            <a:endParaRPr sz="5600">
              <a:solidFill>
                <a:schemeClr val="accent1"/>
              </a:solidFill>
              <a:latin typeface="Archivo ExtraBold"/>
              <a:ea typeface="Archivo ExtraBold"/>
              <a:cs typeface="Archivo ExtraBold"/>
              <a:sym typeface="Archivo ExtraBold"/>
            </a:endParaRPr>
          </a:p>
        </p:txBody>
      </p:sp>
      <p:sp>
        <p:nvSpPr>
          <p:cNvPr id="703" name="Google Shape;703;p55"/>
          <p:cNvSpPr/>
          <p:nvPr/>
        </p:nvSpPr>
        <p:spPr>
          <a:xfrm rot="-375900">
            <a:off x="1458684" y="3770370"/>
            <a:ext cx="5907783" cy="572213"/>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2"/>
                </a:solidFill>
                <a:latin typeface="Archivo ExtraBold"/>
                <a:ea typeface="Archivo ExtraBold"/>
                <a:cs typeface="Archivo ExtraBold"/>
                <a:sym typeface="Archivo ExtraBold"/>
              </a:rPr>
              <a:t>THE DATA</a:t>
            </a:r>
            <a:endParaRPr sz="4000">
              <a:solidFill>
                <a:schemeClr val="dk2"/>
              </a:solidFill>
              <a:latin typeface="Archivo ExtraBold"/>
              <a:ea typeface="Archivo ExtraBold"/>
              <a:cs typeface="Archivo ExtraBold"/>
              <a:sym typeface="Archivo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09" name="Google Shape;709;p56"/>
          <p:cNvSpPr txBox="1"/>
          <p:nvPr>
            <p:ph type="title"/>
          </p:nvPr>
        </p:nvSpPr>
        <p:spPr>
          <a:xfrm>
            <a:off x="2726250" y="1830400"/>
            <a:ext cx="3691500" cy="6162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AutoNum type="arabicPeriod"/>
            </a:pPr>
            <a:r>
              <a:rPr lang="en" sz="2700"/>
              <a:t>Import the Data</a:t>
            </a:r>
            <a:endParaRPr sz="2700"/>
          </a:p>
          <a:p>
            <a:pPr indent="0" lvl="0" marL="0" rtl="0" algn="l">
              <a:spcBef>
                <a:spcPts val="0"/>
              </a:spcBef>
              <a:spcAft>
                <a:spcPts val="0"/>
              </a:spcAft>
              <a:buNone/>
            </a:pPr>
            <a:r>
              <a:t/>
            </a:r>
            <a:endParaRPr sz="2700"/>
          </a:p>
          <a:p>
            <a:pPr indent="-400050" lvl="0" marL="457200" rtl="0" algn="l">
              <a:spcBef>
                <a:spcPts val="0"/>
              </a:spcBef>
              <a:spcAft>
                <a:spcPts val="0"/>
              </a:spcAft>
              <a:buSzPts val="2700"/>
              <a:buAutoNum type="arabicPeriod"/>
            </a:pPr>
            <a:r>
              <a:rPr lang="en" sz="2700"/>
              <a:t>Preprocess</a:t>
            </a:r>
            <a:endParaRPr sz="2700"/>
          </a:p>
          <a:p>
            <a:pPr indent="0" lvl="0" marL="0" rtl="0" algn="l">
              <a:spcBef>
                <a:spcPts val="0"/>
              </a:spcBef>
              <a:spcAft>
                <a:spcPts val="0"/>
              </a:spcAft>
              <a:buNone/>
            </a:pPr>
            <a:r>
              <a:t/>
            </a:r>
            <a:endParaRPr sz="2700"/>
          </a:p>
          <a:p>
            <a:pPr indent="-400050" lvl="0" marL="457200" rtl="0" algn="l">
              <a:spcBef>
                <a:spcPts val="0"/>
              </a:spcBef>
              <a:spcAft>
                <a:spcPts val="0"/>
              </a:spcAft>
              <a:buSzPts val="2700"/>
              <a:buAutoNum type="arabicPeriod"/>
            </a:pPr>
            <a:r>
              <a:rPr lang="en" sz="2700"/>
              <a:t>Combine and Use</a:t>
            </a:r>
            <a:endParaRPr sz="2700"/>
          </a:p>
          <a:p>
            <a:pPr indent="0" lvl="0" marL="0" rtl="0" algn="ctr">
              <a:spcBef>
                <a:spcPts val="0"/>
              </a:spcBef>
              <a:spcAft>
                <a:spcPts val="0"/>
              </a:spcAft>
              <a:buNone/>
            </a:pPr>
            <a:r>
              <a:t/>
            </a:r>
            <a:endParaRPr sz="2700"/>
          </a:p>
        </p:txBody>
      </p:sp>
      <p:sp>
        <p:nvSpPr>
          <p:cNvPr id="710" name="Google Shape;710;p56"/>
          <p:cNvSpPr/>
          <p:nvPr/>
        </p:nvSpPr>
        <p:spPr>
          <a:xfrm>
            <a:off x="2671200" y="608825"/>
            <a:ext cx="3801600" cy="7977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1"/>
                </a:solidFill>
                <a:latin typeface="Archivo"/>
                <a:ea typeface="Archivo"/>
                <a:cs typeface="Archivo"/>
                <a:sym typeface="Archivo"/>
              </a:rPr>
              <a:t>The Data</a:t>
            </a:r>
            <a:endParaRPr sz="4600">
              <a:solidFill>
                <a:schemeClr val="dk1"/>
              </a:solidFill>
              <a:latin typeface="Archivo"/>
              <a:ea typeface="Archivo"/>
              <a:cs typeface="Archivo"/>
              <a:sym typeface="Archi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16" name="Google Shape;716;p57"/>
          <p:cNvSpPr/>
          <p:nvPr/>
        </p:nvSpPr>
        <p:spPr>
          <a:xfrm rot="-150401">
            <a:off x="2100226" y="3732522"/>
            <a:ext cx="5535497" cy="528805"/>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accent2"/>
                </a:solidFill>
                <a:latin typeface="Archivo ExtraBold"/>
                <a:ea typeface="Archivo ExtraBold"/>
                <a:cs typeface="Archivo ExtraBold"/>
                <a:sym typeface="Archivo ExtraBold"/>
              </a:rPr>
              <a:t>THE MODEL</a:t>
            </a:r>
            <a:endParaRPr sz="4000">
              <a:solidFill>
                <a:schemeClr val="accent2"/>
              </a:solidFill>
              <a:latin typeface="Archivo ExtraBold"/>
              <a:ea typeface="Archivo ExtraBold"/>
              <a:cs typeface="Archivo ExtraBold"/>
              <a:sym typeface="Archivo ExtraBold"/>
            </a:endParaRPr>
          </a:p>
        </p:txBody>
      </p:sp>
      <p:sp>
        <p:nvSpPr>
          <p:cNvPr id="717" name="Google Shape;717;p57"/>
          <p:cNvSpPr/>
          <p:nvPr/>
        </p:nvSpPr>
        <p:spPr>
          <a:xfrm rot="-503981">
            <a:off x="1734241" y="1768212"/>
            <a:ext cx="4824148" cy="1112052"/>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accent1"/>
                </a:solidFill>
                <a:latin typeface="Archivo ExtraBold"/>
                <a:ea typeface="Archivo ExtraBold"/>
                <a:cs typeface="Archivo ExtraBold"/>
                <a:sym typeface="Archivo ExtraBold"/>
              </a:rPr>
              <a:t>STEP</a:t>
            </a:r>
            <a:endParaRPr sz="5600">
              <a:solidFill>
                <a:schemeClr val="accent1"/>
              </a:solidFill>
              <a:latin typeface="Archivo ExtraBold"/>
              <a:ea typeface="Archivo ExtraBold"/>
              <a:cs typeface="Archivo ExtraBold"/>
              <a:sym typeface="Archivo ExtraBold"/>
            </a:endParaRPr>
          </a:p>
        </p:txBody>
      </p:sp>
      <p:sp>
        <p:nvSpPr>
          <p:cNvPr id="718" name="Google Shape;718;p57"/>
          <p:cNvSpPr/>
          <p:nvPr/>
        </p:nvSpPr>
        <p:spPr>
          <a:xfrm rot="249385">
            <a:off x="5610334" y="2324348"/>
            <a:ext cx="1452821" cy="1112032"/>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accent1"/>
                </a:solidFill>
                <a:latin typeface="Archivo ExtraBold"/>
                <a:ea typeface="Archivo ExtraBold"/>
                <a:cs typeface="Archivo ExtraBold"/>
                <a:sym typeface="Archivo ExtraBold"/>
              </a:rPr>
              <a:t>2</a:t>
            </a:r>
            <a:endParaRPr sz="5600">
              <a:solidFill>
                <a:schemeClr val="accent1"/>
              </a:solidFill>
              <a:latin typeface="Archivo ExtraBold"/>
              <a:ea typeface="Archivo ExtraBold"/>
              <a:cs typeface="Archivo ExtraBold"/>
              <a:sym typeface="Archivo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24" name="Google Shape;724;p58"/>
          <p:cNvSpPr txBox="1"/>
          <p:nvPr>
            <p:ph idx="2" type="title"/>
          </p:nvPr>
        </p:nvSpPr>
        <p:spPr>
          <a:xfrm>
            <a:off x="1125150" y="2895463"/>
            <a:ext cx="6893700" cy="61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Choose the right model:</a:t>
            </a:r>
            <a:endParaRPr sz="2700"/>
          </a:p>
          <a:p>
            <a:pPr indent="0" lvl="0" marL="457200" rtl="0" algn="l">
              <a:spcBef>
                <a:spcPts val="0"/>
              </a:spcBef>
              <a:spcAft>
                <a:spcPts val="0"/>
              </a:spcAft>
              <a:buNone/>
            </a:pPr>
            <a:r>
              <a:rPr lang="en" sz="2700"/>
              <a:t>Parameters &amp; Resource Consumption</a:t>
            </a:r>
            <a:endParaRPr sz="2700"/>
          </a:p>
          <a:p>
            <a:pPr indent="0" lvl="0" marL="0" rtl="0" algn="ctr">
              <a:spcBef>
                <a:spcPts val="0"/>
              </a:spcBef>
              <a:spcAft>
                <a:spcPts val="0"/>
              </a:spcAft>
              <a:buNone/>
            </a:pPr>
            <a:r>
              <a:t/>
            </a:r>
            <a:endParaRPr sz="2700"/>
          </a:p>
        </p:txBody>
      </p:sp>
      <p:sp>
        <p:nvSpPr>
          <p:cNvPr id="725" name="Google Shape;725;p58"/>
          <p:cNvSpPr/>
          <p:nvPr/>
        </p:nvSpPr>
        <p:spPr>
          <a:xfrm>
            <a:off x="439650" y="483075"/>
            <a:ext cx="8264700" cy="797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1"/>
                </a:solidFill>
                <a:latin typeface="Archivo"/>
                <a:ea typeface="Archivo"/>
                <a:cs typeface="Archivo"/>
                <a:sym typeface="Archivo"/>
              </a:rPr>
              <a:t>LLAMA2 -7B &amp; LLAMA3.2 -1B</a:t>
            </a:r>
            <a:endParaRPr sz="4600">
              <a:solidFill>
                <a:schemeClr val="dk1"/>
              </a:solidFill>
              <a:latin typeface="Archivo"/>
              <a:ea typeface="Archivo"/>
              <a:cs typeface="Archivo"/>
              <a:sym typeface="Archiv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31" name="Google Shape;731;p59"/>
          <p:cNvSpPr/>
          <p:nvPr/>
        </p:nvSpPr>
        <p:spPr>
          <a:xfrm rot="-503981">
            <a:off x="2159916" y="1608587"/>
            <a:ext cx="4824148" cy="1112052"/>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accent1"/>
                </a:solidFill>
                <a:latin typeface="Archivo ExtraBold"/>
                <a:ea typeface="Archivo ExtraBold"/>
                <a:cs typeface="Archivo ExtraBold"/>
                <a:sym typeface="Archivo ExtraBold"/>
              </a:rPr>
              <a:t>STEP</a:t>
            </a:r>
            <a:endParaRPr sz="5600">
              <a:solidFill>
                <a:schemeClr val="accent1"/>
              </a:solidFill>
              <a:latin typeface="Archivo ExtraBold"/>
              <a:ea typeface="Archivo ExtraBold"/>
              <a:cs typeface="Archivo ExtraBold"/>
              <a:sym typeface="Archivo ExtraBold"/>
            </a:endParaRPr>
          </a:p>
        </p:txBody>
      </p:sp>
      <p:sp>
        <p:nvSpPr>
          <p:cNvPr id="732" name="Google Shape;732;p59"/>
          <p:cNvSpPr/>
          <p:nvPr/>
        </p:nvSpPr>
        <p:spPr>
          <a:xfrm rot="863871">
            <a:off x="4673559" y="2571696"/>
            <a:ext cx="1452623" cy="1111952"/>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accent1"/>
                </a:solidFill>
                <a:latin typeface="Archivo ExtraBold"/>
                <a:ea typeface="Archivo ExtraBold"/>
                <a:cs typeface="Archivo ExtraBold"/>
                <a:sym typeface="Archivo ExtraBold"/>
              </a:rPr>
              <a:t>3</a:t>
            </a:r>
            <a:endParaRPr sz="5600">
              <a:solidFill>
                <a:schemeClr val="accent1"/>
              </a:solidFill>
              <a:latin typeface="Archivo ExtraBold"/>
              <a:ea typeface="Archivo ExtraBold"/>
              <a:cs typeface="Archivo ExtraBold"/>
              <a:sym typeface="Archivo ExtraBold"/>
            </a:endParaRPr>
          </a:p>
        </p:txBody>
      </p:sp>
      <p:sp>
        <p:nvSpPr>
          <p:cNvPr id="733" name="Google Shape;733;p59"/>
          <p:cNvSpPr/>
          <p:nvPr/>
        </p:nvSpPr>
        <p:spPr>
          <a:xfrm rot="249374">
            <a:off x="975915" y="3984028"/>
            <a:ext cx="5861214" cy="586549"/>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accent1"/>
                </a:solidFill>
                <a:latin typeface="Archivo ExtraBold"/>
                <a:ea typeface="Archivo ExtraBold"/>
                <a:cs typeface="Archivo ExtraBold"/>
                <a:sym typeface="Archivo ExtraBold"/>
              </a:rPr>
              <a:t>TRAINING</a:t>
            </a:r>
            <a:endParaRPr sz="4000">
              <a:solidFill>
                <a:schemeClr val="accent1"/>
              </a:solidFill>
              <a:latin typeface="Archivo ExtraBold"/>
              <a:ea typeface="Archivo ExtraBold"/>
              <a:cs typeface="Archivo ExtraBold"/>
              <a:sym typeface="Archivo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39" name="Google Shape;739;p60"/>
          <p:cNvSpPr txBox="1"/>
          <p:nvPr>
            <p:ph type="title"/>
          </p:nvPr>
        </p:nvSpPr>
        <p:spPr>
          <a:xfrm>
            <a:off x="1081200" y="2131925"/>
            <a:ext cx="6981600" cy="6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None/>
            </a:pPr>
            <a:r>
              <a:rPr lang="en" sz="2700"/>
              <a:t>Train, Tune, Evaluate</a:t>
            </a:r>
            <a:endParaRPr sz="2700"/>
          </a:p>
        </p:txBody>
      </p:sp>
      <p:sp>
        <p:nvSpPr>
          <p:cNvPr id="740" name="Google Shape;740;p60"/>
          <p:cNvSpPr/>
          <p:nvPr/>
        </p:nvSpPr>
        <p:spPr>
          <a:xfrm>
            <a:off x="604650" y="644300"/>
            <a:ext cx="7733100" cy="7977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dk2"/>
                </a:solidFill>
                <a:latin typeface="Archivo"/>
                <a:ea typeface="Archivo"/>
                <a:cs typeface="Archivo"/>
                <a:sym typeface="Archivo"/>
              </a:rPr>
              <a:t>GOOGLE COLAB &amp; UNSLOTH</a:t>
            </a:r>
            <a:endParaRPr sz="3600">
              <a:solidFill>
                <a:schemeClr val="dk2"/>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grpSp>
        <p:nvGrpSpPr>
          <p:cNvPr id="551" name="Google Shape;551;p43"/>
          <p:cNvGrpSpPr/>
          <p:nvPr/>
        </p:nvGrpSpPr>
        <p:grpSpPr>
          <a:xfrm>
            <a:off x="-237200" y="4008525"/>
            <a:ext cx="9618395" cy="481500"/>
            <a:chOff x="-216025" y="2997075"/>
            <a:chExt cx="9618395" cy="481500"/>
          </a:xfrm>
        </p:grpSpPr>
        <p:sp>
          <p:nvSpPr>
            <p:cNvPr id="552" name="Google Shape;552;p43"/>
            <p:cNvSpPr/>
            <p:nvPr/>
          </p:nvSpPr>
          <p:spPr>
            <a:xfrm>
              <a:off x="-21602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43"/>
            <p:cNvSpPr/>
            <p:nvPr/>
          </p:nvSpPr>
          <p:spPr>
            <a:xfrm>
              <a:off x="26486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43"/>
            <p:cNvSpPr/>
            <p:nvPr/>
          </p:nvSpPr>
          <p:spPr>
            <a:xfrm>
              <a:off x="74575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43"/>
            <p:cNvSpPr/>
            <p:nvPr/>
          </p:nvSpPr>
          <p:spPr>
            <a:xfrm>
              <a:off x="122664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43"/>
            <p:cNvSpPr/>
            <p:nvPr/>
          </p:nvSpPr>
          <p:spPr>
            <a:xfrm>
              <a:off x="170753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 name="Google Shape;557;p43"/>
            <p:cNvSpPr/>
            <p:nvPr/>
          </p:nvSpPr>
          <p:spPr>
            <a:xfrm>
              <a:off x="218842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8" name="Google Shape;558;p43"/>
            <p:cNvSpPr/>
            <p:nvPr/>
          </p:nvSpPr>
          <p:spPr>
            <a:xfrm>
              <a:off x="266931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9" name="Google Shape;559;p43"/>
            <p:cNvSpPr/>
            <p:nvPr/>
          </p:nvSpPr>
          <p:spPr>
            <a:xfrm>
              <a:off x="3150199"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3"/>
            <p:cNvSpPr/>
            <p:nvPr/>
          </p:nvSpPr>
          <p:spPr>
            <a:xfrm>
              <a:off x="363108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43"/>
            <p:cNvSpPr/>
            <p:nvPr/>
          </p:nvSpPr>
          <p:spPr>
            <a:xfrm>
              <a:off x="4111978"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43"/>
            <p:cNvSpPr/>
            <p:nvPr/>
          </p:nvSpPr>
          <p:spPr>
            <a:xfrm>
              <a:off x="4592867"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43"/>
            <p:cNvSpPr/>
            <p:nvPr/>
          </p:nvSpPr>
          <p:spPr>
            <a:xfrm>
              <a:off x="5073756"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4" name="Google Shape;564;p43"/>
            <p:cNvSpPr/>
            <p:nvPr/>
          </p:nvSpPr>
          <p:spPr>
            <a:xfrm>
              <a:off x="5554645"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5" name="Google Shape;565;p43"/>
            <p:cNvSpPr/>
            <p:nvPr/>
          </p:nvSpPr>
          <p:spPr>
            <a:xfrm>
              <a:off x="603553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43"/>
            <p:cNvSpPr/>
            <p:nvPr/>
          </p:nvSpPr>
          <p:spPr>
            <a:xfrm>
              <a:off x="6516424"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43"/>
            <p:cNvSpPr/>
            <p:nvPr/>
          </p:nvSpPr>
          <p:spPr>
            <a:xfrm>
              <a:off x="6997313"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43"/>
            <p:cNvSpPr/>
            <p:nvPr/>
          </p:nvSpPr>
          <p:spPr>
            <a:xfrm>
              <a:off x="7478202"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43"/>
            <p:cNvSpPr/>
            <p:nvPr/>
          </p:nvSpPr>
          <p:spPr>
            <a:xfrm>
              <a:off x="7959091"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43"/>
            <p:cNvSpPr/>
            <p:nvPr/>
          </p:nvSpPr>
          <p:spPr>
            <a:xfrm>
              <a:off x="843998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43"/>
            <p:cNvSpPr/>
            <p:nvPr/>
          </p:nvSpPr>
          <p:spPr>
            <a:xfrm>
              <a:off x="8920870" y="2997075"/>
              <a:ext cx="481500" cy="48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72" name="Google Shape;572;p43"/>
          <p:cNvSpPr/>
          <p:nvPr/>
        </p:nvSpPr>
        <p:spPr>
          <a:xfrm>
            <a:off x="-65875" y="4147425"/>
            <a:ext cx="9264900" cy="10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4" name="Google Shape;574;p43"/>
          <p:cNvSpPr/>
          <p:nvPr/>
        </p:nvSpPr>
        <p:spPr>
          <a:xfrm rot="-455460">
            <a:off x="3750013" y="634951"/>
            <a:ext cx="1866760" cy="1112257"/>
          </a:xfrm>
          <a:prstGeom prst="roundRect">
            <a:avLst>
              <a:gd fmla="val 50000" name="adj"/>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accent1"/>
                </a:solidFill>
                <a:latin typeface="Archivo ExtraBold"/>
                <a:ea typeface="Archivo ExtraBold"/>
                <a:cs typeface="Archivo ExtraBold"/>
                <a:sym typeface="Archivo ExtraBold"/>
              </a:rPr>
              <a:t>TO</a:t>
            </a:r>
            <a:endParaRPr sz="4000">
              <a:solidFill>
                <a:schemeClr val="accent1"/>
              </a:solidFill>
              <a:latin typeface="Archivo ExtraBold"/>
              <a:ea typeface="Archivo ExtraBold"/>
              <a:cs typeface="Archivo ExtraBold"/>
              <a:sym typeface="Archivo ExtraBold"/>
            </a:endParaRPr>
          </a:p>
        </p:txBody>
      </p:sp>
      <p:sp>
        <p:nvSpPr>
          <p:cNvPr id="575" name="Google Shape;575;p43"/>
          <p:cNvSpPr/>
          <p:nvPr/>
        </p:nvSpPr>
        <p:spPr>
          <a:xfrm>
            <a:off x="292425" y="635025"/>
            <a:ext cx="3228000" cy="1112100"/>
          </a:xfrm>
          <a:prstGeom prst="roundRect">
            <a:avLst>
              <a:gd fmla="val 50000"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accent2"/>
                </a:solidFill>
                <a:latin typeface="Archivo ExtraBold"/>
                <a:ea typeface="Archivo ExtraBold"/>
                <a:cs typeface="Archivo ExtraBold"/>
                <a:sym typeface="Archivo ExtraBold"/>
              </a:rPr>
              <a:t>WHAT’S</a:t>
            </a:r>
            <a:endParaRPr sz="4000">
              <a:solidFill>
                <a:schemeClr val="accent2"/>
              </a:solidFill>
              <a:latin typeface="Archivo ExtraBold"/>
              <a:ea typeface="Archivo ExtraBold"/>
              <a:cs typeface="Archivo ExtraBold"/>
              <a:sym typeface="Archivo ExtraBold"/>
            </a:endParaRPr>
          </a:p>
        </p:txBody>
      </p:sp>
      <p:sp>
        <p:nvSpPr>
          <p:cNvPr id="576" name="Google Shape;576;p43"/>
          <p:cNvSpPr/>
          <p:nvPr/>
        </p:nvSpPr>
        <p:spPr>
          <a:xfrm rot="222574">
            <a:off x="5879440" y="635049"/>
            <a:ext cx="2800668" cy="1112033"/>
          </a:xfrm>
          <a:prstGeom prst="roundRect">
            <a:avLst>
              <a:gd fmla="val 50000" name="adj"/>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Archivo ExtraBold"/>
                <a:ea typeface="Archivo ExtraBold"/>
                <a:cs typeface="Archivo ExtraBold"/>
                <a:sym typeface="Archivo ExtraBold"/>
              </a:rPr>
              <a:t>COME</a:t>
            </a:r>
            <a:endParaRPr sz="4000">
              <a:solidFill>
                <a:schemeClr val="dk1"/>
              </a:solidFill>
              <a:latin typeface="Archivo ExtraBold"/>
              <a:ea typeface="Archivo ExtraBold"/>
              <a:cs typeface="Archivo ExtraBold"/>
              <a:sym typeface="Archivo ExtraBold"/>
            </a:endParaRPr>
          </a:p>
        </p:txBody>
      </p:sp>
      <p:sp>
        <p:nvSpPr>
          <p:cNvPr id="577" name="Google Shape;577;p43"/>
          <p:cNvSpPr txBox="1"/>
          <p:nvPr/>
        </p:nvSpPr>
        <p:spPr>
          <a:xfrm>
            <a:off x="1065775" y="2310700"/>
            <a:ext cx="3414300" cy="481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rchivo"/>
              <a:buAutoNum type="arabicPeriod"/>
            </a:pPr>
            <a:r>
              <a:rPr lang="en" sz="1600">
                <a:solidFill>
                  <a:schemeClr val="dk1"/>
                </a:solidFill>
                <a:latin typeface="Archivo"/>
                <a:ea typeface="Archivo"/>
                <a:cs typeface="Archivo"/>
                <a:sym typeface="Archivo"/>
              </a:rPr>
              <a:t>Introduction: Purpose &amp; Goals</a:t>
            </a:r>
            <a:endParaRPr sz="1600">
              <a:solidFill>
                <a:schemeClr val="dk1"/>
              </a:solidFill>
              <a:latin typeface="Archivo"/>
              <a:ea typeface="Archivo"/>
              <a:cs typeface="Archivo"/>
              <a:sym typeface="Archivo"/>
            </a:endParaRPr>
          </a:p>
          <a:p>
            <a:pPr indent="-330200" lvl="0" marL="457200" rtl="0" algn="l">
              <a:spcBef>
                <a:spcPts val="0"/>
              </a:spcBef>
              <a:spcAft>
                <a:spcPts val="0"/>
              </a:spcAft>
              <a:buClr>
                <a:schemeClr val="dk1"/>
              </a:buClr>
              <a:buSzPts val="1600"/>
              <a:buFont typeface="Archivo"/>
              <a:buAutoNum type="arabicPeriod"/>
            </a:pPr>
            <a:r>
              <a:rPr lang="en" sz="1600">
                <a:solidFill>
                  <a:schemeClr val="dk1"/>
                </a:solidFill>
                <a:latin typeface="Archivo"/>
                <a:ea typeface="Archivo"/>
                <a:cs typeface="Archivo"/>
                <a:sym typeface="Archivo"/>
              </a:rPr>
              <a:t>Definitions</a:t>
            </a:r>
            <a:endParaRPr sz="1600">
              <a:solidFill>
                <a:schemeClr val="dk1"/>
              </a:solidFill>
              <a:latin typeface="Archivo"/>
              <a:ea typeface="Archivo"/>
              <a:cs typeface="Archivo"/>
              <a:sym typeface="Archivo"/>
            </a:endParaRPr>
          </a:p>
          <a:p>
            <a:pPr indent="-330200" lvl="0" marL="457200" rtl="0" algn="l">
              <a:spcBef>
                <a:spcPts val="0"/>
              </a:spcBef>
              <a:spcAft>
                <a:spcPts val="0"/>
              </a:spcAft>
              <a:buClr>
                <a:schemeClr val="dk1"/>
              </a:buClr>
              <a:buSzPts val="1600"/>
              <a:buFont typeface="Archivo"/>
              <a:buAutoNum type="arabicPeriod"/>
            </a:pPr>
            <a:r>
              <a:rPr lang="en" sz="1600">
                <a:solidFill>
                  <a:schemeClr val="dk1"/>
                </a:solidFill>
                <a:latin typeface="Archivo"/>
                <a:ea typeface="Archivo"/>
                <a:cs typeface="Archivo"/>
                <a:sym typeface="Archivo"/>
              </a:rPr>
              <a:t>Where to start?</a:t>
            </a:r>
            <a:endParaRPr sz="1600">
              <a:solidFill>
                <a:schemeClr val="dk1"/>
              </a:solidFill>
              <a:latin typeface="Archivo"/>
              <a:ea typeface="Archivo"/>
              <a:cs typeface="Archivo"/>
              <a:sym typeface="Archivo"/>
            </a:endParaRPr>
          </a:p>
        </p:txBody>
      </p:sp>
      <p:sp>
        <p:nvSpPr>
          <p:cNvPr id="578" name="Google Shape;578;p43"/>
          <p:cNvSpPr txBox="1"/>
          <p:nvPr/>
        </p:nvSpPr>
        <p:spPr>
          <a:xfrm>
            <a:off x="4663850" y="2310700"/>
            <a:ext cx="34143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a:ea typeface="Archivo"/>
                <a:cs typeface="Archivo"/>
                <a:sym typeface="Archivo"/>
              </a:rPr>
              <a:t>4.	The </a:t>
            </a:r>
            <a:r>
              <a:rPr lang="en" sz="1600">
                <a:solidFill>
                  <a:schemeClr val="dk1"/>
                </a:solidFill>
                <a:latin typeface="Archivo"/>
                <a:ea typeface="Archivo"/>
                <a:cs typeface="Archivo"/>
                <a:sym typeface="Archivo"/>
              </a:rPr>
              <a:t>Process</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en" sz="1600">
                <a:solidFill>
                  <a:schemeClr val="dk1"/>
                </a:solidFill>
                <a:latin typeface="Archivo"/>
                <a:ea typeface="Archivo"/>
                <a:cs typeface="Archivo"/>
                <a:sym typeface="Archivo"/>
              </a:rPr>
              <a:t>5.	Challenges &amp; Setbacks</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en" sz="1600">
                <a:solidFill>
                  <a:schemeClr val="dk1"/>
                </a:solidFill>
                <a:latin typeface="Archivo"/>
                <a:ea typeface="Archivo"/>
                <a:cs typeface="Archivo"/>
                <a:sym typeface="Archivo"/>
              </a:rPr>
              <a:t>6. 	Results &amp; Next Steps</a:t>
            </a:r>
            <a:endParaRPr sz="1600">
              <a:solidFill>
                <a:schemeClr val="dk1"/>
              </a:solidFill>
              <a:latin typeface="Archivo"/>
              <a:ea typeface="Archivo"/>
              <a:cs typeface="Archivo"/>
              <a:sym typeface="Archivo"/>
            </a:endParaRPr>
          </a:p>
          <a:p>
            <a:pPr indent="0" lvl="0" marL="457200" rtl="0" algn="l">
              <a:spcBef>
                <a:spcPts val="0"/>
              </a:spcBef>
              <a:spcAft>
                <a:spcPts val="0"/>
              </a:spcAft>
              <a:buNone/>
            </a:pPr>
            <a:r>
              <a:t/>
            </a:r>
            <a:endParaRPr sz="1600">
              <a:solidFill>
                <a:schemeClr val="dk1"/>
              </a:solidFill>
              <a:latin typeface="Archivo"/>
              <a:ea typeface="Archivo"/>
              <a:cs typeface="Archivo"/>
              <a:sym typeface="Archivo"/>
            </a:endParaRPr>
          </a:p>
          <a:p>
            <a:pPr indent="0" lvl="0" marL="0" rtl="0" algn="l">
              <a:spcBef>
                <a:spcPts val="0"/>
              </a:spcBef>
              <a:spcAft>
                <a:spcPts val="0"/>
              </a:spcAft>
              <a:buNone/>
            </a:pPr>
            <a:r>
              <a:t/>
            </a:r>
            <a:endParaRPr sz="1600">
              <a:solidFill>
                <a:schemeClr val="dk1"/>
              </a:solidFill>
              <a:latin typeface="Archivo"/>
              <a:ea typeface="Archivo"/>
              <a:cs typeface="Archivo"/>
              <a:sym typeface="Archiv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46" name="Google Shape;746;p61"/>
          <p:cNvSpPr/>
          <p:nvPr/>
        </p:nvSpPr>
        <p:spPr>
          <a:xfrm rot="146166">
            <a:off x="350742" y="743476"/>
            <a:ext cx="6048667" cy="111219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dk1"/>
                </a:solidFill>
                <a:latin typeface="Archivo ExtraBold"/>
                <a:ea typeface="Archivo ExtraBold"/>
                <a:cs typeface="Archivo ExtraBold"/>
                <a:sym typeface="Archivo ExtraBold"/>
              </a:rPr>
              <a:t>CHALLENGES</a:t>
            </a:r>
            <a:endParaRPr sz="5600">
              <a:solidFill>
                <a:schemeClr val="dk1"/>
              </a:solidFill>
              <a:latin typeface="Archivo ExtraBold"/>
              <a:ea typeface="Archivo ExtraBold"/>
              <a:cs typeface="Archivo ExtraBold"/>
              <a:sym typeface="Archivo ExtraBold"/>
            </a:endParaRPr>
          </a:p>
        </p:txBody>
      </p:sp>
      <p:sp>
        <p:nvSpPr>
          <p:cNvPr id="747" name="Google Shape;747;p61"/>
          <p:cNvSpPr/>
          <p:nvPr/>
        </p:nvSpPr>
        <p:spPr>
          <a:xfrm rot="-1192552">
            <a:off x="3721050" y="2652875"/>
            <a:ext cx="4957299" cy="1112299"/>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dk2"/>
                </a:solidFill>
                <a:latin typeface="Archivo ExtraBold"/>
                <a:ea typeface="Archivo ExtraBold"/>
                <a:cs typeface="Archivo ExtraBold"/>
                <a:sym typeface="Archivo ExtraBold"/>
              </a:rPr>
              <a:t>SETBACKS</a:t>
            </a:r>
            <a:endParaRPr sz="5600">
              <a:solidFill>
                <a:schemeClr val="dk2"/>
              </a:solidFill>
              <a:latin typeface="Archivo ExtraBold"/>
              <a:ea typeface="Archivo ExtraBold"/>
              <a:cs typeface="Archivo ExtraBold"/>
              <a:sym typeface="Archivo ExtraBold"/>
            </a:endParaRPr>
          </a:p>
        </p:txBody>
      </p:sp>
      <p:sp>
        <p:nvSpPr>
          <p:cNvPr id="748" name="Google Shape;748;p61"/>
          <p:cNvSpPr/>
          <p:nvPr/>
        </p:nvSpPr>
        <p:spPr>
          <a:xfrm rot="-302797">
            <a:off x="2967670" y="2015724"/>
            <a:ext cx="1452832" cy="1111909"/>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accent1"/>
                </a:solidFill>
                <a:latin typeface="Archivo ExtraBold"/>
                <a:ea typeface="Archivo ExtraBold"/>
                <a:cs typeface="Archivo ExtraBold"/>
                <a:sym typeface="Archivo ExtraBold"/>
              </a:rPr>
              <a:t>&amp;</a:t>
            </a:r>
            <a:endParaRPr sz="5600">
              <a:solidFill>
                <a:schemeClr val="accent1"/>
              </a:solidFill>
              <a:latin typeface="Archivo ExtraBold"/>
              <a:ea typeface="Archivo ExtraBold"/>
              <a:cs typeface="Archivo ExtraBold"/>
              <a:sym typeface="Archivo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54" name="Google Shape;754;p62"/>
          <p:cNvSpPr txBox="1"/>
          <p:nvPr>
            <p:ph type="title"/>
          </p:nvPr>
        </p:nvSpPr>
        <p:spPr>
          <a:xfrm>
            <a:off x="1302600" y="2239563"/>
            <a:ext cx="3269400" cy="6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None/>
            </a:pPr>
            <a:r>
              <a:rPr lang="en" sz="2700"/>
              <a:t>The Data</a:t>
            </a:r>
            <a:endParaRPr sz="2700"/>
          </a:p>
        </p:txBody>
      </p:sp>
      <p:sp>
        <p:nvSpPr>
          <p:cNvPr id="755" name="Google Shape;755;p62"/>
          <p:cNvSpPr/>
          <p:nvPr/>
        </p:nvSpPr>
        <p:spPr>
          <a:xfrm rot="472">
            <a:off x="1844112" y="3482834"/>
            <a:ext cx="2186400" cy="5364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2"/>
                </a:solidFill>
                <a:latin typeface="Archivo"/>
                <a:ea typeface="Archivo"/>
                <a:cs typeface="Archivo"/>
                <a:sym typeface="Archivo"/>
              </a:rPr>
              <a:t>PHEME</a:t>
            </a:r>
            <a:endParaRPr sz="2600">
              <a:solidFill>
                <a:schemeClr val="dk2"/>
              </a:solidFill>
              <a:latin typeface="Archivo ExtraBold"/>
              <a:ea typeface="Archivo ExtraBold"/>
              <a:cs typeface="Archivo ExtraBold"/>
              <a:sym typeface="Archivo ExtraBold"/>
            </a:endParaRPr>
          </a:p>
        </p:txBody>
      </p:sp>
      <p:sp>
        <p:nvSpPr>
          <p:cNvPr id="756" name="Google Shape;756;p62"/>
          <p:cNvSpPr/>
          <p:nvPr/>
        </p:nvSpPr>
        <p:spPr>
          <a:xfrm>
            <a:off x="2416200" y="1124116"/>
            <a:ext cx="1042200" cy="797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1"/>
                </a:solidFill>
                <a:latin typeface="Archivo"/>
                <a:ea typeface="Archivo"/>
                <a:cs typeface="Archivo"/>
                <a:sym typeface="Archivo"/>
              </a:rPr>
              <a:t>1</a:t>
            </a:r>
            <a:endParaRPr sz="4600">
              <a:solidFill>
                <a:schemeClr val="dk1"/>
              </a:solidFill>
              <a:latin typeface="Archivo"/>
              <a:ea typeface="Archivo"/>
              <a:cs typeface="Archivo"/>
              <a:sym typeface="Archivo"/>
            </a:endParaRPr>
          </a:p>
        </p:txBody>
      </p:sp>
      <p:pic>
        <p:nvPicPr>
          <p:cNvPr id="757" name="Google Shape;757;p62"/>
          <p:cNvPicPr preferRelativeResize="0"/>
          <p:nvPr/>
        </p:nvPicPr>
        <p:blipFill>
          <a:blip r:embed="rId3">
            <a:alphaModFix/>
          </a:blip>
          <a:stretch>
            <a:fillRect/>
          </a:stretch>
        </p:blipFill>
        <p:spPr>
          <a:xfrm>
            <a:off x="5335237" y="1656676"/>
            <a:ext cx="2376000" cy="1782000"/>
          </a:xfrm>
          <a:prstGeom prst="ellipse">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63" name="Google Shape;763;p63"/>
          <p:cNvSpPr txBox="1"/>
          <p:nvPr>
            <p:ph type="title"/>
          </p:nvPr>
        </p:nvSpPr>
        <p:spPr>
          <a:xfrm>
            <a:off x="4450650" y="2421713"/>
            <a:ext cx="3328800" cy="6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None/>
            </a:pPr>
            <a:r>
              <a:rPr lang="en" sz="2700"/>
              <a:t>The Model</a:t>
            </a:r>
            <a:endParaRPr sz="2700"/>
          </a:p>
        </p:txBody>
      </p:sp>
      <p:sp>
        <p:nvSpPr>
          <p:cNvPr id="764" name="Google Shape;764;p63"/>
          <p:cNvSpPr/>
          <p:nvPr/>
        </p:nvSpPr>
        <p:spPr>
          <a:xfrm rot="687">
            <a:off x="5364949" y="3623837"/>
            <a:ext cx="1500300" cy="5364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2"/>
                </a:solidFill>
                <a:latin typeface="Archivo"/>
                <a:ea typeface="Archivo"/>
                <a:cs typeface="Archivo"/>
                <a:sym typeface="Archivo"/>
              </a:rPr>
              <a:t>LLAMA</a:t>
            </a:r>
            <a:endParaRPr sz="2600">
              <a:solidFill>
                <a:schemeClr val="dk2"/>
              </a:solidFill>
              <a:latin typeface="Archivo ExtraBold"/>
              <a:ea typeface="Archivo ExtraBold"/>
              <a:cs typeface="Archivo ExtraBold"/>
              <a:sym typeface="Archivo ExtraBold"/>
            </a:endParaRPr>
          </a:p>
        </p:txBody>
      </p:sp>
      <p:sp>
        <p:nvSpPr>
          <p:cNvPr id="765" name="Google Shape;765;p63"/>
          <p:cNvSpPr/>
          <p:nvPr/>
        </p:nvSpPr>
        <p:spPr>
          <a:xfrm>
            <a:off x="5626350" y="1306275"/>
            <a:ext cx="977400" cy="797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1"/>
                </a:solidFill>
                <a:latin typeface="Archivo"/>
                <a:ea typeface="Archivo"/>
                <a:cs typeface="Archivo"/>
                <a:sym typeface="Archivo"/>
              </a:rPr>
              <a:t>2</a:t>
            </a:r>
            <a:endParaRPr sz="4600">
              <a:solidFill>
                <a:schemeClr val="dk1"/>
              </a:solidFill>
              <a:latin typeface="Archivo"/>
              <a:ea typeface="Archivo"/>
              <a:cs typeface="Archivo"/>
              <a:sym typeface="Archivo"/>
            </a:endParaRPr>
          </a:p>
        </p:txBody>
      </p:sp>
      <p:pic>
        <p:nvPicPr>
          <p:cNvPr id="766" name="Google Shape;766;p63"/>
          <p:cNvPicPr preferRelativeResize="0"/>
          <p:nvPr/>
        </p:nvPicPr>
        <p:blipFill rotWithShape="1">
          <a:blip r:embed="rId3">
            <a:alphaModFix/>
          </a:blip>
          <a:srcRect b="0" l="0" r="0" t="17273"/>
          <a:stretch/>
        </p:blipFill>
        <p:spPr>
          <a:xfrm>
            <a:off x="1354250" y="799925"/>
            <a:ext cx="2371500" cy="3859800"/>
          </a:xfrm>
          <a:prstGeom prst="round2SameRect">
            <a:avLst>
              <a:gd fmla="val 16667" name="adj1"/>
              <a:gd fmla="val 0" name="adj2"/>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72" name="Google Shape;772;p64"/>
          <p:cNvSpPr txBox="1"/>
          <p:nvPr>
            <p:ph type="title"/>
          </p:nvPr>
        </p:nvSpPr>
        <p:spPr>
          <a:xfrm>
            <a:off x="2725050" y="2382375"/>
            <a:ext cx="3693900" cy="6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None/>
            </a:pPr>
            <a:r>
              <a:rPr lang="en" sz="2700"/>
              <a:t>Fine-Tuning and Evaluation</a:t>
            </a:r>
            <a:endParaRPr sz="2700"/>
          </a:p>
        </p:txBody>
      </p:sp>
      <p:sp>
        <p:nvSpPr>
          <p:cNvPr id="773" name="Google Shape;773;p64"/>
          <p:cNvSpPr/>
          <p:nvPr/>
        </p:nvSpPr>
        <p:spPr>
          <a:xfrm rot="525">
            <a:off x="1627800" y="3530713"/>
            <a:ext cx="5888400" cy="5364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2"/>
                </a:solidFill>
                <a:latin typeface="Archivo"/>
                <a:ea typeface="Archivo"/>
                <a:cs typeface="Archivo"/>
                <a:sym typeface="Archivo"/>
              </a:rPr>
              <a:t>Hyperparameters &amp; Batch Evaluation</a:t>
            </a:r>
            <a:endParaRPr sz="2600">
              <a:solidFill>
                <a:schemeClr val="dk2"/>
              </a:solidFill>
              <a:latin typeface="Archivo ExtraBold"/>
              <a:ea typeface="Archivo ExtraBold"/>
              <a:cs typeface="Archivo ExtraBold"/>
              <a:sym typeface="Archivo ExtraBold"/>
            </a:endParaRPr>
          </a:p>
        </p:txBody>
      </p:sp>
      <p:sp>
        <p:nvSpPr>
          <p:cNvPr id="774" name="Google Shape;774;p64"/>
          <p:cNvSpPr/>
          <p:nvPr/>
        </p:nvSpPr>
        <p:spPr>
          <a:xfrm>
            <a:off x="4050900" y="1075941"/>
            <a:ext cx="1042200" cy="797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1"/>
                </a:solidFill>
                <a:latin typeface="Archivo"/>
                <a:ea typeface="Archivo"/>
                <a:cs typeface="Archivo"/>
                <a:sym typeface="Archivo"/>
              </a:rPr>
              <a:t>3</a:t>
            </a:r>
            <a:endParaRPr sz="4600">
              <a:solidFill>
                <a:schemeClr val="dk1"/>
              </a:solidFill>
              <a:latin typeface="Archivo"/>
              <a:ea typeface="Archivo"/>
              <a:cs typeface="Archivo"/>
              <a:sym typeface="Archiv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80" name="Google Shape;780;p65"/>
          <p:cNvSpPr/>
          <p:nvPr/>
        </p:nvSpPr>
        <p:spPr>
          <a:xfrm rot="-150339">
            <a:off x="1356983" y="2015728"/>
            <a:ext cx="4824112" cy="11119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dk1"/>
                </a:solidFill>
                <a:latin typeface="Archivo ExtraBold"/>
                <a:ea typeface="Archivo ExtraBold"/>
                <a:cs typeface="Archivo ExtraBold"/>
                <a:sym typeface="Archivo ExtraBold"/>
              </a:rPr>
              <a:t>Results</a:t>
            </a:r>
            <a:endParaRPr sz="5600">
              <a:solidFill>
                <a:schemeClr val="dk1"/>
              </a:solidFill>
              <a:latin typeface="Archivo ExtraBold"/>
              <a:ea typeface="Archivo ExtraBold"/>
              <a:cs typeface="Archivo ExtraBold"/>
              <a:sym typeface="Archivo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86" name="Google Shape;786;p66"/>
          <p:cNvSpPr/>
          <p:nvPr/>
        </p:nvSpPr>
        <p:spPr>
          <a:xfrm>
            <a:off x="3249450" y="236375"/>
            <a:ext cx="5223000" cy="7977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dk2"/>
                </a:solidFill>
                <a:latin typeface="Archivo"/>
                <a:ea typeface="Archivo"/>
                <a:cs typeface="Archivo"/>
                <a:sym typeface="Archivo"/>
              </a:rPr>
              <a:t>Untrained Model</a:t>
            </a:r>
            <a:endParaRPr sz="4600">
              <a:solidFill>
                <a:schemeClr val="dk2"/>
              </a:solidFill>
              <a:latin typeface="Archivo"/>
              <a:ea typeface="Archivo"/>
              <a:cs typeface="Archivo"/>
              <a:sym typeface="Archivo"/>
            </a:endParaRPr>
          </a:p>
        </p:txBody>
      </p:sp>
      <p:pic>
        <p:nvPicPr>
          <p:cNvPr id="787" name="Google Shape;787;p66"/>
          <p:cNvPicPr preferRelativeResize="0"/>
          <p:nvPr/>
        </p:nvPicPr>
        <p:blipFill>
          <a:blip r:embed="rId3">
            <a:alphaModFix/>
          </a:blip>
          <a:stretch>
            <a:fillRect/>
          </a:stretch>
        </p:blipFill>
        <p:spPr>
          <a:xfrm>
            <a:off x="311200" y="1512850"/>
            <a:ext cx="3333977" cy="3382924"/>
          </a:xfrm>
          <a:prstGeom prst="rect">
            <a:avLst/>
          </a:prstGeom>
          <a:noFill/>
          <a:ln>
            <a:noFill/>
          </a:ln>
        </p:spPr>
      </p:pic>
      <p:sp>
        <p:nvSpPr>
          <p:cNvPr id="788" name="Google Shape;788;p66"/>
          <p:cNvSpPr txBox="1"/>
          <p:nvPr/>
        </p:nvSpPr>
        <p:spPr>
          <a:xfrm>
            <a:off x="311200" y="1131575"/>
            <a:ext cx="14367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a:ea typeface="Archivo"/>
                <a:cs typeface="Archivo"/>
                <a:sym typeface="Archivo"/>
              </a:rPr>
              <a:t>Llama2 - 7B</a:t>
            </a:r>
            <a:endParaRPr sz="1600">
              <a:solidFill>
                <a:schemeClr val="dk1"/>
              </a:solidFill>
              <a:latin typeface="Archivo"/>
              <a:ea typeface="Archivo"/>
              <a:cs typeface="Archivo"/>
              <a:sym typeface="Archivo"/>
            </a:endParaRPr>
          </a:p>
        </p:txBody>
      </p:sp>
      <p:sp>
        <p:nvSpPr>
          <p:cNvPr id="789" name="Google Shape;789;p66"/>
          <p:cNvSpPr txBox="1"/>
          <p:nvPr/>
        </p:nvSpPr>
        <p:spPr>
          <a:xfrm>
            <a:off x="5429475" y="1131563"/>
            <a:ext cx="14367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a:ea typeface="Archivo"/>
                <a:cs typeface="Archivo"/>
                <a:sym typeface="Archivo"/>
              </a:rPr>
              <a:t>Llama3.2 - 1B</a:t>
            </a:r>
            <a:endParaRPr sz="1600">
              <a:solidFill>
                <a:schemeClr val="dk1"/>
              </a:solidFill>
              <a:latin typeface="Archivo"/>
              <a:ea typeface="Archivo"/>
              <a:cs typeface="Archivo"/>
              <a:sym typeface="Archivo"/>
            </a:endParaRPr>
          </a:p>
        </p:txBody>
      </p:sp>
      <p:pic>
        <p:nvPicPr>
          <p:cNvPr id="790" name="Google Shape;790;p66"/>
          <p:cNvPicPr preferRelativeResize="0"/>
          <p:nvPr/>
        </p:nvPicPr>
        <p:blipFill rotWithShape="1">
          <a:blip r:embed="rId4">
            <a:alphaModFix/>
          </a:blip>
          <a:srcRect b="7570" l="0" r="57319" t="0"/>
          <a:stretch/>
        </p:blipFill>
        <p:spPr>
          <a:xfrm>
            <a:off x="4391825" y="1512875"/>
            <a:ext cx="3333975" cy="3297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96" name="Google Shape;796;p67"/>
          <p:cNvSpPr/>
          <p:nvPr/>
        </p:nvSpPr>
        <p:spPr>
          <a:xfrm>
            <a:off x="351475" y="147400"/>
            <a:ext cx="4456800" cy="797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600">
                <a:solidFill>
                  <a:schemeClr val="dk1"/>
                </a:solidFill>
                <a:latin typeface="Archivo"/>
                <a:ea typeface="Archivo"/>
                <a:cs typeface="Archivo"/>
                <a:sym typeface="Archivo"/>
              </a:rPr>
              <a:t>Trained Models</a:t>
            </a:r>
            <a:endParaRPr sz="4600">
              <a:solidFill>
                <a:schemeClr val="dk1"/>
              </a:solidFill>
              <a:latin typeface="Archivo"/>
              <a:ea typeface="Archivo"/>
              <a:cs typeface="Archivo"/>
              <a:sym typeface="Archivo"/>
            </a:endParaRPr>
          </a:p>
        </p:txBody>
      </p:sp>
      <p:pic>
        <p:nvPicPr>
          <p:cNvPr id="797" name="Google Shape;797;p67"/>
          <p:cNvPicPr preferRelativeResize="0"/>
          <p:nvPr/>
        </p:nvPicPr>
        <p:blipFill rotWithShape="1">
          <a:blip r:embed="rId3">
            <a:alphaModFix/>
          </a:blip>
          <a:srcRect b="7467" l="0" r="61690" t="0"/>
          <a:stretch/>
        </p:blipFill>
        <p:spPr>
          <a:xfrm>
            <a:off x="1107313" y="1835975"/>
            <a:ext cx="2945124" cy="2857594"/>
          </a:xfrm>
          <a:prstGeom prst="rect">
            <a:avLst/>
          </a:prstGeom>
          <a:noFill/>
          <a:ln>
            <a:noFill/>
          </a:ln>
        </p:spPr>
      </p:pic>
      <p:sp>
        <p:nvSpPr>
          <p:cNvPr id="798" name="Google Shape;798;p67"/>
          <p:cNvSpPr txBox="1"/>
          <p:nvPr/>
        </p:nvSpPr>
        <p:spPr>
          <a:xfrm>
            <a:off x="1187879" y="1331600"/>
            <a:ext cx="278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Archivo"/>
                <a:ea typeface="Archivo"/>
                <a:cs typeface="Archivo"/>
                <a:sym typeface="Archivo"/>
              </a:rPr>
              <a:t>Llama2 - 7B Epoch 1</a:t>
            </a:r>
            <a:endParaRPr/>
          </a:p>
        </p:txBody>
      </p:sp>
      <p:pic>
        <p:nvPicPr>
          <p:cNvPr id="799" name="Google Shape;799;p67"/>
          <p:cNvPicPr preferRelativeResize="0"/>
          <p:nvPr/>
        </p:nvPicPr>
        <p:blipFill rotWithShape="1">
          <a:blip r:embed="rId4">
            <a:alphaModFix/>
          </a:blip>
          <a:srcRect b="6129" l="0" r="52691" t="0"/>
          <a:stretch/>
        </p:blipFill>
        <p:spPr>
          <a:xfrm>
            <a:off x="5321450" y="1835975"/>
            <a:ext cx="2783999" cy="2857600"/>
          </a:xfrm>
          <a:prstGeom prst="rect">
            <a:avLst/>
          </a:prstGeom>
          <a:noFill/>
          <a:ln>
            <a:noFill/>
          </a:ln>
        </p:spPr>
      </p:pic>
      <p:sp>
        <p:nvSpPr>
          <p:cNvPr id="800" name="Google Shape;800;p67"/>
          <p:cNvSpPr txBox="1"/>
          <p:nvPr/>
        </p:nvSpPr>
        <p:spPr>
          <a:xfrm>
            <a:off x="5321454" y="1331600"/>
            <a:ext cx="278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Archivo"/>
                <a:ea typeface="Archivo"/>
                <a:cs typeface="Archivo"/>
                <a:sym typeface="Archivo"/>
              </a:rPr>
              <a:t>Llama3.2 - 1B Epoch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pic>
        <p:nvPicPr>
          <p:cNvPr id="805" name="Google Shape;805;p68"/>
          <p:cNvPicPr preferRelativeResize="0"/>
          <p:nvPr/>
        </p:nvPicPr>
        <p:blipFill rotWithShape="1">
          <a:blip r:embed="rId3">
            <a:alphaModFix/>
          </a:blip>
          <a:srcRect b="6507" l="0" r="50826" t="0"/>
          <a:stretch/>
        </p:blipFill>
        <p:spPr>
          <a:xfrm>
            <a:off x="6399400" y="1364575"/>
            <a:ext cx="2629649" cy="2988325"/>
          </a:xfrm>
          <a:prstGeom prst="rect">
            <a:avLst/>
          </a:prstGeom>
          <a:noFill/>
          <a:ln>
            <a:noFill/>
          </a:ln>
        </p:spPr>
      </p:pic>
      <p:sp>
        <p:nvSpPr>
          <p:cNvPr id="806" name="Google Shape;806;p68"/>
          <p:cNvSpPr txBox="1"/>
          <p:nvPr/>
        </p:nvSpPr>
        <p:spPr>
          <a:xfrm>
            <a:off x="6532675" y="805925"/>
            <a:ext cx="224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rchivo"/>
                <a:ea typeface="Archivo"/>
                <a:cs typeface="Archivo"/>
                <a:sym typeface="Archivo"/>
              </a:rPr>
              <a:t>Llama3.2 - 1B Epoch 4</a:t>
            </a:r>
            <a:endParaRPr/>
          </a:p>
        </p:txBody>
      </p:sp>
      <p:pic>
        <p:nvPicPr>
          <p:cNvPr id="807" name="Google Shape;807;p68"/>
          <p:cNvPicPr preferRelativeResize="0"/>
          <p:nvPr/>
        </p:nvPicPr>
        <p:blipFill>
          <a:blip r:embed="rId4">
            <a:alphaModFix/>
          </a:blip>
          <a:stretch>
            <a:fillRect/>
          </a:stretch>
        </p:blipFill>
        <p:spPr>
          <a:xfrm>
            <a:off x="170413" y="1364575"/>
            <a:ext cx="2793974" cy="2988331"/>
          </a:xfrm>
          <a:prstGeom prst="rect">
            <a:avLst/>
          </a:prstGeom>
          <a:noFill/>
          <a:ln>
            <a:noFill/>
          </a:ln>
        </p:spPr>
      </p:pic>
      <p:sp>
        <p:nvSpPr>
          <p:cNvPr id="808" name="Google Shape;808;p68"/>
          <p:cNvSpPr txBox="1"/>
          <p:nvPr/>
        </p:nvSpPr>
        <p:spPr>
          <a:xfrm>
            <a:off x="505250" y="805925"/>
            <a:ext cx="212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rchivo"/>
                <a:ea typeface="Archivo"/>
                <a:cs typeface="Archivo"/>
                <a:sym typeface="Archivo"/>
              </a:rPr>
              <a:t>Llama2 - 7B Epoch 2</a:t>
            </a:r>
            <a:endParaRPr/>
          </a:p>
        </p:txBody>
      </p:sp>
      <p:pic>
        <p:nvPicPr>
          <p:cNvPr id="809" name="Google Shape;809;p68"/>
          <p:cNvPicPr preferRelativeResize="0"/>
          <p:nvPr/>
        </p:nvPicPr>
        <p:blipFill rotWithShape="1">
          <a:blip r:embed="rId5">
            <a:alphaModFix/>
          </a:blip>
          <a:srcRect b="6138" l="0" r="56476" t="0"/>
          <a:stretch/>
        </p:blipFill>
        <p:spPr>
          <a:xfrm>
            <a:off x="3072125" y="1364575"/>
            <a:ext cx="3219525" cy="2988325"/>
          </a:xfrm>
          <a:prstGeom prst="rect">
            <a:avLst/>
          </a:prstGeom>
          <a:noFill/>
          <a:ln>
            <a:noFill/>
          </a:ln>
        </p:spPr>
      </p:pic>
      <p:sp>
        <p:nvSpPr>
          <p:cNvPr id="810" name="Google Shape;810;p68"/>
          <p:cNvSpPr txBox="1"/>
          <p:nvPr/>
        </p:nvSpPr>
        <p:spPr>
          <a:xfrm>
            <a:off x="3560038" y="805925"/>
            <a:ext cx="22437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a:ea typeface="Archivo"/>
                <a:cs typeface="Archivo"/>
                <a:sym typeface="Archivo"/>
              </a:rPr>
              <a:t>Llama3.2-1b 2 Epoch</a:t>
            </a:r>
            <a:endParaRPr sz="1600">
              <a:solidFill>
                <a:schemeClr val="dk1"/>
              </a:solidFill>
              <a:latin typeface="Archivo"/>
              <a:ea typeface="Archivo"/>
              <a:cs typeface="Archivo"/>
              <a:sym typeface="Archivo"/>
            </a:endParaRPr>
          </a:p>
        </p:txBody>
      </p:sp>
      <p:sp>
        <p:nvSpPr>
          <p:cNvPr id="811" name="Google Shape;811;p68"/>
          <p:cNvSpPr/>
          <p:nvPr/>
        </p:nvSpPr>
        <p:spPr>
          <a:xfrm>
            <a:off x="943350" y="109300"/>
            <a:ext cx="7257300" cy="797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600">
                <a:solidFill>
                  <a:schemeClr val="dk1"/>
                </a:solidFill>
                <a:latin typeface="Archivo"/>
                <a:ea typeface="Archivo"/>
                <a:cs typeface="Archivo"/>
                <a:sym typeface="Archivo"/>
              </a:rPr>
              <a:t>Trained Models Continued</a:t>
            </a:r>
            <a:endParaRPr sz="4600">
              <a:solidFill>
                <a:schemeClr val="dk1"/>
              </a:solidFill>
              <a:latin typeface="Archivo"/>
              <a:ea typeface="Archivo"/>
              <a:cs typeface="Archivo"/>
              <a:sym typeface="Archiv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17" name="Google Shape;817;p69"/>
          <p:cNvSpPr/>
          <p:nvPr/>
        </p:nvSpPr>
        <p:spPr>
          <a:xfrm rot="-375944">
            <a:off x="640675" y="1892258"/>
            <a:ext cx="3339750" cy="140247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chemeClr val="dk2"/>
                </a:solidFill>
                <a:latin typeface="Archivo ExtraBold"/>
                <a:ea typeface="Archivo ExtraBold"/>
                <a:cs typeface="Archivo ExtraBold"/>
                <a:sym typeface="Archivo ExtraBold"/>
              </a:rPr>
              <a:t>Next</a:t>
            </a:r>
            <a:endParaRPr sz="8000">
              <a:solidFill>
                <a:schemeClr val="dk2"/>
              </a:solidFill>
              <a:latin typeface="Archivo ExtraBold"/>
              <a:ea typeface="Archivo ExtraBold"/>
              <a:cs typeface="Archivo ExtraBold"/>
              <a:sym typeface="Archivo ExtraBold"/>
            </a:endParaRPr>
          </a:p>
        </p:txBody>
      </p:sp>
      <p:sp>
        <p:nvSpPr>
          <p:cNvPr id="818" name="Google Shape;818;p69"/>
          <p:cNvSpPr/>
          <p:nvPr/>
        </p:nvSpPr>
        <p:spPr>
          <a:xfrm rot="340925">
            <a:off x="4578934" y="2002452"/>
            <a:ext cx="4260232" cy="1402495"/>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chemeClr val="dk1"/>
                </a:solidFill>
                <a:latin typeface="Archivo ExtraBold"/>
                <a:ea typeface="Archivo ExtraBold"/>
                <a:cs typeface="Archivo ExtraBold"/>
                <a:sym typeface="Archivo ExtraBold"/>
              </a:rPr>
              <a:t>Steps!</a:t>
            </a:r>
            <a:endParaRPr sz="8000">
              <a:solidFill>
                <a:schemeClr val="dk1"/>
              </a:solidFill>
              <a:latin typeface="Archivo ExtraBold"/>
              <a:ea typeface="Archivo ExtraBold"/>
              <a:cs typeface="Archivo ExtraBold"/>
              <a:sym typeface="Archivo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0"/>
          <p:cNvSpPr/>
          <p:nvPr/>
        </p:nvSpPr>
        <p:spPr>
          <a:xfrm rot="-256752">
            <a:off x="2296078" y="699610"/>
            <a:ext cx="4004463" cy="111220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lt1"/>
                </a:solidFill>
                <a:latin typeface="Archivo ExtraBold"/>
                <a:ea typeface="Archivo ExtraBold"/>
                <a:cs typeface="Archivo ExtraBold"/>
                <a:sym typeface="Archivo ExtraBold"/>
              </a:rPr>
              <a:t>THANKS</a:t>
            </a:r>
            <a:endParaRPr sz="5600">
              <a:solidFill>
                <a:schemeClr val="lt1"/>
              </a:solidFill>
              <a:latin typeface="Archivo ExtraBold"/>
              <a:ea typeface="Archivo ExtraBold"/>
              <a:cs typeface="Archivo ExtraBold"/>
              <a:sym typeface="Archivo ExtraBold"/>
            </a:endParaRPr>
          </a:p>
        </p:txBody>
      </p:sp>
      <p:sp>
        <p:nvSpPr>
          <p:cNvPr id="824" name="Google Shape;824;p70"/>
          <p:cNvSpPr/>
          <p:nvPr/>
        </p:nvSpPr>
        <p:spPr>
          <a:xfrm>
            <a:off x="3384358" y="1941682"/>
            <a:ext cx="2157000" cy="111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accent1"/>
                </a:solidFill>
                <a:latin typeface="Archivo ExtraBold"/>
                <a:ea typeface="Archivo ExtraBold"/>
                <a:cs typeface="Archivo ExtraBold"/>
                <a:sym typeface="Archivo ExtraBold"/>
              </a:rPr>
              <a:t>FOR</a:t>
            </a:r>
            <a:endParaRPr sz="5600">
              <a:solidFill>
                <a:schemeClr val="accent1"/>
              </a:solidFill>
              <a:latin typeface="Archivo ExtraBold"/>
              <a:ea typeface="Archivo ExtraBold"/>
              <a:cs typeface="Archivo ExtraBold"/>
              <a:sym typeface="Archivo ExtraBold"/>
            </a:endParaRPr>
          </a:p>
        </p:txBody>
      </p:sp>
      <p:sp>
        <p:nvSpPr>
          <p:cNvPr id="825" name="Google Shape;825;p70"/>
          <p:cNvSpPr/>
          <p:nvPr/>
        </p:nvSpPr>
        <p:spPr>
          <a:xfrm rot="222660">
            <a:off x="2032991" y="3200859"/>
            <a:ext cx="4825117" cy="1112033"/>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dk1"/>
                </a:solidFill>
                <a:latin typeface="Archivo ExtraBold"/>
                <a:ea typeface="Archivo ExtraBold"/>
                <a:cs typeface="Archivo ExtraBold"/>
                <a:sym typeface="Archivo ExtraBold"/>
              </a:rPr>
              <a:t>LISTENING</a:t>
            </a:r>
            <a:endParaRPr sz="5600">
              <a:solidFill>
                <a:schemeClr val="dk1"/>
              </a:solidFill>
              <a:latin typeface="Archivo ExtraBold"/>
              <a:ea typeface="Archivo ExtraBold"/>
              <a:cs typeface="Archivo ExtraBold"/>
              <a:sym typeface="Archivo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4"/>
          <p:cNvSpPr txBox="1"/>
          <p:nvPr/>
        </p:nvSpPr>
        <p:spPr>
          <a:xfrm>
            <a:off x="1305600" y="515425"/>
            <a:ext cx="6532800" cy="772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dk1"/>
                </a:solidFill>
                <a:latin typeface="Archivo"/>
                <a:ea typeface="Archivo"/>
                <a:cs typeface="Archivo"/>
                <a:sym typeface="Archivo"/>
              </a:rPr>
              <a:t>What’s the Problem?</a:t>
            </a:r>
            <a:endParaRPr b="1" sz="5000">
              <a:solidFill>
                <a:schemeClr val="dk1"/>
              </a:solidFill>
              <a:latin typeface="Archivo"/>
              <a:ea typeface="Archivo"/>
              <a:cs typeface="Archivo"/>
              <a:sym typeface="Archivo"/>
            </a:endParaRPr>
          </a:p>
        </p:txBody>
      </p:sp>
      <p:sp>
        <p:nvSpPr>
          <p:cNvPr id="584" name="Google Shape;584;p44"/>
          <p:cNvSpPr txBox="1"/>
          <p:nvPr/>
        </p:nvSpPr>
        <p:spPr>
          <a:xfrm>
            <a:off x="1527300" y="2461925"/>
            <a:ext cx="6089400" cy="15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dk2"/>
                </a:solidFill>
                <a:latin typeface="Archivo"/>
                <a:ea typeface="Archivo"/>
                <a:cs typeface="Archivo"/>
                <a:sym typeface="Archivo"/>
              </a:rPr>
              <a:t>Fake news impacts everyone!</a:t>
            </a:r>
            <a:endParaRPr b="1" sz="4000">
              <a:solidFill>
                <a:schemeClr val="dk2"/>
              </a:solidFill>
              <a:latin typeface="Archivo"/>
              <a:ea typeface="Archivo"/>
              <a:cs typeface="Archivo"/>
              <a:sym typeface="Archiv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71"/>
          <p:cNvSpPr/>
          <p:nvPr/>
        </p:nvSpPr>
        <p:spPr>
          <a:xfrm rot="-256829">
            <a:off x="1393408" y="408431"/>
            <a:ext cx="5586884" cy="86009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700">
                <a:solidFill>
                  <a:schemeClr val="lt1"/>
                </a:solidFill>
                <a:latin typeface="Archivo ExtraBold"/>
                <a:ea typeface="Archivo ExtraBold"/>
                <a:cs typeface="Archivo ExtraBold"/>
                <a:sym typeface="Archivo ExtraBold"/>
              </a:rPr>
              <a:t>SPECIAL THANKS TO</a:t>
            </a:r>
            <a:endParaRPr sz="3700">
              <a:solidFill>
                <a:schemeClr val="lt1"/>
              </a:solidFill>
              <a:latin typeface="Archivo ExtraBold"/>
              <a:ea typeface="Archivo ExtraBold"/>
              <a:cs typeface="Archivo ExtraBold"/>
              <a:sym typeface="Archivo ExtraBold"/>
            </a:endParaRPr>
          </a:p>
        </p:txBody>
      </p:sp>
      <p:sp>
        <p:nvSpPr>
          <p:cNvPr id="831" name="Google Shape;831;p71"/>
          <p:cNvSpPr txBox="1"/>
          <p:nvPr/>
        </p:nvSpPr>
        <p:spPr>
          <a:xfrm>
            <a:off x="2537900" y="1670975"/>
            <a:ext cx="4203600" cy="29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a:ea typeface="Archivo"/>
                <a:cs typeface="Archivo"/>
                <a:sym typeface="Archivo"/>
              </a:rPr>
              <a:t>PROFESSOR MOHAMMAD ALNABHAN</a:t>
            </a:r>
            <a:endParaRPr sz="1600">
              <a:solidFill>
                <a:schemeClr val="dk1"/>
              </a:solidFill>
              <a:latin typeface="Archivo"/>
              <a:ea typeface="Archivo"/>
              <a:cs typeface="Archivo"/>
              <a:sym typeface="Archivo"/>
            </a:endParaRPr>
          </a:p>
          <a:p>
            <a:pPr indent="0" lvl="0" marL="0" rtl="0" algn="l">
              <a:spcBef>
                <a:spcPts val="0"/>
              </a:spcBef>
              <a:spcAft>
                <a:spcPts val="0"/>
              </a:spcAft>
              <a:buNone/>
            </a:pPr>
            <a:r>
              <a:t/>
            </a:r>
            <a:endParaRPr sz="1600">
              <a:solidFill>
                <a:schemeClr val="dk1"/>
              </a:solidFill>
              <a:latin typeface="Archivo"/>
              <a:ea typeface="Archivo"/>
              <a:cs typeface="Archivo"/>
              <a:sym typeface="Archiv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72"/>
          <p:cNvSpPr txBox="1"/>
          <p:nvPr/>
        </p:nvSpPr>
        <p:spPr>
          <a:xfrm>
            <a:off x="906350" y="695400"/>
            <a:ext cx="3665700" cy="38664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700">
                <a:solidFill>
                  <a:schemeClr val="accent2"/>
                </a:solidFill>
                <a:latin typeface="Archivo"/>
                <a:ea typeface="Archivo"/>
                <a:cs typeface="Archivo"/>
                <a:sym typeface="Archivo"/>
              </a:rPr>
              <a:t>RESOURCES:</a:t>
            </a:r>
            <a:endParaRPr sz="1700">
              <a:solidFill>
                <a:schemeClr val="accent2"/>
              </a:solidFill>
              <a:latin typeface="Archivo"/>
              <a:ea typeface="Archivo"/>
              <a:cs typeface="Archivo"/>
              <a:sym typeface="Archivo"/>
            </a:endParaRPr>
          </a:p>
          <a:p>
            <a:pPr indent="0" lvl="0" marL="0" rtl="0" algn="l">
              <a:spcBef>
                <a:spcPts val="0"/>
              </a:spcBef>
              <a:spcAft>
                <a:spcPts val="0"/>
              </a:spcAft>
              <a:buNone/>
            </a:pPr>
            <a:r>
              <a:t/>
            </a:r>
            <a:endParaRPr sz="1700">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lang="en" sz="1700">
                <a:solidFill>
                  <a:schemeClr val="dk1"/>
                </a:solidFill>
                <a:latin typeface="Archivo"/>
                <a:ea typeface="Archivo"/>
                <a:cs typeface="Archivo"/>
                <a:sym typeface="Archivo"/>
              </a:rPr>
              <a:t>Crime:</a:t>
            </a:r>
            <a:endParaRPr sz="1700">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3">
                  <a:extLst>
                    <a:ext uri="{A12FA001-AC4F-418D-AE19-62706E023703}">
                      <ahyp:hlinkClr val="tx"/>
                    </a:ext>
                  </a:extLst>
                </a:hlinkClick>
              </a:rPr>
              <a:t>FA-KES</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4">
                  <a:extLst>
                    <a:ext uri="{A12FA001-AC4F-418D-AE19-62706E023703}">
                      <ahyp:hlinkClr val="tx"/>
                    </a:ext>
                  </a:extLst>
                </a:hlinkClick>
              </a:rPr>
              <a:t>Snopes</a:t>
            </a:r>
            <a:endParaRPr sz="1700" u="sng">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lang="en" sz="1700">
                <a:solidFill>
                  <a:schemeClr val="dk1"/>
                </a:solidFill>
                <a:latin typeface="Archivo"/>
                <a:ea typeface="Archivo"/>
                <a:cs typeface="Archivo"/>
                <a:sym typeface="Archivo"/>
              </a:rPr>
              <a:t>Health:</a:t>
            </a:r>
            <a:endParaRPr sz="1700">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5">
                  <a:extLst>
                    <a:ext uri="{A12FA001-AC4F-418D-AE19-62706E023703}">
                      <ahyp:hlinkClr val="tx"/>
                    </a:ext>
                  </a:extLst>
                </a:hlinkClick>
              </a:rPr>
              <a:t>Covid Claims</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6">
                  <a:extLst>
                    <a:ext uri="{A12FA001-AC4F-418D-AE19-62706E023703}">
                      <ahyp:hlinkClr val="tx"/>
                    </a:ext>
                  </a:extLst>
                </a:hlinkClick>
              </a:rPr>
              <a:t>Covid-19 Fake News Infodemic Research Dataset</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7">
                  <a:extLst>
                    <a:ext uri="{A12FA001-AC4F-418D-AE19-62706E023703}">
                      <ahyp:hlinkClr val="tx"/>
                    </a:ext>
                  </a:extLst>
                </a:hlinkClick>
              </a:rPr>
              <a:t>Covid FNIR</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t/>
            </a:r>
            <a:endParaRPr sz="1600">
              <a:solidFill>
                <a:schemeClr val="dk1"/>
              </a:solidFill>
              <a:latin typeface="Archivo"/>
              <a:ea typeface="Archivo"/>
              <a:cs typeface="Archivo"/>
              <a:sym typeface="Archivo"/>
            </a:endParaRPr>
          </a:p>
        </p:txBody>
      </p:sp>
      <p:sp>
        <p:nvSpPr>
          <p:cNvPr id="837" name="Google Shape;837;p72"/>
          <p:cNvSpPr txBox="1"/>
          <p:nvPr/>
        </p:nvSpPr>
        <p:spPr>
          <a:xfrm>
            <a:off x="4801075" y="847800"/>
            <a:ext cx="3665700" cy="3866400"/>
          </a:xfrm>
          <a:prstGeom prst="rect">
            <a:avLst/>
          </a:prstGeom>
          <a:noFill/>
          <a:ln>
            <a:noFill/>
          </a:ln>
        </p:spPr>
        <p:txBody>
          <a:bodyPr anchorCtr="0" anchor="t" bIns="91425" lIns="91425" spcFirstLastPara="1" rIns="91425" wrap="square" tIns="91425">
            <a:noAutofit/>
          </a:bodyPr>
          <a:lstStyle/>
          <a:p>
            <a:pPr indent="0" lvl="0" marL="381000" rtl="0" algn="l">
              <a:lnSpc>
                <a:spcPct val="115000"/>
              </a:lnSpc>
              <a:spcBef>
                <a:spcPts val="0"/>
              </a:spcBef>
              <a:spcAft>
                <a:spcPts val="0"/>
              </a:spcAft>
              <a:buNone/>
            </a:pPr>
            <a:r>
              <a:t/>
            </a:r>
            <a:endParaRPr sz="1700" u="sng">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lang="en" sz="1700">
                <a:solidFill>
                  <a:schemeClr val="dk1"/>
                </a:solidFill>
                <a:latin typeface="Archivo"/>
                <a:ea typeface="Archivo"/>
                <a:cs typeface="Archivo"/>
                <a:sym typeface="Archivo"/>
              </a:rPr>
              <a:t>Politics:</a:t>
            </a:r>
            <a:endParaRPr sz="1700">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8">
                  <a:extLst>
                    <a:ext uri="{A12FA001-AC4F-418D-AE19-62706E023703}">
                      <ahyp:hlinkClr val="tx"/>
                    </a:ext>
                  </a:extLst>
                </a:hlinkClick>
              </a:rPr>
              <a:t>FakeNews</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9">
                  <a:extLst>
                    <a:ext uri="{A12FA001-AC4F-418D-AE19-62706E023703}">
                      <ahyp:hlinkClr val="tx"/>
                    </a:ext>
                  </a:extLst>
                </a:hlinkClick>
              </a:rPr>
              <a:t>ISOT</a:t>
            </a:r>
            <a:r>
              <a:rPr lang="en" sz="1700">
                <a:solidFill>
                  <a:schemeClr val="dk1"/>
                </a:solidFill>
                <a:latin typeface="Archivo"/>
                <a:ea typeface="Archivo"/>
                <a:cs typeface="Archivo"/>
                <a:sym typeface="Archivo"/>
              </a:rPr>
              <a:t> (Multi-purpose dataset) </a:t>
            </a:r>
            <a:endParaRPr sz="1700">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10">
                  <a:extLst>
                    <a:ext uri="{A12FA001-AC4F-418D-AE19-62706E023703}">
                      <ahyp:hlinkClr val="tx"/>
                    </a:ext>
                  </a:extLst>
                </a:hlinkClick>
              </a:rPr>
              <a:t>LIAR</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11">
                  <a:extLst>
                    <a:ext uri="{A12FA001-AC4F-418D-AE19-62706E023703}">
                      <ahyp:hlinkClr val="tx"/>
                    </a:ext>
                  </a:extLst>
                </a:hlinkClick>
              </a:rPr>
              <a:t>Pheme</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12">
                  <a:extLst>
                    <a:ext uri="{A12FA001-AC4F-418D-AE19-62706E023703}">
                      <ahyp:hlinkClr val="tx"/>
                    </a:ext>
                  </a:extLst>
                </a:hlinkClick>
              </a:rPr>
              <a:t>Politifact</a:t>
            </a:r>
            <a:endParaRPr sz="1700" u="sng">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lang="en" sz="1700">
                <a:solidFill>
                  <a:schemeClr val="dk1"/>
                </a:solidFill>
                <a:latin typeface="Archivo"/>
                <a:ea typeface="Archivo"/>
                <a:cs typeface="Archivo"/>
                <a:sym typeface="Archivo"/>
              </a:rPr>
              <a:t>Science:</a:t>
            </a:r>
            <a:endParaRPr sz="1700">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a:t>
            </a:r>
            <a:r>
              <a:rPr lang="en" sz="1700" u="sng">
                <a:solidFill>
                  <a:schemeClr val="dk1"/>
                </a:solidFill>
                <a:latin typeface="Archivo"/>
                <a:ea typeface="Archivo"/>
                <a:cs typeface="Archivo"/>
                <a:sym typeface="Archivo"/>
                <a:hlinkClick r:id="rId13">
                  <a:extLst>
                    <a:ext uri="{A12FA001-AC4F-418D-AE19-62706E023703}">
                      <ahyp:hlinkClr val="tx"/>
                    </a:ext>
                  </a:extLst>
                </a:hlinkClick>
              </a:rPr>
              <a:t>Climate Dataset</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ISOT (the science part only)</a:t>
            </a:r>
            <a:endParaRPr sz="1700">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lang="en" sz="1700">
                <a:solidFill>
                  <a:schemeClr val="dk1"/>
                </a:solidFill>
                <a:latin typeface="Archivo"/>
                <a:ea typeface="Archivo"/>
                <a:cs typeface="Archivo"/>
                <a:sym typeface="Archivo"/>
              </a:rPr>
              <a:t>Social Media:</a:t>
            </a:r>
            <a:endParaRPr sz="1700">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a:t>
            </a:r>
            <a:r>
              <a:rPr lang="en" sz="1700" u="sng">
                <a:solidFill>
                  <a:schemeClr val="dk1"/>
                </a:solidFill>
                <a:latin typeface="Archivo"/>
                <a:ea typeface="Archivo"/>
                <a:cs typeface="Archivo"/>
                <a:sym typeface="Archivo"/>
                <a:hlinkClick r:id="rId14">
                  <a:extLst>
                    <a:ext uri="{A12FA001-AC4F-418D-AE19-62706E023703}">
                      <ahyp:hlinkClr val="tx"/>
                    </a:ext>
                  </a:extLst>
                </a:hlinkClick>
              </a:rPr>
              <a:t> GossipCop</a:t>
            </a:r>
            <a:endParaRPr sz="1700" u="sng">
              <a:solidFill>
                <a:schemeClr val="dk1"/>
              </a:solidFill>
              <a:latin typeface="Archivo"/>
              <a:ea typeface="Archivo"/>
              <a:cs typeface="Archivo"/>
              <a:sym typeface="Archivo"/>
            </a:endParaRPr>
          </a:p>
          <a:p>
            <a:pPr indent="0" lvl="0" marL="381000" rtl="0" algn="l">
              <a:lnSpc>
                <a:spcPct val="115000"/>
              </a:lnSpc>
              <a:spcBef>
                <a:spcPts val="0"/>
              </a:spcBef>
              <a:spcAft>
                <a:spcPts val="0"/>
              </a:spcAft>
              <a:buNone/>
            </a:pPr>
            <a:r>
              <a:rPr lang="en" sz="1700">
                <a:solidFill>
                  <a:schemeClr val="dk1"/>
                </a:solidFill>
                <a:latin typeface="Archivo"/>
                <a:ea typeface="Archivo"/>
                <a:cs typeface="Archivo"/>
                <a:sym typeface="Archivo"/>
              </a:rPr>
              <a:t>- ISOT (the social part only)</a:t>
            </a:r>
            <a:endParaRPr sz="1700">
              <a:solidFill>
                <a:schemeClr val="dk1"/>
              </a:solidFill>
              <a:latin typeface="Archivo"/>
              <a:ea typeface="Archivo"/>
              <a:cs typeface="Archivo"/>
              <a:sym typeface="Archivo"/>
            </a:endParaRPr>
          </a:p>
          <a:p>
            <a:pPr indent="0" lvl="0" marL="0" rtl="0" algn="l">
              <a:spcBef>
                <a:spcPts val="0"/>
              </a:spcBef>
              <a:spcAft>
                <a:spcPts val="0"/>
              </a:spcAft>
              <a:buNone/>
            </a:pPr>
            <a:r>
              <a:t/>
            </a:r>
            <a:endParaRPr sz="1700">
              <a:solidFill>
                <a:schemeClr val="dk1"/>
              </a:solidFill>
              <a:latin typeface="Archivo"/>
              <a:ea typeface="Archivo"/>
              <a:cs typeface="Archivo"/>
              <a:sym typeface="Archiv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73"/>
          <p:cNvSpPr txBox="1"/>
          <p:nvPr/>
        </p:nvSpPr>
        <p:spPr>
          <a:xfrm>
            <a:off x="742600" y="518625"/>
            <a:ext cx="7612500" cy="4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a:ea typeface="Archivo"/>
                <a:cs typeface="Archivo"/>
                <a:sym typeface="Archivo"/>
              </a:rPr>
              <a:t>Continued:</a:t>
            </a:r>
            <a:endParaRPr sz="1600">
              <a:solidFill>
                <a:schemeClr val="dk1"/>
              </a:solidFill>
              <a:latin typeface="Archivo"/>
              <a:ea typeface="Archivo"/>
              <a:cs typeface="Archivo"/>
              <a:sym typeface="Archivo"/>
            </a:endParaRPr>
          </a:p>
          <a:p>
            <a:pPr indent="0" lvl="0" marL="0" rtl="0" algn="l">
              <a:spcBef>
                <a:spcPts val="0"/>
              </a:spcBef>
              <a:spcAft>
                <a:spcPts val="0"/>
              </a:spcAft>
              <a:buNone/>
            </a:pPr>
            <a:r>
              <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en" sz="1600" u="sng">
                <a:solidFill>
                  <a:schemeClr val="hlink"/>
                </a:solidFill>
                <a:latin typeface="Archivo"/>
                <a:ea typeface="Archivo"/>
                <a:cs typeface="Archivo"/>
                <a:sym typeface="Archivo"/>
                <a:hlinkClick r:id="rId3"/>
              </a:rPr>
              <a:t>https://clipart-library.com/clipart/297437.htm</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en" sz="1600" u="sng">
                <a:solidFill>
                  <a:schemeClr val="hlink"/>
                </a:solidFill>
                <a:latin typeface="Archivo"/>
                <a:ea typeface="Archivo"/>
                <a:cs typeface="Archivo"/>
                <a:sym typeface="Archivo"/>
                <a:hlinkClick r:id="rId4"/>
              </a:rPr>
              <a:t>https://pngtree.com/freepng/llama-png-with-ai-generated_14576182.html</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en" sz="1600" u="sng">
                <a:solidFill>
                  <a:schemeClr val="hlink"/>
                </a:solidFill>
                <a:latin typeface="Archivo"/>
                <a:ea typeface="Archivo"/>
                <a:cs typeface="Archivo"/>
                <a:sym typeface="Archivo"/>
                <a:hlinkClick r:id="rId5"/>
              </a:rPr>
              <a:t>https://www.pngall.com/wp-content/uploads/10/Line-Chart-Transparent.png</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en" sz="1600" u="sng">
                <a:solidFill>
                  <a:schemeClr val="hlink"/>
                </a:solidFill>
                <a:latin typeface="Archivo"/>
                <a:ea typeface="Archivo"/>
                <a:cs typeface="Archivo"/>
                <a:sym typeface="Archivo"/>
                <a:hlinkClick r:id="rId6"/>
              </a:rPr>
              <a:t>https://www.pexels.com/photo/red-blue-and-yellow-textile-5417837/</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en" sz="1600" u="sng">
                <a:solidFill>
                  <a:schemeClr val="hlink"/>
                </a:solidFill>
                <a:latin typeface="Archivo"/>
                <a:ea typeface="Archivo"/>
                <a:cs typeface="Archivo"/>
                <a:sym typeface="Archivo"/>
                <a:hlinkClick r:id="rId7"/>
              </a:rPr>
              <a:t>https://www.pexels.com/photo/brown-llama-3396661/</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en" sz="1600" u="sng">
                <a:solidFill>
                  <a:schemeClr val="hlink"/>
                </a:solidFill>
                <a:latin typeface="Archivo"/>
                <a:ea typeface="Archivo"/>
                <a:cs typeface="Archivo"/>
                <a:sym typeface="Archivo"/>
                <a:hlinkClick r:id="rId8"/>
              </a:rPr>
              <a:t>https://www.pexels.com/photo/white-paper-with-black-line-7172774/</a:t>
            </a:r>
            <a:endParaRPr sz="1600">
              <a:solidFill>
                <a:schemeClr val="dk1"/>
              </a:solidFill>
              <a:latin typeface="Archivo"/>
              <a:ea typeface="Archivo"/>
              <a:cs typeface="Archivo"/>
              <a:sym typeface="Archivo"/>
            </a:endParaRPr>
          </a:p>
          <a:p>
            <a:pPr indent="0" lvl="0" marL="0" rtl="0" algn="l">
              <a:spcBef>
                <a:spcPts val="0"/>
              </a:spcBef>
              <a:spcAft>
                <a:spcPts val="0"/>
              </a:spcAft>
              <a:buNone/>
            </a:pPr>
            <a:r>
              <a:t/>
            </a:r>
            <a:endParaRPr sz="1600">
              <a:solidFill>
                <a:schemeClr val="dk1"/>
              </a:solidFill>
              <a:latin typeface="Archivo"/>
              <a:ea typeface="Archivo"/>
              <a:cs typeface="Archivo"/>
              <a:sym typeface="Archivo"/>
            </a:endParaRPr>
          </a:p>
          <a:p>
            <a:pPr indent="0" lvl="0" marL="0" rtl="0" algn="l">
              <a:spcBef>
                <a:spcPts val="0"/>
              </a:spcBef>
              <a:spcAft>
                <a:spcPts val="0"/>
              </a:spcAft>
              <a:buNone/>
            </a:pPr>
            <a:r>
              <a:t/>
            </a:r>
            <a:endParaRPr sz="1600">
              <a:solidFill>
                <a:schemeClr val="dk1"/>
              </a:solidFill>
              <a:latin typeface="Archivo"/>
              <a:ea typeface="Archivo"/>
              <a:cs typeface="Archivo"/>
              <a:sym typeface="Archivo"/>
            </a:endParaRPr>
          </a:p>
          <a:p>
            <a:pPr indent="0" lvl="0" marL="0" rtl="0" algn="l">
              <a:spcBef>
                <a:spcPts val="0"/>
              </a:spcBef>
              <a:spcAft>
                <a:spcPts val="0"/>
              </a:spcAft>
              <a:buNone/>
            </a:pPr>
            <a:r>
              <a:t/>
            </a:r>
            <a:endParaRPr sz="1600">
              <a:solidFill>
                <a:schemeClr val="dk1"/>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5"/>
          <p:cNvSpPr txBox="1"/>
          <p:nvPr>
            <p:ph type="title"/>
          </p:nvPr>
        </p:nvSpPr>
        <p:spPr>
          <a:xfrm>
            <a:off x="677325" y="1067700"/>
            <a:ext cx="3402600" cy="148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The Current Approach</a:t>
            </a:r>
            <a:endParaRPr sz="5000"/>
          </a:p>
        </p:txBody>
      </p:sp>
      <p:sp>
        <p:nvSpPr>
          <p:cNvPr id="590" name="Google Shape;590;p45"/>
          <p:cNvSpPr txBox="1"/>
          <p:nvPr>
            <p:ph idx="2" type="subTitle"/>
          </p:nvPr>
        </p:nvSpPr>
        <p:spPr>
          <a:xfrm>
            <a:off x="4286625" y="654825"/>
            <a:ext cx="4540800" cy="23160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a:t>Platforms like Snopes/Politifact</a:t>
            </a:r>
            <a:endParaRPr/>
          </a:p>
          <a:p>
            <a:pPr indent="-355600" lvl="0" marL="457200" rtl="0" algn="l">
              <a:lnSpc>
                <a:spcPct val="200000"/>
              </a:lnSpc>
              <a:spcBef>
                <a:spcPts val="0"/>
              </a:spcBef>
              <a:spcAft>
                <a:spcPts val="0"/>
              </a:spcAft>
              <a:buSzPts val="2000"/>
              <a:buChar char="●"/>
            </a:pPr>
            <a:r>
              <a:rPr lang="en"/>
              <a:t>Rely on manual fact-checking</a:t>
            </a:r>
            <a:endParaRPr/>
          </a:p>
          <a:p>
            <a:pPr indent="-355600" lvl="0" marL="457200" rtl="0" algn="l">
              <a:lnSpc>
                <a:spcPct val="200000"/>
              </a:lnSpc>
              <a:spcBef>
                <a:spcPts val="0"/>
              </a:spcBef>
              <a:spcAft>
                <a:spcPts val="0"/>
              </a:spcAft>
              <a:buSzPts val="2000"/>
              <a:buChar char="●"/>
            </a:pPr>
            <a:r>
              <a:rPr lang="en"/>
              <a:t>Time-consuming</a:t>
            </a:r>
            <a:endParaRPr/>
          </a:p>
          <a:p>
            <a:pPr indent="-355600" lvl="0" marL="457200" rtl="0" algn="l">
              <a:lnSpc>
                <a:spcPct val="200000"/>
              </a:lnSpc>
              <a:spcBef>
                <a:spcPts val="0"/>
              </a:spcBef>
              <a:spcAft>
                <a:spcPts val="0"/>
              </a:spcAft>
              <a:buSzPts val="2000"/>
              <a:buChar char="●"/>
            </a:pPr>
            <a:r>
              <a:rPr lang="en"/>
              <a:t>Labour-intensive</a:t>
            </a:r>
            <a:endParaRPr/>
          </a:p>
        </p:txBody>
      </p:sp>
      <p:grpSp>
        <p:nvGrpSpPr>
          <p:cNvPr id="591" name="Google Shape;591;p45"/>
          <p:cNvGrpSpPr/>
          <p:nvPr/>
        </p:nvGrpSpPr>
        <p:grpSpPr>
          <a:xfrm>
            <a:off x="1944150" y="3434654"/>
            <a:ext cx="1834900" cy="1371798"/>
            <a:chOff x="1083025" y="2306625"/>
            <a:chExt cx="1834900" cy="1582600"/>
          </a:xfrm>
        </p:grpSpPr>
        <p:sp>
          <p:nvSpPr>
            <p:cNvPr id="592" name="Google Shape;592;p45"/>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B713F"/>
                  </a:solidFill>
                  <a:latin typeface="Roboto"/>
                  <a:ea typeface="Roboto"/>
                  <a:cs typeface="Roboto"/>
                  <a:sym typeface="Roboto"/>
                </a:rPr>
                <a:t>Reading the story</a:t>
              </a:r>
              <a:endParaRPr b="1" sz="1000">
                <a:solidFill>
                  <a:srgbClr val="0B713F"/>
                </a:solidFill>
                <a:latin typeface="Roboto"/>
                <a:ea typeface="Roboto"/>
                <a:cs typeface="Roboto"/>
                <a:sym typeface="Roboto"/>
              </a:endParaRPr>
            </a:p>
          </p:txBody>
        </p:sp>
        <p:sp>
          <p:nvSpPr>
            <p:cNvPr id="593" name="Google Shape;593;p45"/>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B713F"/>
                  </a:solidFill>
                  <a:latin typeface="Roboto"/>
                  <a:ea typeface="Roboto"/>
                  <a:cs typeface="Roboto"/>
                  <a:sym typeface="Roboto"/>
                </a:rPr>
                <a:t>The fact-checker must read through the story to understand all of the factual claims being made.</a:t>
              </a:r>
              <a:endParaRPr sz="800">
                <a:solidFill>
                  <a:srgbClr val="0B713F"/>
                </a:solidFill>
                <a:latin typeface="Roboto"/>
                <a:ea typeface="Roboto"/>
                <a:cs typeface="Roboto"/>
                <a:sym typeface="Roboto"/>
              </a:endParaRPr>
            </a:p>
          </p:txBody>
        </p:sp>
        <p:sp>
          <p:nvSpPr>
            <p:cNvPr id="594" name="Google Shape;594;p45"/>
            <p:cNvSpPr/>
            <p:nvPr/>
          </p:nvSpPr>
          <p:spPr>
            <a:xfrm flipH="1">
              <a:off x="1083025" y="2306625"/>
              <a:ext cx="1834800" cy="143400"/>
            </a:xfrm>
            <a:prstGeom prst="parallelogram">
              <a:avLst>
                <a:gd fmla="val 96952" name="adj"/>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5" name="Google Shape;595;p45"/>
            <p:cNvSpPr/>
            <p:nvPr/>
          </p:nvSpPr>
          <p:spPr>
            <a:xfrm>
              <a:off x="1083125" y="2460449"/>
              <a:ext cx="1834800" cy="143400"/>
            </a:xfrm>
            <a:prstGeom prst="parallelogram">
              <a:avLst>
                <a:gd fmla="val 96952" name="adj"/>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45"/>
          <p:cNvGrpSpPr/>
          <p:nvPr/>
        </p:nvGrpSpPr>
        <p:grpSpPr>
          <a:xfrm>
            <a:off x="3653101" y="3434654"/>
            <a:ext cx="1834900" cy="1371798"/>
            <a:chOff x="1083025" y="2306625"/>
            <a:chExt cx="1834900" cy="1582600"/>
          </a:xfrm>
        </p:grpSpPr>
        <p:sp>
          <p:nvSpPr>
            <p:cNvPr id="597" name="Google Shape;597;p45"/>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B713F"/>
                  </a:solidFill>
                  <a:latin typeface="Roboto"/>
                  <a:ea typeface="Roboto"/>
                  <a:cs typeface="Roboto"/>
                  <a:sym typeface="Roboto"/>
                </a:rPr>
                <a:t>Checking sources</a:t>
              </a:r>
              <a:endParaRPr b="1" sz="1000">
                <a:solidFill>
                  <a:srgbClr val="0B713F"/>
                </a:solidFill>
                <a:latin typeface="Roboto"/>
                <a:ea typeface="Roboto"/>
                <a:cs typeface="Roboto"/>
                <a:sym typeface="Roboto"/>
              </a:endParaRPr>
            </a:p>
          </p:txBody>
        </p:sp>
        <p:sp>
          <p:nvSpPr>
            <p:cNvPr id="598" name="Google Shape;598;p45"/>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B713F"/>
                  </a:solidFill>
                  <a:latin typeface="Roboto"/>
                  <a:ea typeface="Roboto"/>
                  <a:cs typeface="Roboto"/>
                  <a:sym typeface="Roboto"/>
                </a:rPr>
                <a:t>To verify each factual claim the checker would need to conduct research, which is time-consuming.</a:t>
              </a:r>
              <a:endParaRPr sz="800">
                <a:solidFill>
                  <a:srgbClr val="0B713F"/>
                </a:solidFill>
                <a:latin typeface="Roboto"/>
                <a:ea typeface="Roboto"/>
                <a:cs typeface="Roboto"/>
                <a:sym typeface="Roboto"/>
              </a:endParaRPr>
            </a:p>
          </p:txBody>
        </p:sp>
        <p:sp>
          <p:nvSpPr>
            <p:cNvPr id="599" name="Google Shape;599;p45"/>
            <p:cNvSpPr/>
            <p:nvPr/>
          </p:nvSpPr>
          <p:spPr>
            <a:xfrm flipH="1">
              <a:off x="1083025" y="2306625"/>
              <a:ext cx="1834800" cy="143400"/>
            </a:xfrm>
            <a:prstGeom prst="parallelogram">
              <a:avLst>
                <a:gd fmla="val 96952" name="adj"/>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0" name="Google Shape;600;p45"/>
            <p:cNvSpPr/>
            <p:nvPr/>
          </p:nvSpPr>
          <p:spPr>
            <a:xfrm>
              <a:off x="1083125" y="2460449"/>
              <a:ext cx="1834800" cy="143400"/>
            </a:xfrm>
            <a:prstGeom prst="parallelogram">
              <a:avLst>
                <a:gd fmla="val 96952" name="adj"/>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45"/>
          <p:cNvGrpSpPr/>
          <p:nvPr/>
        </p:nvGrpSpPr>
        <p:grpSpPr>
          <a:xfrm>
            <a:off x="5364949" y="3434038"/>
            <a:ext cx="1834900" cy="1371798"/>
            <a:chOff x="1083025" y="2306625"/>
            <a:chExt cx="1834900" cy="1582600"/>
          </a:xfrm>
        </p:grpSpPr>
        <p:sp>
          <p:nvSpPr>
            <p:cNvPr id="602" name="Google Shape;602;p45"/>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Come to a conclusion</a:t>
              </a:r>
              <a:endParaRPr b="1" sz="1000">
                <a:solidFill>
                  <a:srgbClr val="858585"/>
                </a:solidFill>
                <a:latin typeface="Roboto"/>
                <a:ea typeface="Roboto"/>
                <a:cs typeface="Roboto"/>
                <a:sym typeface="Roboto"/>
              </a:endParaRPr>
            </a:p>
          </p:txBody>
        </p:sp>
        <p:sp>
          <p:nvSpPr>
            <p:cNvPr id="603" name="Google Shape;603;p45"/>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Not all stories are black and white; stories can contain some half-truths.</a:t>
              </a:r>
              <a:endParaRPr sz="800">
                <a:solidFill>
                  <a:srgbClr val="858585"/>
                </a:solidFill>
                <a:latin typeface="Roboto"/>
                <a:ea typeface="Roboto"/>
                <a:cs typeface="Roboto"/>
                <a:sym typeface="Roboto"/>
              </a:endParaRPr>
            </a:p>
          </p:txBody>
        </p:sp>
        <p:sp>
          <p:nvSpPr>
            <p:cNvPr id="604" name="Google Shape;604;p45"/>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5" name="Google Shape;605;p45"/>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9" name="Shape 609"/>
        <p:cNvGrpSpPr/>
        <p:nvPr/>
      </p:nvGrpSpPr>
      <p:grpSpPr>
        <a:xfrm>
          <a:off x="0" y="0"/>
          <a:ext cx="0" cy="0"/>
          <a:chOff x="0" y="0"/>
          <a:chExt cx="0" cy="0"/>
        </a:xfrm>
      </p:grpSpPr>
      <p:sp>
        <p:nvSpPr>
          <p:cNvPr id="610" name="Google Shape;610;p46"/>
          <p:cNvSpPr txBox="1"/>
          <p:nvPr>
            <p:ph type="title"/>
          </p:nvPr>
        </p:nvSpPr>
        <p:spPr>
          <a:xfrm>
            <a:off x="311700" y="555600"/>
            <a:ext cx="4681800" cy="7755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5000"/>
              <a:t>Can AI Do It?</a:t>
            </a:r>
            <a:endParaRPr sz="5000"/>
          </a:p>
        </p:txBody>
      </p:sp>
      <p:sp>
        <p:nvSpPr>
          <p:cNvPr id="611" name="Google Shape;611;p46"/>
          <p:cNvSpPr txBox="1"/>
          <p:nvPr>
            <p:ph idx="1" type="body"/>
          </p:nvPr>
        </p:nvSpPr>
        <p:spPr>
          <a:xfrm>
            <a:off x="257400" y="1563400"/>
            <a:ext cx="4790400" cy="238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Limitations and challenges of manual fact-checking</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AI’s potential to identify patterns?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Goal: train AI to predict truthfulness of news stories</a:t>
            </a:r>
            <a:endParaRPr sz="2000"/>
          </a:p>
        </p:txBody>
      </p:sp>
      <p:pic>
        <p:nvPicPr>
          <p:cNvPr id="612" name="Google Shape;612;p46"/>
          <p:cNvPicPr preferRelativeResize="0"/>
          <p:nvPr/>
        </p:nvPicPr>
        <p:blipFill>
          <a:blip r:embed="rId3">
            <a:alphaModFix/>
          </a:blip>
          <a:stretch>
            <a:fillRect/>
          </a:stretch>
        </p:blipFill>
        <p:spPr>
          <a:xfrm>
            <a:off x="5504525" y="706063"/>
            <a:ext cx="3114800" cy="3557425"/>
          </a:xfrm>
          <a:prstGeom prst="rect">
            <a:avLst/>
          </a:prstGeom>
          <a:noFill/>
          <a:ln>
            <a:noFill/>
          </a:ln>
          <a:effectLst>
            <a:outerShdw blurRad="57150" rotWithShape="0" algn="bl" dir="5400000" dist="19050">
              <a:srgbClr val="000000">
                <a:alpha val="64999"/>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6" name="Shape 616"/>
        <p:cNvGrpSpPr/>
        <p:nvPr/>
      </p:nvGrpSpPr>
      <p:grpSpPr>
        <a:xfrm>
          <a:off x="0" y="0"/>
          <a:ext cx="0" cy="0"/>
          <a:chOff x="0" y="0"/>
          <a:chExt cx="0" cy="0"/>
        </a:xfrm>
      </p:grpSpPr>
      <p:sp>
        <p:nvSpPr>
          <p:cNvPr id="617" name="Google Shape;617;p47"/>
          <p:cNvSpPr txBox="1"/>
          <p:nvPr>
            <p:ph type="title"/>
          </p:nvPr>
        </p:nvSpPr>
        <p:spPr>
          <a:xfrm>
            <a:off x="246600" y="167475"/>
            <a:ext cx="8650800" cy="27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lt1"/>
                </a:solidFill>
              </a:rPr>
              <a:t>What are Large Language Models (LLMs)?</a:t>
            </a:r>
            <a:endParaRPr sz="6000">
              <a:solidFill>
                <a:schemeClr val="lt1"/>
              </a:solidFill>
            </a:endParaRPr>
          </a:p>
        </p:txBody>
      </p:sp>
      <p:sp>
        <p:nvSpPr>
          <p:cNvPr id="618" name="Google Shape;618;p47"/>
          <p:cNvSpPr txBox="1"/>
          <p:nvPr>
            <p:ph idx="1" type="body"/>
          </p:nvPr>
        </p:nvSpPr>
        <p:spPr>
          <a:xfrm>
            <a:off x="311700" y="3277475"/>
            <a:ext cx="8292000" cy="1291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2"/>
              </a:buClr>
              <a:buSzPts val="1600"/>
              <a:buChar char="●"/>
            </a:pPr>
            <a:r>
              <a:rPr lang="en" sz="1600">
                <a:solidFill>
                  <a:schemeClr val="accent2"/>
                </a:solidFill>
              </a:rPr>
              <a:t>Advanced AI tools for text understanding and generation</a:t>
            </a:r>
            <a:endParaRPr sz="1600">
              <a:solidFill>
                <a:schemeClr val="accent2"/>
              </a:solidFill>
            </a:endParaRPr>
          </a:p>
          <a:p>
            <a:pPr indent="-330200" lvl="0" marL="457200" rtl="0" algn="l">
              <a:lnSpc>
                <a:spcPct val="150000"/>
              </a:lnSpc>
              <a:spcBef>
                <a:spcPts val="0"/>
              </a:spcBef>
              <a:spcAft>
                <a:spcPts val="0"/>
              </a:spcAft>
              <a:buClr>
                <a:schemeClr val="accent2"/>
              </a:buClr>
              <a:buSzPts val="1600"/>
              <a:buChar char="●"/>
            </a:pPr>
            <a:r>
              <a:rPr lang="en" sz="1600">
                <a:solidFill>
                  <a:schemeClr val="accent2"/>
                </a:solidFill>
              </a:rPr>
              <a:t>Example: ChatGPT (GPT-4)</a:t>
            </a:r>
            <a:endParaRPr sz="1600">
              <a:solidFill>
                <a:schemeClr val="accent2"/>
              </a:solidFill>
            </a:endParaRPr>
          </a:p>
          <a:p>
            <a:pPr indent="-330200" lvl="0" marL="457200" rtl="0" algn="l">
              <a:lnSpc>
                <a:spcPct val="150000"/>
              </a:lnSpc>
              <a:spcBef>
                <a:spcPts val="0"/>
              </a:spcBef>
              <a:spcAft>
                <a:spcPts val="0"/>
              </a:spcAft>
              <a:buClr>
                <a:schemeClr val="accent2"/>
              </a:buClr>
              <a:buSzPts val="1600"/>
              <a:buChar char="●"/>
            </a:pPr>
            <a:r>
              <a:rPr lang="en" sz="1600">
                <a:solidFill>
                  <a:schemeClr val="accent2"/>
                </a:solidFill>
              </a:rPr>
              <a:t>Designed to mimic human-like text</a:t>
            </a:r>
            <a:endParaRPr sz="16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8"/>
          <p:cNvSpPr txBox="1"/>
          <p:nvPr>
            <p:ph type="title"/>
          </p:nvPr>
        </p:nvSpPr>
        <p:spPr>
          <a:xfrm>
            <a:off x="289950" y="290375"/>
            <a:ext cx="5486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How LLMs Work</a:t>
            </a:r>
            <a:endParaRPr sz="4800"/>
          </a:p>
        </p:txBody>
      </p:sp>
      <p:sp>
        <p:nvSpPr>
          <p:cNvPr id="624" name="Google Shape;624;p48"/>
          <p:cNvSpPr txBox="1"/>
          <p:nvPr>
            <p:ph idx="1" type="body"/>
          </p:nvPr>
        </p:nvSpPr>
        <p:spPr>
          <a:xfrm>
            <a:off x="289950" y="1046075"/>
            <a:ext cx="8292000" cy="15768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Input gets broken into smaller units (tokens)</a:t>
            </a:r>
            <a:endParaRPr sz="1600"/>
          </a:p>
          <a:p>
            <a:pPr indent="-330200" lvl="0" marL="457200" rtl="0" algn="l">
              <a:lnSpc>
                <a:spcPct val="200000"/>
              </a:lnSpc>
              <a:spcBef>
                <a:spcPts val="0"/>
              </a:spcBef>
              <a:spcAft>
                <a:spcPts val="0"/>
              </a:spcAft>
              <a:buSzPts val="1600"/>
              <a:buChar char="●"/>
            </a:pPr>
            <a:r>
              <a:rPr lang="en" sz="1600"/>
              <a:t>Tokens can be words or characters</a:t>
            </a:r>
            <a:endParaRPr sz="1600"/>
          </a:p>
          <a:p>
            <a:pPr indent="-330200" lvl="0" marL="457200" rtl="0" algn="l">
              <a:lnSpc>
                <a:spcPct val="200000"/>
              </a:lnSpc>
              <a:spcBef>
                <a:spcPts val="0"/>
              </a:spcBef>
              <a:spcAft>
                <a:spcPts val="0"/>
              </a:spcAft>
              <a:buSzPts val="1600"/>
              <a:buChar char="●"/>
            </a:pPr>
            <a:r>
              <a:rPr lang="en" sz="1600"/>
              <a:t>The model analyzes tokens and generates a response based on training</a:t>
            </a:r>
            <a:endParaRPr sz="1600"/>
          </a:p>
        </p:txBody>
      </p:sp>
      <p:sp>
        <p:nvSpPr>
          <p:cNvPr id="625" name="Google Shape;625;p48"/>
          <p:cNvSpPr/>
          <p:nvPr/>
        </p:nvSpPr>
        <p:spPr>
          <a:xfrm rot="-487274">
            <a:off x="7056448" y="3902286"/>
            <a:ext cx="1645805" cy="4934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8"/>
          <p:cNvSpPr/>
          <p:nvPr/>
        </p:nvSpPr>
        <p:spPr>
          <a:xfrm flipH="1" rot="487274">
            <a:off x="5473284" y="3902286"/>
            <a:ext cx="1645805" cy="4934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48"/>
          <p:cNvGrpSpPr/>
          <p:nvPr/>
        </p:nvGrpSpPr>
        <p:grpSpPr>
          <a:xfrm>
            <a:off x="5962749" y="3949971"/>
            <a:ext cx="2110731" cy="1030970"/>
            <a:chOff x="5796625" y="2541798"/>
            <a:chExt cx="1712700" cy="1230715"/>
          </a:xfrm>
        </p:grpSpPr>
        <p:sp>
          <p:nvSpPr>
            <p:cNvPr id="628" name="Google Shape;628;p48"/>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8"/>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4</a:t>
              </a:r>
              <a:endParaRPr b="1" sz="800">
                <a:solidFill>
                  <a:srgbClr val="5E5E5E"/>
                </a:solidFill>
                <a:latin typeface="Roboto"/>
                <a:ea typeface="Roboto"/>
                <a:cs typeface="Roboto"/>
                <a:sym typeface="Roboto"/>
              </a:endParaRPr>
            </a:p>
          </p:txBody>
        </p:sp>
        <p:sp>
          <p:nvSpPr>
            <p:cNvPr id="630" name="Google Shape;630;p48"/>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1" name="Google Shape;631;p48"/>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Response</a:t>
              </a:r>
              <a:r>
                <a:rPr b="1" lang="en" sz="800">
                  <a:solidFill>
                    <a:srgbClr val="5E5E5E"/>
                  </a:solidFill>
                  <a:latin typeface="Roboto"/>
                  <a:ea typeface="Roboto"/>
                  <a:cs typeface="Roboto"/>
                  <a:sym typeface="Roboto"/>
                </a:rPr>
                <a:t> Output: </a:t>
              </a:r>
              <a:r>
                <a:rPr lang="en" sz="800">
                  <a:solidFill>
                    <a:srgbClr val="5E5E5E"/>
                  </a:solidFill>
                  <a:latin typeface="Roboto"/>
                  <a:ea typeface="Roboto"/>
                  <a:cs typeface="Roboto"/>
                  <a:sym typeface="Roboto"/>
                </a:rPr>
                <a:t>response tokens are converted to readable text, and the LLM sends back the text as a response</a:t>
              </a:r>
              <a:endParaRPr sz="800">
                <a:solidFill>
                  <a:srgbClr val="5E5E5E"/>
                </a:solidFill>
                <a:latin typeface="Roboto"/>
                <a:ea typeface="Roboto"/>
                <a:cs typeface="Roboto"/>
                <a:sym typeface="Roboto"/>
              </a:endParaRPr>
            </a:p>
          </p:txBody>
        </p:sp>
        <p:sp>
          <p:nvSpPr>
            <p:cNvPr id="632" name="Google Shape;632;p48"/>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48"/>
          <p:cNvSpPr/>
          <p:nvPr/>
        </p:nvSpPr>
        <p:spPr>
          <a:xfrm rot="-487274">
            <a:off x="3894243" y="3902286"/>
            <a:ext cx="1645805" cy="4934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48"/>
          <p:cNvGrpSpPr/>
          <p:nvPr/>
        </p:nvGrpSpPr>
        <p:grpSpPr>
          <a:xfrm>
            <a:off x="4418465" y="2859978"/>
            <a:ext cx="2110731" cy="1044405"/>
            <a:chOff x="4409300" y="1219942"/>
            <a:chExt cx="1712700" cy="1246754"/>
          </a:xfrm>
        </p:grpSpPr>
        <p:sp>
          <p:nvSpPr>
            <p:cNvPr id="635" name="Google Shape;635;p48"/>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8"/>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3</a:t>
              </a:r>
              <a:endParaRPr b="1" sz="800">
                <a:solidFill>
                  <a:srgbClr val="5E5E5E"/>
                </a:solidFill>
                <a:latin typeface="Roboto"/>
                <a:ea typeface="Roboto"/>
                <a:cs typeface="Roboto"/>
                <a:sym typeface="Roboto"/>
              </a:endParaRPr>
            </a:p>
          </p:txBody>
        </p:sp>
        <p:sp>
          <p:nvSpPr>
            <p:cNvPr id="637" name="Google Shape;637;p48"/>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8" name="Google Shape;638;p48"/>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8"/>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Processing &amp; Generating: </a:t>
              </a:r>
              <a:r>
                <a:rPr lang="en" sz="800">
                  <a:solidFill>
                    <a:srgbClr val="5E5E5E"/>
                  </a:solidFill>
                  <a:latin typeface="Roboto"/>
                  <a:ea typeface="Roboto"/>
                  <a:cs typeface="Roboto"/>
                  <a:sym typeface="Roboto"/>
                </a:rPr>
                <a:t>the LLM processes the numbers to understand context and generates response tokens</a:t>
              </a:r>
              <a:endParaRPr sz="800">
                <a:solidFill>
                  <a:srgbClr val="5E5E5E"/>
                </a:solidFill>
                <a:latin typeface="Roboto"/>
                <a:ea typeface="Roboto"/>
                <a:cs typeface="Roboto"/>
                <a:sym typeface="Roboto"/>
              </a:endParaRPr>
            </a:p>
          </p:txBody>
        </p:sp>
      </p:grpSp>
      <p:sp>
        <p:nvSpPr>
          <p:cNvPr id="640" name="Google Shape;640;p48"/>
          <p:cNvSpPr/>
          <p:nvPr/>
        </p:nvSpPr>
        <p:spPr>
          <a:xfrm flipH="1" rot="487274">
            <a:off x="2302524" y="3902286"/>
            <a:ext cx="1645805" cy="49341"/>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48"/>
          <p:cNvGrpSpPr/>
          <p:nvPr/>
        </p:nvGrpSpPr>
        <p:grpSpPr>
          <a:xfrm>
            <a:off x="2870067" y="3949971"/>
            <a:ext cx="2110731" cy="1030970"/>
            <a:chOff x="3021975" y="2541798"/>
            <a:chExt cx="1712700" cy="1230715"/>
          </a:xfrm>
        </p:grpSpPr>
        <p:sp>
          <p:nvSpPr>
            <p:cNvPr id="642" name="Google Shape;642;p48"/>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2</a:t>
              </a:r>
              <a:endParaRPr b="1" sz="800">
                <a:solidFill>
                  <a:srgbClr val="701C7F"/>
                </a:solidFill>
                <a:latin typeface="Roboto"/>
                <a:ea typeface="Roboto"/>
                <a:cs typeface="Roboto"/>
                <a:sym typeface="Roboto"/>
              </a:endParaRPr>
            </a:p>
          </p:txBody>
        </p:sp>
        <p:sp>
          <p:nvSpPr>
            <p:cNvPr id="643" name="Google Shape;643;p48"/>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8"/>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5" name="Google Shape;645;p48"/>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FFFFFF"/>
                  </a:solidFill>
                  <a:latin typeface="Roboto"/>
                  <a:ea typeface="Roboto"/>
                  <a:cs typeface="Roboto"/>
                  <a:sym typeface="Roboto"/>
                </a:rPr>
                <a:t>Tokenization/Embedding: </a:t>
              </a:r>
              <a:r>
                <a:rPr lang="en" sz="800">
                  <a:solidFill>
                    <a:srgbClr val="FFFFFF"/>
                  </a:solidFill>
                  <a:latin typeface="Roboto"/>
                  <a:ea typeface="Roboto"/>
                  <a:cs typeface="Roboto"/>
                  <a:sym typeface="Roboto"/>
                </a:rPr>
                <a:t>tokenizer breaks the input text into tokens, which are turned into numbers</a:t>
              </a:r>
              <a:endParaRPr sz="800">
                <a:solidFill>
                  <a:srgbClr val="FFFFFF"/>
                </a:solidFill>
                <a:latin typeface="Roboto"/>
                <a:ea typeface="Roboto"/>
                <a:cs typeface="Roboto"/>
                <a:sym typeface="Roboto"/>
              </a:endParaRPr>
            </a:p>
          </p:txBody>
        </p:sp>
        <p:sp>
          <p:nvSpPr>
            <p:cNvPr id="646" name="Google Shape;646;p48"/>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48"/>
          <p:cNvSpPr/>
          <p:nvPr/>
        </p:nvSpPr>
        <p:spPr>
          <a:xfrm rot="-487274">
            <a:off x="732047" y="3902286"/>
            <a:ext cx="1645805" cy="49341"/>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48"/>
          <p:cNvGrpSpPr/>
          <p:nvPr/>
        </p:nvGrpSpPr>
        <p:grpSpPr>
          <a:xfrm>
            <a:off x="1284203" y="2859978"/>
            <a:ext cx="2110731" cy="1044405"/>
            <a:chOff x="1637475" y="1219942"/>
            <a:chExt cx="1712700" cy="1246754"/>
          </a:xfrm>
        </p:grpSpPr>
        <p:sp>
          <p:nvSpPr>
            <p:cNvPr id="649" name="Google Shape;649;p48"/>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0" name="Google Shape;650;p48"/>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1</a:t>
              </a:r>
              <a:endParaRPr b="1" sz="800">
                <a:solidFill>
                  <a:srgbClr val="701C7F"/>
                </a:solidFill>
                <a:latin typeface="Roboto"/>
                <a:ea typeface="Roboto"/>
                <a:cs typeface="Roboto"/>
                <a:sym typeface="Roboto"/>
              </a:endParaRPr>
            </a:p>
          </p:txBody>
        </p:sp>
        <p:sp>
          <p:nvSpPr>
            <p:cNvPr id="651" name="Google Shape;651;p48"/>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8"/>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800">
                  <a:solidFill>
                    <a:srgbClr val="FFFFFF"/>
                  </a:solidFill>
                  <a:latin typeface="Roboto"/>
                  <a:ea typeface="Roboto"/>
                  <a:cs typeface="Roboto"/>
                  <a:sym typeface="Roboto"/>
                </a:rPr>
                <a:t>User Input: </a:t>
              </a:r>
              <a:r>
                <a:rPr lang="en" sz="800">
                  <a:solidFill>
                    <a:srgbClr val="FFFFFF"/>
                  </a:solidFill>
                  <a:latin typeface="Roboto"/>
                  <a:ea typeface="Roboto"/>
                  <a:cs typeface="Roboto"/>
                  <a:sym typeface="Roboto"/>
                </a:rPr>
                <a:t>the user sends a query or input text, and the LLM receives the input</a:t>
              </a:r>
              <a:endParaRPr sz="800">
                <a:solidFill>
                  <a:srgbClr val="FFFFFF"/>
                </a:solidFill>
                <a:latin typeface="Roboto"/>
                <a:ea typeface="Roboto"/>
                <a:cs typeface="Roboto"/>
                <a:sym typeface="Roboto"/>
              </a:endParaRPr>
            </a:p>
          </p:txBody>
        </p:sp>
        <p:sp>
          <p:nvSpPr>
            <p:cNvPr id="653" name="Google Shape;653;p48"/>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7" name="Shape 657"/>
        <p:cNvGrpSpPr/>
        <p:nvPr/>
      </p:nvGrpSpPr>
      <p:grpSpPr>
        <a:xfrm>
          <a:off x="0" y="0"/>
          <a:ext cx="0" cy="0"/>
          <a:chOff x="0" y="0"/>
          <a:chExt cx="0" cy="0"/>
        </a:xfrm>
      </p:grpSpPr>
      <p:sp>
        <p:nvSpPr>
          <p:cNvPr id="658" name="Google Shape;658;p49"/>
          <p:cNvSpPr txBox="1"/>
          <p:nvPr>
            <p:ph type="title"/>
          </p:nvPr>
        </p:nvSpPr>
        <p:spPr>
          <a:xfrm>
            <a:off x="311700" y="1436425"/>
            <a:ext cx="4214100" cy="755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4800"/>
              <a:t>Why LLaMA?</a:t>
            </a:r>
            <a:endParaRPr sz="4800"/>
          </a:p>
        </p:txBody>
      </p:sp>
      <p:sp>
        <p:nvSpPr>
          <p:cNvPr id="659" name="Google Shape;659;p49"/>
          <p:cNvSpPr txBox="1"/>
          <p:nvPr>
            <p:ph idx="1" type="body"/>
          </p:nvPr>
        </p:nvSpPr>
        <p:spPr>
          <a:xfrm>
            <a:off x="311700" y="2303025"/>
            <a:ext cx="5160300" cy="3179400"/>
          </a:xfrm>
          <a:prstGeom prst="rect">
            <a:avLst/>
          </a:prstGeom>
          <a:effectLst>
            <a:outerShdw blurRad="57150" rotWithShape="0" algn="bl" dir="5400000" dist="19050">
              <a:srgbClr val="000000">
                <a:alpha val="11000"/>
              </a:srgbClr>
            </a:outerShdw>
          </a:effectLst>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Developed by Meta: cutting-edge technology</a:t>
            </a:r>
            <a:endParaRPr sz="1600"/>
          </a:p>
          <a:p>
            <a:pPr indent="-330200" lvl="0" marL="457200" rtl="0" algn="l">
              <a:lnSpc>
                <a:spcPct val="200000"/>
              </a:lnSpc>
              <a:spcBef>
                <a:spcPts val="0"/>
              </a:spcBef>
              <a:spcAft>
                <a:spcPts val="0"/>
              </a:spcAft>
              <a:buSzPts val="1600"/>
              <a:buChar char="●"/>
            </a:pPr>
            <a:r>
              <a:rPr lang="en" sz="1600"/>
              <a:t>“Large Language Model Meta AI”</a:t>
            </a:r>
            <a:endParaRPr sz="1600"/>
          </a:p>
          <a:p>
            <a:pPr indent="-330200" lvl="0" marL="457200" rtl="0" algn="l">
              <a:lnSpc>
                <a:spcPct val="200000"/>
              </a:lnSpc>
              <a:spcBef>
                <a:spcPts val="0"/>
              </a:spcBef>
              <a:spcAft>
                <a:spcPts val="0"/>
              </a:spcAft>
              <a:buSzPts val="1600"/>
              <a:buChar char="●"/>
            </a:pPr>
            <a:r>
              <a:rPr lang="en" sz="1600"/>
              <a:t>Efficient and adaptable compared to other models</a:t>
            </a:r>
            <a:endParaRPr sz="1600"/>
          </a:p>
          <a:p>
            <a:pPr indent="-330200" lvl="0" marL="457200" rtl="0" algn="l">
              <a:lnSpc>
                <a:spcPct val="200000"/>
              </a:lnSpc>
              <a:spcBef>
                <a:spcPts val="0"/>
              </a:spcBef>
              <a:spcAft>
                <a:spcPts val="0"/>
              </a:spcAft>
              <a:buSzPts val="1600"/>
              <a:buChar char="●"/>
            </a:pPr>
            <a:r>
              <a:rPr lang="en" sz="1600"/>
              <a:t>Available in various sizes and complexities</a:t>
            </a:r>
            <a:endParaRPr sz="1600"/>
          </a:p>
        </p:txBody>
      </p:sp>
      <p:pic>
        <p:nvPicPr>
          <p:cNvPr id="660" name="Google Shape;660;p49"/>
          <p:cNvPicPr preferRelativeResize="0"/>
          <p:nvPr/>
        </p:nvPicPr>
        <p:blipFill>
          <a:blip r:embed="rId3">
            <a:alphaModFix/>
          </a:blip>
          <a:stretch>
            <a:fillRect/>
          </a:stretch>
        </p:blipFill>
        <p:spPr>
          <a:xfrm>
            <a:off x="5385000" y="773075"/>
            <a:ext cx="3367200" cy="3367200"/>
          </a:xfrm>
          <a:prstGeom prst="rect">
            <a:avLst/>
          </a:prstGeom>
          <a:noFill/>
          <a:ln>
            <a:noFill/>
          </a:ln>
          <a:effectLst>
            <a:outerShdw blurRad="57150" rotWithShape="0" algn="bl" dir="12780000" dist="9525">
              <a:srgbClr val="000000">
                <a:alpha val="2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4" name="Shape 664"/>
        <p:cNvGrpSpPr/>
        <p:nvPr/>
      </p:nvGrpSpPr>
      <p:grpSpPr>
        <a:xfrm>
          <a:off x="0" y="0"/>
          <a:ext cx="0" cy="0"/>
          <a:chOff x="0" y="0"/>
          <a:chExt cx="0" cy="0"/>
        </a:xfrm>
      </p:grpSpPr>
      <p:sp>
        <p:nvSpPr>
          <p:cNvPr id="665" name="Google Shape;665;p50"/>
          <p:cNvSpPr txBox="1"/>
          <p:nvPr>
            <p:ph type="title"/>
          </p:nvPr>
        </p:nvSpPr>
        <p:spPr>
          <a:xfrm>
            <a:off x="311700" y="1534300"/>
            <a:ext cx="8237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lt1"/>
                </a:solidFill>
              </a:rPr>
              <a:t>First Goal: Model Comparison</a:t>
            </a:r>
            <a:endParaRPr sz="6000">
              <a:solidFill>
                <a:schemeClr val="lt1"/>
              </a:solidFill>
            </a:endParaRPr>
          </a:p>
        </p:txBody>
      </p:sp>
      <p:sp>
        <p:nvSpPr>
          <p:cNvPr id="666" name="Google Shape;666;p50"/>
          <p:cNvSpPr txBox="1"/>
          <p:nvPr>
            <p:ph idx="1" type="body"/>
          </p:nvPr>
        </p:nvSpPr>
        <p:spPr>
          <a:xfrm>
            <a:off x="311700" y="2494550"/>
            <a:ext cx="8237700" cy="2074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accent2"/>
              </a:buClr>
              <a:buSzPts val="1600"/>
              <a:buChar char="●"/>
            </a:pPr>
            <a:r>
              <a:rPr lang="en" sz="1600">
                <a:solidFill>
                  <a:schemeClr val="accent2"/>
                </a:solidFill>
              </a:rPr>
              <a:t>Compare different LLaMA versions (e.g., LLaMA 2 7b, LLaMA 3.2 1b)</a:t>
            </a:r>
            <a:endParaRPr sz="1600">
              <a:solidFill>
                <a:schemeClr val="accent2"/>
              </a:solidFill>
            </a:endParaRPr>
          </a:p>
          <a:p>
            <a:pPr indent="-330200" lvl="0" marL="457200" rtl="0" algn="l">
              <a:lnSpc>
                <a:spcPct val="200000"/>
              </a:lnSpc>
              <a:spcBef>
                <a:spcPts val="0"/>
              </a:spcBef>
              <a:spcAft>
                <a:spcPts val="0"/>
              </a:spcAft>
              <a:buClr>
                <a:schemeClr val="accent2"/>
              </a:buClr>
              <a:buSzPts val="1600"/>
              <a:buChar char="●"/>
            </a:pPr>
            <a:r>
              <a:rPr lang="en" sz="1600">
                <a:solidFill>
                  <a:schemeClr val="accent2"/>
                </a:solidFill>
              </a:rPr>
              <a:t>“Version” = release date, “b” = billions of parameters</a:t>
            </a:r>
            <a:endParaRPr sz="1600">
              <a:solidFill>
                <a:schemeClr val="accent2"/>
              </a:solidFill>
            </a:endParaRPr>
          </a:p>
          <a:p>
            <a:pPr indent="-330200" lvl="0" marL="457200" rtl="0" algn="l">
              <a:lnSpc>
                <a:spcPct val="200000"/>
              </a:lnSpc>
              <a:spcBef>
                <a:spcPts val="0"/>
              </a:spcBef>
              <a:spcAft>
                <a:spcPts val="0"/>
              </a:spcAft>
              <a:buClr>
                <a:schemeClr val="accent2"/>
              </a:buClr>
              <a:buSzPts val="1600"/>
              <a:buChar char="●"/>
            </a:pPr>
            <a:r>
              <a:rPr lang="en" sz="1600">
                <a:solidFill>
                  <a:schemeClr val="accent2"/>
                </a:solidFill>
              </a:rPr>
              <a:t>More parameters = better performance, higher computational cost</a:t>
            </a:r>
            <a:endParaRPr sz="16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Educational Games #3">
  <a:themeElements>
    <a:clrScheme name="Simple Light">
      <a:dk1>
        <a:srgbClr val="0B384F"/>
      </a:dk1>
      <a:lt1>
        <a:srgbClr val="B2D7D0"/>
      </a:lt1>
      <a:dk2>
        <a:srgbClr val="CBE770"/>
      </a:dk2>
      <a:lt2>
        <a:srgbClr val="6AB385"/>
      </a:lt2>
      <a:accent1>
        <a:srgbClr val="364623"/>
      </a:accent1>
      <a:accent2>
        <a:srgbClr val="EFF0F0"/>
      </a:accent2>
      <a:accent3>
        <a:srgbClr val="664343"/>
      </a:accent3>
      <a:accent4>
        <a:srgbClr val="A0C1DB"/>
      </a:accent4>
      <a:accent5>
        <a:srgbClr val="D89393"/>
      </a:accent5>
      <a:accent6>
        <a:srgbClr val="B45745"/>
      </a:accent6>
      <a:hlink>
        <a:srgbClr val="0B38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