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660"/>
  </p:normalViewPr>
  <p:slideViewPr>
    <p:cSldViewPr>
      <p:cViewPr>
        <p:scale>
          <a:sx n="75" d="100"/>
          <a:sy n="75" d="100"/>
        </p:scale>
        <p:origin x="-14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384E-C0B4-4F71-B6B0-7F3BCBD4A186}" type="datetimeFigureOut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4FD-6F4F-4126-92D9-62EAF76A0D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384E-C0B4-4F71-B6B0-7F3BCBD4A186}" type="datetimeFigureOut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4FD-6F4F-4126-92D9-62EAF76A0D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384E-C0B4-4F71-B6B0-7F3BCBD4A186}" type="datetimeFigureOut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4FD-6F4F-4126-92D9-62EAF76A0D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384E-C0B4-4F71-B6B0-7F3BCBD4A186}" type="datetimeFigureOut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4FD-6F4F-4126-92D9-62EAF76A0D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384E-C0B4-4F71-B6B0-7F3BCBD4A186}" type="datetimeFigureOut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4FD-6F4F-4126-92D9-62EAF76A0D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384E-C0B4-4F71-B6B0-7F3BCBD4A186}" type="datetimeFigureOut">
              <a:rPr lang="ru-RU" smtClean="0"/>
              <a:pPr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4FD-6F4F-4126-92D9-62EAF76A0D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384E-C0B4-4F71-B6B0-7F3BCBD4A186}" type="datetimeFigureOut">
              <a:rPr lang="ru-RU" smtClean="0"/>
              <a:pPr/>
              <a:t>22.04.2024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4FD-6F4F-4126-92D9-62EAF76A0D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384E-C0B4-4F71-B6B0-7F3BCBD4A186}" type="datetimeFigureOut">
              <a:rPr lang="ru-RU" smtClean="0"/>
              <a:pPr/>
              <a:t>22.04.2024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4FD-6F4F-4126-92D9-62EAF76A0D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384E-C0B4-4F71-B6B0-7F3BCBD4A186}" type="datetimeFigureOut">
              <a:rPr lang="ru-RU" smtClean="0"/>
              <a:pPr/>
              <a:t>22.04.2024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4FD-6F4F-4126-92D9-62EAF76A0D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384E-C0B4-4F71-B6B0-7F3BCBD4A186}" type="datetimeFigureOut">
              <a:rPr lang="ru-RU" smtClean="0"/>
              <a:pPr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4FD-6F4F-4126-92D9-62EAF76A0D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384E-C0B4-4F71-B6B0-7F3BCBD4A186}" type="datetimeFigureOut">
              <a:rPr lang="ru-RU" smtClean="0"/>
              <a:pPr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F4FD-6F4F-4126-92D9-62EAF76A0D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F384E-C0B4-4F71-B6B0-7F3BCBD4A186}" type="datetimeFigureOut">
              <a:rPr lang="ru-RU" smtClean="0"/>
              <a:pPr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8F4FD-6F4F-4126-92D9-62EAF76A0D7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Segoe Print" pitchFamily="2" charset="0"/>
              </a:rPr>
              <a:t>ИНТЕГРИРОВАНИЕ ФДП</a:t>
            </a:r>
            <a:endParaRPr lang="ru-RU" dirty="0">
              <a:latin typeface="Segoe Print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Mistral" pitchFamily="66" charset="0"/>
              </a:rPr>
              <a:t>РЕШЕНИЕ ЗАДАЧ</a:t>
            </a:r>
            <a:endParaRPr lang="ru-RU" b="1" dirty="0">
              <a:solidFill>
                <a:schemeClr val="tx1"/>
              </a:solidFill>
              <a:latin typeface="Mistral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32656"/>
            <a:ext cx="3878145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395536" y="1628800"/>
          <a:ext cx="8454714" cy="2304256"/>
        </p:xfrm>
        <a:graphic>
          <a:graphicData uri="http://schemas.openxmlformats.org/presentationml/2006/ole">
            <p:oleObj spid="_x0000_s7170" name="Формула" r:id="rId4" imgW="6197400" imgH="1688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2656"/>
            <a:ext cx="681144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467543" y="2132856"/>
          <a:ext cx="8247967" cy="2232248"/>
        </p:xfrm>
        <a:graphic>
          <a:graphicData uri="http://schemas.openxmlformats.org/presentationml/2006/ole">
            <p:oleObj spid="_x0000_s8194" name="Формула" r:id="rId4" imgW="5537160" imgH="1498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0"/>
            <a:ext cx="58388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780928"/>
            <a:ext cx="47339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4437112"/>
            <a:ext cx="1782538" cy="198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251520" y="404664"/>
          <a:ext cx="8431482" cy="4032448"/>
        </p:xfrm>
        <a:graphic>
          <a:graphicData uri="http://schemas.openxmlformats.org/presentationml/2006/ole">
            <p:oleObj spid="_x0000_s9218" name="Формула" r:id="rId3" imgW="5257800" imgH="2514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24246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32656"/>
            <a:ext cx="34735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323528" y="1628800"/>
          <a:ext cx="6336704" cy="3247024"/>
        </p:xfrm>
        <a:graphic>
          <a:graphicData uri="http://schemas.openxmlformats.org/presentationml/2006/ole">
            <p:oleObj spid="_x0000_s1026" name="Формула" r:id="rId4" imgW="5626080" imgH="2882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2664296" cy="69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323528" y="980728"/>
          <a:ext cx="8615545" cy="1296144"/>
        </p:xfrm>
        <a:graphic>
          <a:graphicData uri="http://schemas.openxmlformats.org/presentationml/2006/ole">
            <p:oleObj spid="_x0000_s2050" name="Формула" r:id="rId4" imgW="5740200" imgH="863280" progId="Equation.3">
              <p:embed/>
            </p:oleObj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2204864"/>
            <a:ext cx="2448272" cy="7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23528" y="3212975"/>
          <a:ext cx="6768752" cy="3487413"/>
        </p:xfrm>
        <a:graphic>
          <a:graphicData uri="http://schemas.openxmlformats.org/presentationml/2006/ole">
            <p:oleObj spid="_x0000_s2051" name="Формула" r:id="rId6" imgW="5422680" imgH="2793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3096344" cy="86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323528" y="1196752"/>
          <a:ext cx="8570708" cy="5040560"/>
        </p:xfrm>
        <a:graphic>
          <a:graphicData uri="http://schemas.openxmlformats.org/presentationml/2006/ole">
            <p:oleObj spid="_x0000_s3074" name="Формула" r:id="rId4" imgW="6197400" imgH="3644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0648"/>
            <a:ext cx="1224136" cy="6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51519" y="980728"/>
          <a:ext cx="8580953" cy="1440160"/>
        </p:xfrm>
        <a:graphic>
          <a:graphicData uri="http://schemas.openxmlformats.org/presentationml/2006/ole">
            <p:oleObj spid="_x0000_s4098" name="Формула" r:id="rId4" imgW="5448240" imgH="914400" progId="Equation.3">
              <p:embed/>
            </p:oleObj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501008"/>
            <a:ext cx="2664296" cy="81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23528" y="4437112"/>
          <a:ext cx="8321333" cy="1800200"/>
        </p:xfrm>
        <a:graphic>
          <a:graphicData uri="http://schemas.openxmlformats.org/presentationml/2006/ole">
            <p:oleObj spid="_x0000_s4099" name="Формула" r:id="rId6" imgW="5752800" imgH="1244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7416824" cy="372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32656"/>
            <a:ext cx="3456384" cy="73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51520" y="1268760"/>
          <a:ext cx="8616224" cy="2376264"/>
        </p:xfrm>
        <a:graphic>
          <a:graphicData uri="http://schemas.openxmlformats.org/presentationml/2006/ole">
            <p:oleObj spid="_x0000_s5122" name="Формула" r:id="rId4" imgW="6032160" imgH="166356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474154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51520" y="1484784"/>
          <a:ext cx="8532948" cy="2160240"/>
        </p:xfrm>
        <a:graphic>
          <a:graphicData uri="http://schemas.openxmlformats.org/presentationml/2006/ole">
            <p:oleObj spid="_x0000_s6146" name="Формула" r:id="rId4" imgW="6019560" imgH="1523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</Words>
  <Application>Microsoft Office PowerPoint</Application>
  <PresentationFormat>Экран (4:3)</PresentationFormat>
  <Paragraphs>2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Тема Office</vt:lpstr>
      <vt:lpstr>Microsoft Equation 3.0</vt:lpstr>
      <vt:lpstr>ИНТЕГРИРОВАНИЕ ФДП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ИНТЕГРИРОВАНИЕ ФДП</dc:title>
  <dc:creator>Home-PC</dc:creator>
  <cp:lastModifiedBy>SKOOMAN</cp:lastModifiedBy>
  <cp:revision>2</cp:revision>
  <dcterms:created xsi:type="dcterms:W3CDTF">2024-04-22T12:08:58Z</dcterms:created>
  <dcterms:modified xsi:type="dcterms:W3CDTF">2024-04-22T16:15:36Z</dcterms:modified>
</cp:coreProperties>
</file>