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/>
      <a:tcStyle>
        <a:tcBdr/>
        <a:fill>
          <a:solidFill>
            <a:srgbClr val="E7F4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PermianSansTypeface"/>
      </a:defRPr>
    </a:lvl1pPr>
    <a:lvl2pPr indent="228600" latinLnBrk="0">
      <a:defRPr sz="1200">
        <a:latin typeface="+mj-lt"/>
        <a:ea typeface="+mj-ea"/>
        <a:cs typeface="+mj-cs"/>
        <a:sym typeface="PermianSansTypeface"/>
      </a:defRPr>
    </a:lvl2pPr>
    <a:lvl3pPr indent="457200" latinLnBrk="0">
      <a:defRPr sz="1200">
        <a:latin typeface="+mj-lt"/>
        <a:ea typeface="+mj-ea"/>
        <a:cs typeface="+mj-cs"/>
        <a:sym typeface="PermianSansTypeface"/>
      </a:defRPr>
    </a:lvl3pPr>
    <a:lvl4pPr indent="685800" latinLnBrk="0">
      <a:defRPr sz="1200">
        <a:latin typeface="+mj-lt"/>
        <a:ea typeface="+mj-ea"/>
        <a:cs typeface="+mj-cs"/>
        <a:sym typeface="PermianSansTypeface"/>
      </a:defRPr>
    </a:lvl4pPr>
    <a:lvl5pPr indent="914400" latinLnBrk="0">
      <a:defRPr sz="1200">
        <a:latin typeface="+mj-lt"/>
        <a:ea typeface="+mj-ea"/>
        <a:cs typeface="+mj-cs"/>
        <a:sym typeface="PermianSansTypeface"/>
      </a:defRPr>
    </a:lvl5pPr>
    <a:lvl6pPr indent="1143000" latinLnBrk="0">
      <a:defRPr sz="1200">
        <a:latin typeface="+mj-lt"/>
        <a:ea typeface="+mj-ea"/>
        <a:cs typeface="+mj-cs"/>
        <a:sym typeface="PermianSansTypeface"/>
      </a:defRPr>
    </a:lvl6pPr>
    <a:lvl7pPr indent="1371600" latinLnBrk="0">
      <a:defRPr sz="1200">
        <a:latin typeface="+mj-lt"/>
        <a:ea typeface="+mj-ea"/>
        <a:cs typeface="+mj-cs"/>
        <a:sym typeface="PermianSansTypeface"/>
      </a:defRPr>
    </a:lvl7pPr>
    <a:lvl8pPr indent="1600200" latinLnBrk="0">
      <a:defRPr sz="1200">
        <a:latin typeface="+mj-lt"/>
        <a:ea typeface="+mj-ea"/>
        <a:cs typeface="+mj-cs"/>
        <a:sym typeface="PermianSansTypeface"/>
      </a:defRPr>
    </a:lvl8pPr>
    <a:lvl9pPr indent="1828800" latinLnBrk="0">
      <a:defRPr sz="1200">
        <a:latin typeface="+mj-lt"/>
        <a:ea typeface="+mj-ea"/>
        <a:cs typeface="+mj-cs"/>
        <a:sym typeface="PermianSansTypefac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Заголовок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1243208" y="2858517"/>
            <a:ext cx="9144001" cy="16682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7"/>
            <a:ext cx="109075" cy="2820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3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Прямоугольник 11"/>
          <p:cNvSpPr/>
          <p:nvPr/>
        </p:nvSpPr>
        <p:spPr>
          <a:xfrm>
            <a:off x="10969170" y="-28047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6"/>
            <a:ext cx="993019" cy="104221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5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5" y="3754568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4" cy="387297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7" y="609419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3" y="1937432"/>
            <a:ext cx="1344457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3" y="1882893"/>
            <a:ext cx="1446846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846729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846729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6" y="1937432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846729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846729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843666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32"/>
            <a:ext cx="1002920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846729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846729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360274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360274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180204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180204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177141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287134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287134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49" name="Рисунок 6"/>
          <p:cNvSpPr>
            <a:spLocks noGrp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Рисунок 6"/>
          <p:cNvSpPr>
            <a:spLocks noGrp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1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2" name="Рисунок 6"/>
          <p:cNvSpPr>
            <a:spLocks noGrp="1"/>
          </p:cNvSpPr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2" y="0"/>
            <a:ext cx="61976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634616" y="992187"/>
            <a:ext cx="4991327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>
            <a:spLocks noGrp="1"/>
          </p:cNvSpPr>
          <p:nvPr>
            <p:ph type="pic" sz="half" idx="21"/>
          </p:nvPr>
        </p:nvSpPr>
        <p:spPr>
          <a:xfrm>
            <a:off x="594180" y="696684"/>
            <a:ext cx="4907187" cy="54766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6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5" name="Рисунок 3"/>
          <p:cNvSpPr>
            <a:spLocks noGrp="1"/>
          </p:cNvSpPr>
          <p:nvPr>
            <p:ph type="pic" sz="quarter" idx="21"/>
          </p:nvPr>
        </p:nvSpPr>
        <p:spPr>
          <a:xfrm>
            <a:off x="1247775" y="2195848"/>
            <a:ext cx="2613025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5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7" name="Рисунок 3"/>
          <p:cNvSpPr>
            <a:spLocks noGrp="1"/>
          </p:cNvSpPr>
          <p:nvPr>
            <p:ph type="pic" sz="quarter" idx="22"/>
          </p:nvPr>
        </p:nvSpPr>
        <p:spPr>
          <a:xfrm>
            <a:off x="4941659" y="2195848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5" y="1929035"/>
            <a:ext cx="2612572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9" name="Рисунок 3"/>
          <p:cNvSpPr>
            <a:spLocks noGrp="1"/>
          </p:cNvSpPr>
          <p:nvPr>
            <p:ph type="pic" sz="quarter" idx="23"/>
          </p:nvPr>
        </p:nvSpPr>
        <p:spPr>
          <a:xfrm>
            <a:off x="8635090" y="2233833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2548391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88" name="Прямоугольник 7"/>
          <p:cNvSpPr/>
          <p:nvPr/>
        </p:nvSpPr>
        <p:spPr>
          <a:xfrm>
            <a:off x="4049487" y="-4765"/>
            <a:ext cx="8142514" cy="428647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Рисунок 9"/>
          <p:cNvSpPr>
            <a:spLocks noGrp="1"/>
          </p:cNvSpPr>
          <p:nvPr>
            <p:ph type="pic" sz="half" idx="21"/>
          </p:nvPr>
        </p:nvSpPr>
        <p:spPr>
          <a:xfrm>
            <a:off x="4049486" y="4281487"/>
            <a:ext cx="8142514" cy="2576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323217" y="457200"/>
            <a:ext cx="7375298" cy="33455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5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6" y="2597497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8" y="3629976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1633770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03" name="Прямоугольник 7"/>
          <p:cNvSpPr/>
          <p:nvPr/>
        </p:nvSpPr>
        <p:spPr>
          <a:xfrm>
            <a:off x="4049487" y="-4765"/>
            <a:ext cx="8142514" cy="686276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3" y="574596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Прямоугольник 5"/>
          <p:cNvSpPr/>
          <p:nvPr/>
        </p:nvSpPr>
        <p:spPr>
          <a:xfrm>
            <a:off x="4630057" y="1015999"/>
            <a:ext cx="6643997" cy="4729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22073" y="3478674"/>
            <a:ext cx="3207657" cy="174501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5666" y="840014"/>
            <a:ext cx="6455648" cy="1131797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29" cy="1325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4" cy="30888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Рисунок 3"/>
          <p:cNvSpPr>
            <a:spLocks noGrp="1"/>
          </p:cNvSpPr>
          <p:nvPr>
            <p:ph type="pic" sz="quarter" idx="21"/>
          </p:nvPr>
        </p:nvSpPr>
        <p:spPr>
          <a:xfrm>
            <a:off x="0" y="5545137"/>
            <a:ext cx="10609264" cy="1312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6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30" name="Рисунок 6"/>
          <p:cNvSpPr>
            <a:spLocks noGrp="1"/>
          </p:cNvSpPr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Прямоугольник 8"/>
          <p:cNvSpPr/>
          <p:nvPr/>
        </p:nvSpPr>
        <p:spPr>
          <a:xfrm>
            <a:off x="-1" y="2993874"/>
            <a:ext cx="1337678" cy="210457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2" name="Рисунок 6"/>
          <p:cNvSpPr>
            <a:spLocks noGrp="1"/>
          </p:cNvSpPr>
          <p:nvPr>
            <p:ph type="pic" sz="quarter" idx="22"/>
          </p:nvPr>
        </p:nvSpPr>
        <p:spPr>
          <a:xfrm>
            <a:off x="4955783" y="2993874"/>
            <a:ext cx="3618109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3" name="Рисунок 6"/>
          <p:cNvSpPr>
            <a:spLocks noGrp="1"/>
          </p:cNvSpPr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5130" y="532693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>
            <a:spLocks noGrp="1"/>
          </p:cNvSpPr>
          <p:nvPr>
            <p:ph type="body" sz="quarter" idx="24"/>
          </p:nvPr>
        </p:nvSpPr>
        <p:spPr>
          <a:xfrm>
            <a:off x="5393237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6" name="Текст 2"/>
          <p:cNvSpPr>
            <a:spLocks noGrp="1"/>
          </p:cNvSpPr>
          <p:nvPr>
            <p:ph type="body" sz="quarter" idx="25"/>
          </p:nvPr>
        </p:nvSpPr>
        <p:spPr>
          <a:xfrm>
            <a:off x="9011346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18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Рисунок 12"/>
          <p:cNvSpPr>
            <a:spLocks noGrp="1"/>
          </p:cNvSpPr>
          <p:nvPr>
            <p:ph type="pic" sz="quarter" idx="21"/>
          </p:nvPr>
        </p:nvSpPr>
        <p:spPr>
          <a:xfrm>
            <a:off x="7284812" y="1"/>
            <a:ext cx="4907188" cy="2946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9" name="Рисунок 12"/>
          <p:cNvSpPr>
            <a:spLocks noGrp="1"/>
          </p:cNvSpPr>
          <p:nvPr>
            <p:ph type="pic" sz="quarter" idx="22"/>
          </p:nvPr>
        </p:nvSpPr>
        <p:spPr>
          <a:xfrm>
            <a:off x="7284811" y="2946400"/>
            <a:ext cx="4907188" cy="245291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0" name="Рисунок 12"/>
          <p:cNvSpPr>
            <a:spLocks noGrp="1"/>
          </p:cNvSpPr>
          <p:nvPr>
            <p:ph type="pic" sz="quarter" idx="23"/>
          </p:nvPr>
        </p:nvSpPr>
        <p:spPr>
          <a:xfrm>
            <a:off x="7284812" y="5399313"/>
            <a:ext cx="4907188" cy="1458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96672" y="2061029"/>
            <a:ext cx="6079899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19" indent="-274319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5552040" cy="1202269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80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58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4" name="Рисунок 2"/>
          <p:cNvSpPr>
            <a:spLocks noGrp="1"/>
          </p:cNvSpPr>
          <p:nvPr>
            <p:ph type="pic" idx="21"/>
          </p:nvPr>
        </p:nvSpPr>
        <p:spPr>
          <a:xfrm>
            <a:off x="0" y="1"/>
            <a:ext cx="10885489" cy="34689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12798" y="464475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8" name="Текст 2"/>
          <p:cNvSpPr>
            <a:spLocks noGrp="1"/>
          </p:cNvSpPr>
          <p:nvPr>
            <p:ph type="body" sz="quarter" idx="22"/>
          </p:nvPr>
        </p:nvSpPr>
        <p:spPr>
          <a:xfrm>
            <a:off x="3969654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0" name="Текст 2"/>
          <p:cNvSpPr>
            <a:spLocks noGrp="1"/>
          </p:cNvSpPr>
          <p:nvPr>
            <p:ph type="body" sz="quarter" idx="23"/>
          </p:nvPr>
        </p:nvSpPr>
        <p:spPr>
          <a:xfrm>
            <a:off x="7126510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7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Рисунок 12"/>
          <p:cNvSpPr>
            <a:spLocks noGrp="1"/>
          </p:cNvSpPr>
          <p:nvPr>
            <p:ph type="pic" sz="quarter" idx="21"/>
          </p:nvPr>
        </p:nvSpPr>
        <p:spPr>
          <a:xfrm>
            <a:off x="10732" y="2815770"/>
            <a:ext cx="1874897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3" y="944010"/>
            <a:ext cx="4918757" cy="1202268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6001" y="560008"/>
            <a:ext cx="5016821" cy="57827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>
            <a:spLocks noGrp="1"/>
          </p:cNvSpPr>
          <p:nvPr>
            <p:ph type="pic" sz="quarter" idx="22"/>
          </p:nvPr>
        </p:nvSpPr>
        <p:spPr>
          <a:xfrm>
            <a:off x="1903978" y="2815770"/>
            <a:ext cx="1986804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4" name="Рисунок 12"/>
          <p:cNvSpPr>
            <a:spLocks noGrp="1"/>
          </p:cNvSpPr>
          <p:nvPr>
            <p:ph type="pic" sz="quarter" idx="23"/>
          </p:nvPr>
        </p:nvSpPr>
        <p:spPr>
          <a:xfrm>
            <a:off x="3902350" y="2815770"/>
            <a:ext cx="1874896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>
            <a:spLocks noGrp="1"/>
          </p:cNvSpPr>
          <p:nvPr>
            <p:ph type="pic" idx="21"/>
          </p:nvPr>
        </p:nvSpPr>
        <p:spPr>
          <a:xfrm>
            <a:off x="5413828" y="0"/>
            <a:ext cx="677817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93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4107541" y="1156202"/>
            <a:ext cx="3483430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r>
              <a:t>Образец заголовка</a:t>
            </a:r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7" y="1156202"/>
            <a:ext cx="3483429" cy="2023549"/>
            <a:chOff x="0" y="0"/>
            <a:chExt cx="3483428" cy="2023548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41" y="3776029"/>
            <a:ext cx="3483429" cy="2023550"/>
            <a:chOff x="0" y="0"/>
            <a:chExt cx="3483428" cy="2023548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7" y="3776029"/>
            <a:ext cx="3483429" cy="2023550"/>
            <a:chOff x="0" y="0"/>
            <a:chExt cx="3483428" cy="2023548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4" y="2039933"/>
            <a:ext cx="3559229" cy="2051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7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4" y="638413"/>
            <a:ext cx="235301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2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4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1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5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6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734181"/>
            <a:ext cx="10884129" cy="120226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5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81878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0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1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2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3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411361" y="1375304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Рисунок 6"/>
          <p:cNvSpPr>
            <a:spLocks noGrp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" name="Рисунок 6"/>
          <p:cNvSpPr>
            <a:spLocks noGrp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" name="Прямоугольник 11"/>
          <p:cNvSpPr/>
          <p:nvPr/>
        </p:nvSpPr>
        <p:spPr>
          <a:xfrm>
            <a:off x="11618321" y="524932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Прямоугольник 12"/>
          <p:cNvSpPr/>
          <p:nvPr/>
        </p:nvSpPr>
        <p:spPr>
          <a:xfrm>
            <a:off x="10974229" y="229763"/>
            <a:ext cx="281237" cy="29517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Прямоугольник 13"/>
          <p:cNvSpPr/>
          <p:nvPr/>
        </p:nvSpPr>
        <p:spPr>
          <a:xfrm>
            <a:off x="368402" y="5913315"/>
            <a:ext cx="388413" cy="40765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1" y="-1"/>
            <a:ext cx="6110516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>
            <a:spLocks noGrp="1"/>
          </p:cNvSpPr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4" name="Рисунок 2"/>
          <p:cNvSpPr>
            <a:spLocks noGrp="1"/>
          </p:cNvSpPr>
          <p:nvPr>
            <p:ph type="pic" sz="half" idx="22"/>
          </p:nvPr>
        </p:nvSpPr>
        <p:spPr>
          <a:xfrm>
            <a:off x="0" y="3473598"/>
            <a:ext cx="6110514" cy="347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3" y="3473598"/>
            <a:ext cx="6110515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Текст 2"/>
          <p:cNvSpPr>
            <a:spLocks noGrp="1"/>
          </p:cNvSpPr>
          <p:nvPr>
            <p:ph type="body" sz="quarter" idx="23" hasCustomPrompt="1"/>
          </p:nvPr>
        </p:nvSpPr>
        <p:spPr>
          <a:xfrm>
            <a:off x="471762" y="998612"/>
            <a:ext cx="5166990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7" name="Текст 2"/>
          <p:cNvSpPr>
            <a:spLocks noGrp="1"/>
          </p:cNvSpPr>
          <p:nvPr>
            <p:ph type="body" sz="quarter" idx="24"/>
          </p:nvPr>
        </p:nvSpPr>
        <p:spPr>
          <a:xfrm>
            <a:off x="6582277" y="5371589"/>
            <a:ext cx="5166989" cy="61007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78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6582277" y="4439134"/>
            <a:ext cx="5166989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>
            <a:spLocks noGrp="1"/>
          </p:cNvSpPr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703132" y="1580884"/>
            <a:ext cx="3650668" cy="2051581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4847961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>
            <a:spLocks noGrp="1"/>
          </p:cNvSpPr>
          <p:nvPr>
            <p:ph type="body" sz="quarter" idx="22"/>
          </p:nvPr>
        </p:nvSpPr>
        <p:spPr>
          <a:xfrm>
            <a:off x="4038600" y="484795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4" name="Текст 2"/>
          <p:cNvSpPr>
            <a:spLocks noGrp="1"/>
          </p:cNvSpPr>
          <p:nvPr>
            <p:ph type="body" sz="quarter" idx="23"/>
          </p:nvPr>
        </p:nvSpPr>
        <p:spPr>
          <a:xfrm>
            <a:off x="7239000" y="4842933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Прямоугольник 11"/>
          <p:cNvSpPr/>
          <p:nvPr/>
        </p:nvSpPr>
        <p:spPr>
          <a:xfrm>
            <a:off x="6597292" y="218281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Прямоугольник 12"/>
          <p:cNvSpPr/>
          <p:nvPr/>
        </p:nvSpPr>
        <p:spPr>
          <a:xfrm>
            <a:off x="3846253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46310" y="2478088"/>
            <a:ext cx="485775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7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46310" y="5357812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>
            <a:spLocks noGrp="1"/>
          </p:cNvSpPr>
          <p:nvPr>
            <p:ph type="pic" sz="half" idx="21"/>
          </p:nvPr>
        </p:nvSpPr>
        <p:spPr>
          <a:xfrm>
            <a:off x="8805332" y="0"/>
            <a:ext cx="308186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Рисунок 6"/>
          <p:cNvSpPr>
            <a:spLocks noGrp="1"/>
          </p:cNvSpPr>
          <p:nvPr>
            <p:ph type="pic" sz="half" idx="22"/>
          </p:nvPr>
        </p:nvSpPr>
        <p:spPr>
          <a:xfrm>
            <a:off x="5621866" y="0"/>
            <a:ext cx="306493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7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1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7" y="60656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89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2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7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Рисунок 7"/>
          <p:cNvSpPr>
            <a:spLocks noGrp="1"/>
          </p:cNvSpPr>
          <p:nvPr>
            <p:ph type="pic" sz="quarter" idx="21"/>
          </p:nvPr>
        </p:nvSpPr>
        <p:spPr>
          <a:xfrm>
            <a:off x="5265737" y="795337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Рисунок 7"/>
          <p:cNvSpPr>
            <a:spLocks noGrp="1"/>
          </p:cNvSpPr>
          <p:nvPr>
            <p:ph type="pic" sz="quarter" idx="22"/>
          </p:nvPr>
        </p:nvSpPr>
        <p:spPr>
          <a:xfrm>
            <a:off x="5265737" y="263260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1" name="Рисунок 7"/>
          <p:cNvSpPr>
            <a:spLocks noGrp="1"/>
          </p:cNvSpPr>
          <p:nvPr>
            <p:ph type="pic" sz="quarter" idx="23"/>
          </p:nvPr>
        </p:nvSpPr>
        <p:spPr>
          <a:xfrm>
            <a:off x="5265737" y="447013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594600" y="1016189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>
            <a:spLocks noGrp="1"/>
          </p:cNvSpPr>
          <p:nvPr>
            <p:ph type="body" sz="quarter" idx="24"/>
          </p:nvPr>
        </p:nvSpPr>
        <p:spPr>
          <a:xfrm>
            <a:off x="7594600" y="283473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4" name="Текст 2"/>
          <p:cNvSpPr>
            <a:spLocks noGrp="1"/>
          </p:cNvSpPr>
          <p:nvPr>
            <p:ph type="body" sz="quarter" idx="25"/>
          </p:nvPr>
        </p:nvSpPr>
        <p:spPr>
          <a:xfrm>
            <a:off x="7594600" y="4682142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6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6"/>
            <a:ext cx="595303" cy="62479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2" cy="92813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>
            <a:spLocks noGrp="1"/>
          </p:cNvSpPr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278" y="2795193"/>
            <a:ext cx="5950857" cy="1325564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1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4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038600" y="1973943"/>
            <a:ext cx="7315200" cy="5805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5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76049" y="6311900"/>
            <a:ext cx="310592" cy="345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2pPr>
      <a:lvl3pPr marL="1234439" marR="0" indent="-3200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Заголовок 1"/>
          <p:cNvSpPr txBox="1">
            <a:spLocks noGrp="1"/>
          </p:cNvSpPr>
          <p:nvPr>
            <p:ph type="ctrTitle"/>
          </p:nvPr>
        </p:nvSpPr>
        <p:spPr>
          <a:xfrm>
            <a:off x="1243208" y="3146783"/>
            <a:ext cx="9144001" cy="678713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3240"/>
            </a:lvl1pPr>
          </a:lstStyle>
          <a:p>
            <a:r>
              <a:rPr lang="ru-RU" sz="4400" dirty="0"/>
              <a:t>Проект «Система ведения курсов»</a:t>
            </a:r>
            <a:endParaRPr sz="4400" dirty="0"/>
          </a:p>
        </p:txBody>
      </p:sp>
      <p:sp>
        <p:nvSpPr>
          <p:cNvPr id="496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8850509" y="3947594"/>
            <a:ext cx="3073399" cy="2876539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r"/>
            <a:r>
              <a:rPr lang="ru-RU" sz="2300" dirty="0"/>
              <a:t>Состав команды:</a:t>
            </a:r>
            <a:endParaRPr lang="en-US" sz="2300" dirty="0"/>
          </a:p>
          <a:p>
            <a:pPr algn="r"/>
            <a:r>
              <a:rPr lang="ru-RU" sz="2300" dirty="0"/>
              <a:t>Антипова Анна</a:t>
            </a:r>
          </a:p>
          <a:p>
            <a:pPr algn="r"/>
            <a:r>
              <a:rPr lang="ru-RU" sz="2300" dirty="0"/>
              <a:t>Солнцева Диана</a:t>
            </a:r>
          </a:p>
          <a:p>
            <a:pPr algn="r"/>
            <a:r>
              <a:rPr lang="ru-RU" sz="2300" dirty="0"/>
              <a:t>Беклемышева Кристина</a:t>
            </a:r>
          </a:p>
          <a:p>
            <a:pPr algn="r"/>
            <a:r>
              <a:rPr lang="ru-RU" sz="2300" dirty="0" err="1"/>
              <a:t>Микова</a:t>
            </a:r>
            <a:r>
              <a:rPr lang="ru-RU" sz="2300" dirty="0"/>
              <a:t> Юлия</a:t>
            </a:r>
          </a:p>
          <a:p>
            <a:pPr algn="r"/>
            <a:r>
              <a:rPr lang="ru-RU" sz="2300" dirty="0" err="1"/>
              <a:t>Половникова</a:t>
            </a:r>
            <a:r>
              <a:rPr lang="ru-RU" sz="2300" dirty="0"/>
              <a:t> Марина</a:t>
            </a:r>
          </a:p>
          <a:p>
            <a:pPr algn="r"/>
            <a:r>
              <a:rPr lang="ru-RU" sz="2300" dirty="0"/>
              <a:t>Султанская Елизавета</a:t>
            </a:r>
          </a:p>
          <a:p>
            <a:pPr algn="r"/>
            <a:r>
              <a:rPr lang="ru-RU" sz="2300" dirty="0"/>
              <a:t>Швецова Татьяна</a:t>
            </a:r>
          </a:p>
          <a:p>
            <a:pPr algn="r"/>
            <a:r>
              <a:rPr lang="ru-RU" sz="2300" dirty="0" err="1"/>
              <a:t>Гиляева</a:t>
            </a:r>
            <a:r>
              <a:rPr lang="ru-RU" sz="2300" dirty="0"/>
              <a:t> Алиса</a:t>
            </a:r>
          </a:p>
          <a:p>
            <a:endParaRPr lang="ru-RU" dirty="0"/>
          </a:p>
          <a:p>
            <a:endParaRPr lang="ru-RU" dirty="0"/>
          </a:p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F850D-FA26-5313-0434-48EC4BD4C01D}"/>
              </a:ext>
            </a:extLst>
          </p:cNvPr>
          <p:cNvSpPr txBox="1"/>
          <p:nvPr/>
        </p:nvSpPr>
        <p:spPr>
          <a:xfrm>
            <a:off x="1243208" y="3825496"/>
            <a:ext cx="786553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PermianSansTypeface"/>
              </a:rPr>
              <a:t>Подготовили команда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PermianSansTypeface"/>
              </a:rPr>
              <a:t>Only Girls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авторе</a:t>
            </a:r>
            <a:endParaRPr dirty="0"/>
          </a:p>
        </p:txBody>
      </p:sp>
      <p:sp>
        <p:nvSpPr>
          <p:cNvPr id="499" name="Текст 2"/>
          <p:cNvSpPr txBox="1"/>
          <p:nvPr/>
        </p:nvSpPr>
        <p:spPr>
          <a:xfrm>
            <a:off x="883919" y="2052734"/>
            <a:ext cx="10424162" cy="407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t>Покровский Константин Доримедонтович (11 мая 1868 – 5 ноября 1944)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t> 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t>Родился 11 мая 1868 г. в Нижнем Новгороде в семье  священника, вероисповедания православного. 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endParaRPr/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t>Доктор астрономии, «Звездный атлас», изданный в С.-Петербурге в 1906г., принес К. Д. Покровскому мировую славу. По учебнику «Космография» занимались в мужских и женских гимназиях, он приобщал молодежь к изучению космоса.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53" y="-83542"/>
            <a:ext cx="11789010" cy="7144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Текст 17"/>
          <p:cNvSpPr txBox="1">
            <a:spLocks noGrp="1"/>
          </p:cNvSpPr>
          <p:nvPr>
            <p:ph type="body" sz="quarter" idx="1"/>
          </p:nvPr>
        </p:nvSpPr>
        <p:spPr>
          <a:xfrm>
            <a:off x="5360563" y="1375304"/>
            <a:ext cx="4857751" cy="738188"/>
          </a:xfrm>
          <a:prstGeom prst="rect">
            <a:avLst/>
          </a:prstGeom>
        </p:spPr>
        <p:txBody>
          <a:bodyPr/>
          <a:lstStyle/>
          <a:p>
            <a:r>
              <a:t>614068, Пермь, ул. Букирева,15</a:t>
            </a:r>
            <a:br/>
            <a:r>
              <a:t>info@psu.ru</a:t>
            </a:r>
          </a:p>
        </p:txBody>
      </p:sp>
      <p:pic>
        <p:nvPicPr>
          <p:cNvPr id="504" name="Рисунок 23" descr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4" y="1132882"/>
            <a:ext cx="3084197" cy="764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Рисунок 36" descr="Рисунок 36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 l="11685" t="27183" r="11218" b="34925"/>
          <a:stretch>
            <a:fillRect/>
          </a:stretch>
        </p:blipFill>
        <p:spPr>
          <a:xfrm>
            <a:off x="1967527" y="2882600"/>
            <a:ext cx="3393037" cy="3237291"/>
          </a:xfrm>
          <a:prstGeom prst="rect">
            <a:avLst/>
          </a:prstGeom>
        </p:spPr>
      </p:pic>
      <p:pic>
        <p:nvPicPr>
          <p:cNvPr id="506" name="Рисунок 4" descr="Рисунок 4"/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t="6197" b="6197"/>
          <a:stretch>
            <a:fillRect/>
          </a:stretch>
        </p:blipFill>
        <p:spPr>
          <a:xfrm>
            <a:off x="5360563" y="2883507"/>
            <a:ext cx="6831438" cy="32363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2525"/>
          <p:cNvSpPr/>
          <p:nvPr/>
        </p:nvSpPr>
        <p:spPr>
          <a:xfrm>
            <a:off x="882446" y="167354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09" name="Shape 2526"/>
          <p:cNvSpPr/>
          <p:nvPr/>
        </p:nvSpPr>
        <p:spPr>
          <a:xfrm>
            <a:off x="1415706" y="1673547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0" name="Shape 2527"/>
          <p:cNvSpPr/>
          <p:nvPr/>
        </p:nvSpPr>
        <p:spPr>
          <a:xfrm>
            <a:off x="1948968" y="167354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1" name="Shape 2528"/>
          <p:cNvSpPr/>
          <p:nvPr/>
        </p:nvSpPr>
        <p:spPr>
          <a:xfrm>
            <a:off x="2520319" y="1673547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2" name="Shape 2529"/>
          <p:cNvSpPr/>
          <p:nvPr/>
        </p:nvSpPr>
        <p:spPr>
          <a:xfrm>
            <a:off x="3053580" y="1673547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3" name="Shape 2530"/>
          <p:cNvSpPr/>
          <p:nvPr/>
        </p:nvSpPr>
        <p:spPr>
          <a:xfrm>
            <a:off x="3574145" y="1673547"/>
            <a:ext cx="228543" cy="279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4" name="Shape 2531"/>
          <p:cNvSpPr/>
          <p:nvPr/>
        </p:nvSpPr>
        <p:spPr>
          <a:xfrm>
            <a:off x="4107405" y="1673547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5" name="Shape 2532"/>
          <p:cNvSpPr/>
          <p:nvPr/>
        </p:nvSpPr>
        <p:spPr>
          <a:xfrm>
            <a:off x="4640665" y="1673547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6" name="Shape 2533"/>
          <p:cNvSpPr/>
          <p:nvPr/>
        </p:nvSpPr>
        <p:spPr>
          <a:xfrm>
            <a:off x="5173927" y="1673547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7" name="Shape 2534"/>
          <p:cNvSpPr/>
          <p:nvPr/>
        </p:nvSpPr>
        <p:spPr>
          <a:xfrm>
            <a:off x="5707188" y="1673547"/>
            <a:ext cx="228543" cy="279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8" name="Shape 2535"/>
          <p:cNvSpPr/>
          <p:nvPr/>
        </p:nvSpPr>
        <p:spPr>
          <a:xfrm>
            <a:off x="907838" y="2206807"/>
            <a:ext cx="228543" cy="279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9" name="Shape 2536"/>
          <p:cNvSpPr/>
          <p:nvPr/>
        </p:nvSpPr>
        <p:spPr>
          <a:xfrm>
            <a:off x="1415706" y="2206807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0" name="Shape 2537"/>
          <p:cNvSpPr/>
          <p:nvPr/>
        </p:nvSpPr>
        <p:spPr>
          <a:xfrm>
            <a:off x="1974361" y="2206807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1" name="Shape 2538"/>
          <p:cNvSpPr/>
          <p:nvPr/>
        </p:nvSpPr>
        <p:spPr>
          <a:xfrm>
            <a:off x="2507622" y="2206807"/>
            <a:ext cx="228542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2" name="Shape 2539"/>
          <p:cNvSpPr/>
          <p:nvPr/>
        </p:nvSpPr>
        <p:spPr>
          <a:xfrm>
            <a:off x="3015489" y="2251247"/>
            <a:ext cx="279329" cy="190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3" name="Shape 2540"/>
          <p:cNvSpPr/>
          <p:nvPr/>
        </p:nvSpPr>
        <p:spPr>
          <a:xfrm>
            <a:off x="3548751" y="2206807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4" name="Shape 2541"/>
          <p:cNvSpPr/>
          <p:nvPr/>
        </p:nvSpPr>
        <p:spPr>
          <a:xfrm>
            <a:off x="4107405" y="2232201"/>
            <a:ext cx="228543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5" name="Shape 2542"/>
          <p:cNvSpPr/>
          <p:nvPr/>
        </p:nvSpPr>
        <p:spPr>
          <a:xfrm>
            <a:off x="4615272" y="220680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6" name="Shape 2543"/>
          <p:cNvSpPr/>
          <p:nvPr/>
        </p:nvSpPr>
        <p:spPr>
          <a:xfrm>
            <a:off x="5148534" y="220680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7" name="Shape 2544"/>
          <p:cNvSpPr/>
          <p:nvPr/>
        </p:nvSpPr>
        <p:spPr>
          <a:xfrm>
            <a:off x="5681795" y="220680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8" name="Shape 2545"/>
          <p:cNvSpPr/>
          <p:nvPr/>
        </p:nvSpPr>
        <p:spPr>
          <a:xfrm>
            <a:off x="882446" y="2740068"/>
            <a:ext cx="279329" cy="279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9" name="Shape 2546"/>
          <p:cNvSpPr/>
          <p:nvPr/>
        </p:nvSpPr>
        <p:spPr>
          <a:xfrm>
            <a:off x="1415706" y="2765462"/>
            <a:ext cx="279330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30" name="Shape 2547"/>
          <p:cNvSpPr/>
          <p:nvPr/>
        </p:nvSpPr>
        <p:spPr>
          <a:xfrm>
            <a:off x="1948968" y="2740068"/>
            <a:ext cx="279329" cy="279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31" name="Shape 2548"/>
          <p:cNvSpPr/>
          <p:nvPr/>
        </p:nvSpPr>
        <p:spPr>
          <a:xfrm>
            <a:off x="2482228" y="2847991"/>
            <a:ext cx="279329" cy="6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32" name="Shape 2549"/>
          <p:cNvSpPr/>
          <p:nvPr/>
        </p:nvSpPr>
        <p:spPr>
          <a:xfrm>
            <a:off x="3015489" y="2740068"/>
            <a:ext cx="279329" cy="279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33" name="Shape 2550"/>
          <p:cNvSpPr/>
          <p:nvPr/>
        </p:nvSpPr>
        <p:spPr>
          <a:xfrm>
            <a:off x="3548751" y="2740068"/>
            <a:ext cx="279330" cy="279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34" name="Shape 2551"/>
          <p:cNvSpPr/>
          <p:nvPr/>
        </p:nvSpPr>
        <p:spPr>
          <a:xfrm>
            <a:off x="4082012" y="2740068"/>
            <a:ext cx="279329" cy="279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35" name="Shape 2552"/>
          <p:cNvSpPr/>
          <p:nvPr/>
        </p:nvSpPr>
        <p:spPr>
          <a:xfrm>
            <a:off x="4615272" y="2752766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36" name="Shape 2553"/>
          <p:cNvSpPr/>
          <p:nvPr/>
        </p:nvSpPr>
        <p:spPr>
          <a:xfrm>
            <a:off x="5148534" y="2752766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37" name="Shape 2554"/>
          <p:cNvSpPr/>
          <p:nvPr/>
        </p:nvSpPr>
        <p:spPr>
          <a:xfrm>
            <a:off x="5681795" y="2752766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38" name="Shape 2555"/>
          <p:cNvSpPr/>
          <p:nvPr/>
        </p:nvSpPr>
        <p:spPr>
          <a:xfrm>
            <a:off x="882446" y="327333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39" name="Shape 2556"/>
          <p:cNvSpPr/>
          <p:nvPr/>
        </p:nvSpPr>
        <p:spPr>
          <a:xfrm>
            <a:off x="1415706" y="3273330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40" name="Shape 2557"/>
          <p:cNvSpPr/>
          <p:nvPr/>
        </p:nvSpPr>
        <p:spPr>
          <a:xfrm>
            <a:off x="1948968" y="327333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41" name="Shape 2558"/>
          <p:cNvSpPr/>
          <p:nvPr/>
        </p:nvSpPr>
        <p:spPr>
          <a:xfrm>
            <a:off x="2482228" y="327333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42" name="Shape 2559"/>
          <p:cNvSpPr/>
          <p:nvPr/>
        </p:nvSpPr>
        <p:spPr>
          <a:xfrm>
            <a:off x="3015489" y="3298723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43" name="Shape 2560"/>
          <p:cNvSpPr/>
          <p:nvPr/>
        </p:nvSpPr>
        <p:spPr>
          <a:xfrm>
            <a:off x="3548751" y="3273330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44" name="Shape 2561"/>
          <p:cNvSpPr/>
          <p:nvPr/>
        </p:nvSpPr>
        <p:spPr>
          <a:xfrm>
            <a:off x="4082012" y="3298723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45" name="Shape 2562"/>
          <p:cNvSpPr/>
          <p:nvPr/>
        </p:nvSpPr>
        <p:spPr>
          <a:xfrm>
            <a:off x="4615272" y="327333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46" name="Shape 2563"/>
          <p:cNvSpPr/>
          <p:nvPr/>
        </p:nvSpPr>
        <p:spPr>
          <a:xfrm>
            <a:off x="5148534" y="327333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47" name="Shape 2564"/>
          <p:cNvSpPr/>
          <p:nvPr/>
        </p:nvSpPr>
        <p:spPr>
          <a:xfrm>
            <a:off x="5681795" y="327333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48" name="Shape 2565"/>
          <p:cNvSpPr/>
          <p:nvPr/>
        </p:nvSpPr>
        <p:spPr>
          <a:xfrm>
            <a:off x="882446" y="3831985"/>
            <a:ext cx="279329" cy="228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49" name="Shape 2566"/>
          <p:cNvSpPr/>
          <p:nvPr/>
        </p:nvSpPr>
        <p:spPr>
          <a:xfrm>
            <a:off x="1415706" y="3831985"/>
            <a:ext cx="279330" cy="228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0" name="Shape 2567"/>
          <p:cNvSpPr/>
          <p:nvPr/>
        </p:nvSpPr>
        <p:spPr>
          <a:xfrm>
            <a:off x="1948968" y="3806590"/>
            <a:ext cx="279329" cy="279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1" name="Shape 2568"/>
          <p:cNvSpPr/>
          <p:nvPr/>
        </p:nvSpPr>
        <p:spPr>
          <a:xfrm>
            <a:off x="2482228" y="3806590"/>
            <a:ext cx="279329" cy="279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2" name="Shape 2569"/>
          <p:cNvSpPr/>
          <p:nvPr/>
        </p:nvSpPr>
        <p:spPr>
          <a:xfrm>
            <a:off x="3015489" y="3806590"/>
            <a:ext cx="279329" cy="279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3" name="Shape 2570"/>
          <p:cNvSpPr/>
          <p:nvPr/>
        </p:nvSpPr>
        <p:spPr>
          <a:xfrm>
            <a:off x="3548751" y="3812950"/>
            <a:ext cx="279330" cy="272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4" name="Shape 2571"/>
          <p:cNvSpPr/>
          <p:nvPr/>
        </p:nvSpPr>
        <p:spPr>
          <a:xfrm>
            <a:off x="4082012" y="380659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5" name="Shape 2572"/>
          <p:cNvSpPr/>
          <p:nvPr/>
        </p:nvSpPr>
        <p:spPr>
          <a:xfrm>
            <a:off x="4615272" y="380659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6" name="Shape 2573"/>
          <p:cNvSpPr/>
          <p:nvPr/>
        </p:nvSpPr>
        <p:spPr>
          <a:xfrm>
            <a:off x="5148534" y="380659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7" name="Shape 2574"/>
          <p:cNvSpPr/>
          <p:nvPr/>
        </p:nvSpPr>
        <p:spPr>
          <a:xfrm>
            <a:off x="5694491" y="3806590"/>
            <a:ext cx="25393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8" name="Shape 2575"/>
          <p:cNvSpPr/>
          <p:nvPr/>
        </p:nvSpPr>
        <p:spPr>
          <a:xfrm>
            <a:off x="882446" y="4339852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9" name="Shape 2576"/>
          <p:cNvSpPr/>
          <p:nvPr/>
        </p:nvSpPr>
        <p:spPr>
          <a:xfrm>
            <a:off x="1415706" y="4339852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0" name="Shape 2577"/>
          <p:cNvSpPr/>
          <p:nvPr/>
        </p:nvSpPr>
        <p:spPr>
          <a:xfrm>
            <a:off x="1961664" y="4339852"/>
            <a:ext cx="25393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1" name="Shape 2578"/>
          <p:cNvSpPr/>
          <p:nvPr/>
        </p:nvSpPr>
        <p:spPr>
          <a:xfrm>
            <a:off x="2533015" y="4339852"/>
            <a:ext cx="17775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2" name="Shape 2579"/>
          <p:cNvSpPr/>
          <p:nvPr/>
        </p:nvSpPr>
        <p:spPr>
          <a:xfrm>
            <a:off x="3015489" y="4339852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3" name="Shape 2580"/>
          <p:cNvSpPr/>
          <p:nvPr/>
        </p:nvSpPr>
        <p:spPr>
          <a:xfrm>
            <a:off x="3548751" y="4339852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4" name="Shape 2581"/>
          <p:cNvSpPr/>
          <p:nvPr/>
        </p:nvSpPr>
        <p:spPr>
          <a:xfrm>
            <a:off x="4082012" y="4339852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5" name="Shape 2582"/>
          <p:cNvSpPr/>
          <p:nvPr/>
        </p:nvSpPr>
        <p:spPr>
          <a:xfrm>
            <a:off x="4615272" y="4339852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6" name="Shape 2583"/>
          <p:cNvSpPr/>
          <p:nvPr/>
        </p:nvSpPr>
        <p:spPr>
          <a:xfrm>
            <a:off x="5148534" y="4339852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7" name="Shape 2584"/>
          <p:cNvSpPr/>
          <p:nvPr/>
        </p:nvSpPr>
        <p:spPr>
          <a:xfrm>
            <a:off x="5681795" y="4339852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8" name="Shape 2585"/>
          <p:cNvSpPr/>
          <p:nvPr/>
        </p:nvSpPr>
        <p:spPr>
          <a:xfrm>
            <a:off x="6278540" y="1673556"/>
            <a:ext cx="228542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9" name="Shape 2586"/>
          <p:cNvSpPr/>
          <p:nvPr/>
        </p:nvSpPr>
        <p:spPr>
          <a:xfrm>
            <a:off x="6811801" y="1673556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70" name="Shape 2587"/>
          <p:cNvSpPr/>
          <p:nvPr/>
        </p:nvSpPr>
        <p:spPr>
          <a:xfrm>
            <a:off x="7319668" y="167355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71" name="Shape 2588"/>
          <p:cNvSpPr/>
          <p:nvPr/>
        </p:nvSpPr>
        <p:spPr>
          <a:xfrm>
            <a:off x="7852929" y="1686253"/>
            <a:ext cx="279329" cy="253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72" name="Shape 2589"/>
          <p:cNvSpPr/>
          <p:nvPr/>
        </p:nvSpPr>
        <p:spPr>
          <a:xfrm>
            <a:off x="8386191" y="1686253"/>
            <a:ext cx="279329" cy="253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73" name="Shape 2590"/>
          <p:cNvSpPr/>
          <p:nvPr/>
        </p:nvSpPr>
        <p:spPr>
          <a:xfrm>
            <a:off x="8919451" y="167355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74" name="Shape 2591"/>
          <p:cNvSpPr/>
          <p:nvPr/>
        </p:nvSpPr>
        <p:spPr>
          <a:xfrm>
            <a:off x="9452713" y="167355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75" name="Shape 2592"/>
          <p:cNvSpPr/>
          <p:nvPr/>
        </p:nvSpPr>
        <p:spPr>
          <a:xfrm>
            <a:off x="9985974" y="167355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76" name="Shape 2593"/>
          <p:cNvSpPr/>
          <p:nvPr/>
        </p:nvSpPr>
        <p:spPr>
          <a:xfrm>
            <a:off x="10519234" y="167355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77" name="Shape 2594"/>
          <p:cNvSpPr/>
          <p:nvPr/>
        </p:nvSpPr>
        <p:spPr>
          <a:xfrm>
            <a:off x="11052496" y="1698949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78" name="Shape 2595"/>
          <p:cNvSpPr/>
          <p:nvPr/>
        </p:nvSpPr>
        <p:spPr>
          <a:xfrm>
            <a:off x="6253146" y="2219513"/>
            <a:ext cx="279330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79" name="Shape 2596"/>
          <p:cNvSpPr/>
          <p:nvPr/>
        </p:nvSpPr>
        <p:spPr>
          <a:xfrm>
            <a:off x="6786408" y="2244907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0" name="Shape 2597"/>
          <p:cNvSpPr/>
          <p:nvPr/>
        </p:nvSpPr>
        <p:spPr>
          <a:xfrm>
            <a:off x="7319668" y="2232211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1" name="Shape 2598"/>
          <p:cNvSpPr/>
          <p:nvPr/>
        </p:nvSpPr>
        <p:spPr>
          <a:xfrm>
            <a:off x="7852929" y="2232211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2" name="Shape 2599"/>
          <p:cNvSpPr/>
          <p:nvPr/>
        </p:nvSpPr>
        <p:spPr>
          <a:xfrm>
            <a:off x="8386191" y="220681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3" name="Shape 2600"/>
          <p:cNvSpPr/>
          <p:nvPr/>
        </p:nvSpPr>
        <p:spPr>
          <a:xfrm>
            <a:off x="8919451" y="220681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4" name="Shape 2601"/>
          <p:cNvSpPr/>
          <p:nvPr/>
        </p:nvSpPr>
        <p:spPr>
          <a:xfrm>
            <a:off x="9452713" y="220681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5" name="Shape 2602"/>
          <p:cNvSpPr/>
          <p:nvPr/>
        </p:nvSpPr>
        <p:spPr>
          <a:xfrm>
            <a:off x="9985974" y="2232211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6" name="Shape 2603"/>
          <p:cNvSpPr/>
          <p:nvPr/>
        </p:nvSpPr>
        <p:spPr>
          <a:xfrm>
            <a:off x="10519234" y="2219513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7" name="Shape 2604"/>
          <p:cNvSpPr/>
          <p:nvPr/>
        </p:nvSpPr>
        <p:spPr>
          <a:xfrm>
            <a:off x="11052496" y="2232211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8" name="Shape 2605"/>
          <p:cNvSpPr/>
          <p:nvPr/>
        </p:nvSpPr>
        <p:spPr>
          <a:xfrm>
            <a:off x="6253140" y="2740071"/>
            <a:ext cx="279468" cy="27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9" name="Shape 2606"/>
          <p:cNvSpPr/>
          <p:nvPr/>
        </p:nvSpPr>
        <p:spPr>
          <a:xfrm>
            <a:off x="6786408" y="274007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90" name="Shape 2607"/>
          <p:cNvSpPr/>
          <p:nvPr/>
        </p:nvSpPr>
        <p:spPr>
          <a:xfrm>
            <a:off x="7319668" y="2765472"/>
            <a:ext cx="279329" cy="228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91" name="Shape 2608"/>
          <p:cNvSpPr/>
          <p:nvPr/>
        </p:nvSpPr>
        <p:spPr>
          <a:xfrm>
            <a:off x="7852929" y="2765472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92" name="Shape 2609"/>
          <p:cNvSpPr/>
          <p:nvPr/>
        </p:nvSpPr>
        <p:spPr>
          <a:xfrm>
            <a:off x="8386191" y="2765472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93" name="Shape 2610"/>
          <p:cNvSpPr/>
          <p:nvPr/>
        </p:nvSpPr>
        <p:spPr>
          <a:xfrm>
            <a:off x="8919451" y="2765472"/>
            <a:ext cx="279329" cy="228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94" name="Shape 2611"/>
          <p:cNvSpPr/>
          <p:nvPr/>
        </p:nvSpPr>
        <p:spPr>
          <a:xfrm>
            <a:off x="9452713" y="2752774"/>
            <a:ext cx="279329" cy="25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95" name="Shape 2612"/>
          <p:cNvSpPr/>
          <p:nvPr/>
        </p:nvSpPr>
        <p:spPr>
          <a:xfrm>
            <a:off x="9985974" y="2765472"/>
            <a:ext cx="279329" cy="228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96" name="Shape 2613"/>
          <p:cNvSpPr/>
          <p:nvPr/>
        </p:nvSpPr>
        <p:spPr>
          <a:xfrm>
            <a:off x="10519234" y="274007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97" name="Shape 2614"/>
          <p:cNvSpPr/>
          <p:nvPr/>
        </p:nvSpPr>
        <p:spPr>
          <a:xfrm>
            <a:off x="11052496" y="274007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98" name="Shape 2615"/>
          <p:cNvSpPr/>
          <p:nvPr/>
        </p:nvSpPr>
        <p:spPr>
          <a:xfrm>
            <a:off x="6253146" y="3273340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99" name="Shape 2616"/>
          <p:cNvSpPr/>
          <p:nvPr/>
        </p:nvSpPr>
        <p:spPr>
          <a:xfrm>
            <a:off x="6786408" y="3286035"/>
            <a:ext cx="279329" cy="253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0" name="Shape 2617"/>
          <p:cNvSpPr/>
          <p:nvPr/>
        </p:nvSpPr>
        <p:spPr>
          <a:xfrm>
            <a:off x="7319668" y="3298733"/>
            <a:ext cx="279329" cy="22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1" name="Shape 2618"/>
          <p:cNvSpPr/>
          <p:nvPr/>
        </p:nvSpPr>
        <p:spPr>
          <a:xfrm>
            <a:off x="7852929" y="3284490"/>
            <a:ext cx="279295" cy="279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2" name="Shape 2619"/>
          <p:cNvSpPr/>
          <p:nvPr/>
        </p:nvSpPr>
        <p:spPr>
          <a:xfrm>
            <a:off x="8386191" y="3273349"/>
            <a:ext cx="279329" cy="279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3" name="Shape 2620"/>
          <p:cNvSpPr/>
          <p:nvPr/>
        </p:nvSpPr>
        <p:spPr>
          <a:xfrm>
            <a:off x="8919451" y="3286044"/>
            <a:ext cx="279329" cy="254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4" name="Shape 2621"/>
          <p:cNvSpPr/>
          <p:nvPr/>
        </p:nvSpPr>
        <p:spPr>
          <a:xfrm>
            <a:off x="9452713" y="3324126"/>
            <a:ext cx="279329" cy="177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5" name="Shape 2622"/>
          <p:cNvSpPr/>
          <p:nvPr/>
        </p:nvSpPr>
        <p:spPr>
          <a:xfrm>
            <a:off x="9985974" y="327334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6" name="Shape 2623"/>
          <p:cNvSpPr/>
          <p:nvPr/>
        </p:nvSpPr>
        <p:spPr>
          <a:xfrm>
            <a:off x="10519234" y="327334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7" name="Shape 2624"/>
          <p:cNvSpPr/>
          <p:nvPr/>
        </p:nvSpPr>
        <p:spPr>
          <a:xfrm>
            <a:off x="11052496" y="327334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8" name="Shape 2625"/>
          <p:cNvSpPr/>
          <p:nvPr/>
        </p:nvSpPr>
        <p:spPr>
          <a:xfrm>
            <a:off x="6253146" y="3831994"/>
            <a:ext cx="279330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9" name="Shape 2626"/>
          <p:cNvSpPr/>
          <p:nvPr/>
        </p:nvSpPr>
        <p:spPr>
          <a:xfrm>
            <a:off x="6811801" y="3806600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10" name="Shape 2627"/>
          <p:cNvSpPr/>
          <p:nvPr/>
        </p:nvSpPr>
        <p:spPr>
          <a:xfrm>
            <a:off x="7364107" y="3806600"/>
            <a:ext cx="19045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11" name="Shape 2628"/>
          <p:cNvSpPr/>
          <p:nvPr/>
        </p:nvSpPr>
        <p:spPr>
          <a:xfrm>
            <a:off x="7852929" y="380660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12" name="Shape 2629"/>
          <p:cNvSpPr/>
          <p:nvPr/>
        </p:nvSpPr>
        <p:spPr>
          <a:xfrm>
            <a:off x="8386191" y="3806600"/>
            <a:ext cx="279407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13" name="Shape 2630"/>
          <p:cNvSpPr/>
          <p:nvPr/>
        </p:nvSpPr>
        <p:spPr>
          <a:xfrm>
            <a:off x="8982934" y="3806600"/>
            <a:ext cx="15236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14" name="Shape 2631"/>
          <p:cNvSpPr/>
          <p:nvPr/>
        </p:nvSpPr>
        <p:spPr>
          <a:xfrm>
            <a:off x="9452713" y="3831994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15" name="Shape 2632"/>
          <p:cNvSpPr/>
          <p:nvPr/>
        </p:nvSpPr>
        <p:spPr>
          <a:xfrm>
            <a:off x="10011367" y="3806600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16" name="Shape 2633"/>
          <p:cNvSpPr/>
          <p:nvPr/>
        </p:nvSpPr>
        <p:spPr>
          <a:xfrm>
            <a:off x="10519234" y="380660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17" name="Shape 2634"/>
          <p:cNvSpPr/>
          <p:nvPr/>
        </p:nvSpPr>
        <p:spPr>
          <a:xfrm>
            <a:off x="11052496" y="380660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18" name="Shape 2893"/>
          <p:cNvSpPr/>
          <p:nvPr/>
        </p:nvSpPr>
        <p:spPr>
          <a:xfrm>
            <a:off x="882446" y="520322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19" name="Shape 2894"/>
          <p:cNvSpPr/>
          <p:nvPr/>
        </p:nvSpPr>
        <p:spPr>
          <a:xfrm>
            <a:off x="1415706" y="5203225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0" name="Shape 2895"/>
          <p:cNvSpPr/>
          <p:nvPr/>
        </p:nvSpPr>
        <p:spPr>
          <a:xfrm>
            <a:off x="2018800" y="5203225"/>
            <a:ext cx="13966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1" name="Shape 2896"/>
          <p:cNvSpPr/>
          <p:nvPr/>
        </p:nvSpPr>
        <p:spPr>
          <a:xfrm>
            <a:off x="2552061" y="5203225"/>
            <a:ext cx="13966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2" name="Shape 2897"/>
          <p:cNvSpPr/>
          <p:nvPr/>
        </p:nvSpPr>
        <p:spPr>
          <a:xfrm>
            <a:off x="3015489" y="5273056"/>
            <a:ext cx="279329" cy="139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3" name="Shape 2898"/>
          <p:cNvSpPr/>
          <p:nvPr/>
        </p:nvSpPr>
        <p:spPr>
          <a:xfrm>
            <a:off x="3548751" y="5273056"/>
            <a:ext cx="279330" cy="139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4" name="Shape 2899"/>
          <p:cNvSpPr/>
          <p:nvPr/>
        </p:nvSpPr>
        <p:spPr>
          <a:xfrm>
            <a:off x="4094708" y="5279404"/>
            <a:ext cx="253936" cy="12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5" name="Shape 2900"/>
          <p:cNvSpPr/>
          <p:nvPr/>
        </p:nvSpPr>
        <p:spPr>
          <a:xfrm>
            <a:off x="4627969" y="5279404"/>
            <a:ext cx="253936" cy="12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6" name="Shape 2901"/>
          <p:cNvSpPr/>
          <p:nvPr/>
        </p:nvSpPr>
        <p:spPr>
          <a:xfrm>
            <a:off x="5224714" y="5215921"/>
            <a:ext cx="12696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7" name="Shape 2902"/>
          <p:cNvSpPr/>
          <p:nvPr/>
        </p:nvSpPr>
        <p:spPr>
          <a:xfrm>
            <a:off x="5757976" y="5215921"/>
            <a:ext cx="12696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8" name="Shape 2903"/>
          <p:cNvSpPr/>
          <p:nvPr/>
        </p:nvSpPr>
        <p:spPr>
          <a:xfrm>
            <a:off x="882446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9" name="Shape 2904"/>
          <p:cNvSpPr/>
          <p:nvPr/>
        </p:nvSpPr>
        <p:spPr>
          <a:xfrm>
            <a:off x="1415706" y="5736485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30" name="Shape 2905"/>
          <p:cNvSpPr/>
          <p:nvPr/>
        </p:nvSpPr>
        <p:spPr>
          <a:xfrm>
            <a:off x="1948968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31" name="Shape 2906"/>
          <p:cNvSpPr/>
          <p:nvPr/>
        </p:nvSpPr>
        <p:spPr>
          <a:xfrm>
            <a:off x="2482228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32" name="Shape 2907"/>
          <p:cNvSpPr/>
          <p:nvPr/>
        </p:nvSpPr>
        <p:spPr>
          <a:xfrm>
            <a:off x="3015489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33" name="Shape 2908"/>
          <p:cNvSpPr/>
          <p:nvPr/>
        </p:nvSpPr>
        <p:spPr>
          <a:xfrm>
            <a:off x="3548751" y="5799968"/>
            <a:ext cx="279330" cy="15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34" name="Shape 2909"/>
          <p:cNvSpPr/>
          <p:nvPr/>
        </p:nvSpPr>
        <p:spPr>
          <a:xfrm>
            <a:off x="4082012" y="5799968"/>
            <a:ext cx="279329" cy="15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35" name="Shape 2910"/>
          <p:cNvSpPr/>
          <p:nvPr/>
        </p:nvSpPr>
        <p:spPr>
          <a:xfrm>
            <a:off x="4678757" y="5736485"/>
            <a:ext cx="15236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36" name="Shape 2911"/>
          <p:cNvSpPr/>
          <p:nvPr/>
        </p:nvSpPr>
        <p:spPr>
          <a:xfrm>
            <a:off x="5212017" y="5736485"/>
            <a:ext cx="15236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37" name="Shape 2912"/>
          <p:cNvSpPr/>
          <p:nvPr/>
        </p:nvSpPr>
        <p:spPr>
          <a:xfrm>
            <a:off x="5681795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38" name="Shape 2913"/>
          <p:cNvSpPr/>
          <p:nvPr/>
        </p:nvSpPr>
        <p:spPr>
          <a:xfrm>
            <a:off x="6215057" y="520322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39" name="Shape 2914"/>
          <p:cNvSpPr/>
          <p:nvPr/>
        </p:nvSpPr>
        <p:spPr>
          <a:xfrm>
            <a:off x="6748318" y="520322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0" name="Shape 2915"/>
          <p:cNvSpPr/>
          <p:nvPr/>
        </p:nvSpPr>
        <p:spPr>
          <a:xfrm>
            <a:off x="7281578" y="520322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1" name="Shape 2916"/>
          <p:cNvSpPr/>
          <p:nvPr/>
        </p:nvSpPr>
        <p:spPr>
          <a:xfrm>
            <a:off x="7814840" y="520322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2" name="Shape 2917"/>
          <p:cNvSpPr/>
          <p:nvPr/>
        </p:nvSpPr>
        <p:spPr>
          <a:xfrm>
            <a:off x="8392539" y="5203225"/>
            <a:ext cx="19045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3" name="Shape 2918"/>
          <p:cNvSpPr/>
          <p:nvPr/>
        </p:nvSpPr>
        <p:spPr>
          <a:xfrm>
            <a:off x="8925800" y="5203225"/>
            <a:ext cx="19045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4" name="Shape 2919"/>
          <p:cNvSpPr/>
          <p:nvPr/>
        </p:nvSpPr>
        <p:spPr>
          <a:xfrm>
            <a:off x="9414623" y="5247663"/>
            <a:ext cx="279329" cy="190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5" name="Shape 2920"/>
          <p:cNvSpPr/>
          <p:nvPr/>
        </p:nvSpPr>
        <p:spPr>
          <a:xfrm>
            <a:off x="9947884" y="5247663"/>
            <a:ext cx="279329" cy="190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6" name="Shape 2921"/>
          <p:cNvSpPr/>
          <p:nvPr/>
        </p:nvSpPr>
        <p:spPr>
          <a:xfrm>
            <a:off x="10519234" y="5203225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7" name="Shape 2922"/>
          <p:cNvSpPr/>
          <p:nvPr/>
        </p:nvSpPr>
        <p:spPr>
          <a:xfrm>
            <a:off x="11014406" y="5241314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8" name="Shape 2923"/>
          <p:cNvSpPr/>
          <p:nvPr/>
        </p:nvSpPr>
        <p:spPr>
          <a:xfrm>
            <a:off x="6215057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49" name="Shape 2924"/>
          <p:cNvSpPr/>
          <p:nvPr/>
        </p:nvSpPr>
        <p:spPr>
          <a:xfrm>
            <a:off x="6748318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50" name="Shape 2925"/>
          <p:cNvSpPr/>
          <p:nvPr/>
        </p:nvSpPr>
        <p:spPr>
          <a:xfrm>
            <a:off x="7281578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51" name="Shape 2926"/>
          <p:cNvSpPr/>
          <p:nvPr/>
        </p:nvSpPr>
        <p:spPr>
          <a:xfrm>
            <a:off x="7814840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52" name="Shape 2927"/>
          <p:cNvSpPr/>
          <p:nvPr/>
        </p:nvSpPr>
        <p:spPr>
          <a:xfrm>
            <a:off x="8348101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53" name="Shape 2928"/>
          <p:cNvSpPr/>
          <p:nvPr/>
        </p:nvSpPr>
        <p:spPr>
          <a:xfrm>
            <a:off x="8881361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54" name="Shape 2929"/>
          <p:cNvSpPr/>
          <p:nvPr/>
        </p:nvSpPr>
        <p:spPr>
          <a:xfrm>
            <a:off x="9414623" y="573648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55" name="Shape 2930"/>
          <p:cNvSpPr/>
          <p:nvPr/>
        </p:nvSpPr>
        <p:spPr>
          <a:xfrm>
            <a:off x="9947884" y="5787271"/>
            <a:ext cx="279329" cy="177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56" name="Shape 2931"/>
          <p:cNvSpPr/>
          <p:nvPr/>
        </p:nvSpPr>
        <p:spPr>
          <a:xfrm>
            <a:off x="10481146" y="5774575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57" name="Shape 2932"/>
          <p:cNvSpPr/>
          <p:nvPr/>
        </p:nvSpPr>
        <p:spPr>
          <a:xfrm>
            <a:off x="11014406" y="5761878"/>
            <a:ext cx="279329" cy="228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58" name="Подзаголовок 2"/>
          <p:cNvSpPr txBox="1"/>
          <p:nvPr/>
        </p:nvSpPr>
        <p:spPr>
          <a:xfrm>
            <a:off x="761917" y="595176"/>
            <a:ext cx="905256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600" i="1"/>
            </a:pPr>
            <a:r>
              <a:t>Это иконки, которые мы рекомендуем использовать.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600" i="1"/>
            </a:pPr>
            <a:r>
              <a:t>Каждую из них можно скопировать и вставить в свою презентацию.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2637"/>
          <p:cNvSpPr/>
          <p:nvPr/>
        </p:nvSpPr>
        <p:spPr>
          <a:xfrm>
            <a:off x="945928" y="1646620"/>
            <a:ext cx="15236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61" name="Shape 2638"/>
          <p:cNvSpPr/>
          <p:nvPr/>
        </p:nvSpPr>
        <p:spPr>
          <a:xfrm>
            <a:off x="1415706" y="1646632"/>
            <a:ext cx="279233" cy="279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1" extrusionOk="0">
                <a:moveTo>
                  <a:pt x="19045" y="7529"/>
                </a:moveTo>
                <a:cubicBezTo>
                  <a:pt x="17544" y="9029"/>
                  <a:pt x="15110" y="9029"/>
                  <a:pt x="13610" y="7529"/>
                </a:cubicBezTo>
                <a:cubicBezTo>
                  <a:pt x="12108" y="6030"/>
                  <a:pt x="12108" y="3599"/>
                  <a:pt x="13610" y="2099"/>
                </a:cubicBezTo>
                <a:cubicBezTo>
                  <a:pt x="15110" y="599"/>
                  <a:pt x="17544" y="599"/>
                  <a:pt x="19045" y="2099"/>
                </a:cubicBezTo>
                <a:cubicBezTo>
                  <a:pt x="20546" y="3599"/>
                  <a:pt x="20546" y="6030"/>
                  <a:pt x="19045" y="7529"/>
                </a:cubicBezTo>
                <a:moveTo>
                  <a:pt x="7605" y="16244"/>
                </a:moveTo>
                <a:cubicBezTo>
                  <a:pt x="7256" y="16592"/>
                  <a:pt x="6776" y="16806"/>
                  <a:pt x="6245" y="16806"/>
                </a:cubicBezTo>
                <a:cubicBezTo>
                  <a:pt x="5184" y="16806"/>
                  <a:pt x="4324" y="15947"/>
                  <a:pt x="4324" y="14887"/>
                </a:cubicBezTo>
                <a:cubicBezTo>
                  <a:pt x="4324" y="14357"/>
                  <a:pt x="4539" y="13877"/>
                  <a:pt x="4887" y="13529"/>
                </a:cubicBezTo>
                <a:lnTo>
                  <a:pt x="11678" y="5990"/>
                </a:lnTo>
                <a:cubicBezTo>
                  <a:pt x="11884" y="6797"/>
                  <a:pt x="12298" y="7562"/>
                  <a:pt x="12930" y="8193"/>
                </a:cubicBezTo>
                <a:cubicBezTo>
                  <a:pt x="13569" y="8831"/>
                  <a:pt x="14343" y="9247"/>
                  <a:pt x="15160" y="9450"/>
                </a:cubicBezTo>
                <a:cubicBezTo>
                  <a:pt x="15160" y="9450"/>
                  <a:pt x="7605" y="16244"/>
                  <a:pt x="7605" y="16244"/>
                </a:cubicBezTo>
                <a:close/>
                <a:moveTo>
                  <a:pt x="19724" y="1405"/>
                </a:moveTo>
                <a:cubicBezTo>
                  <a:pt x="17848" y="-469"/>
                  <a:pt x="14806" y="-469"/>
                  <a:pt x="12930" y="1405"/>
                </a:cubicBezTo>
                <a:cubicBezTo>
                  <a:pt x="12024" y="2311"/>
                  <a:pt x="11559" y="3488"/>
                  <a:pt x="11529" y="4675"/>
                </a:cubicBezTo>
                <a:lnTo>
                  <a:pt x="4207" y="12850"/>
                </a:lnTo>
                <a:cubicBezTo>
                  <a:pt x="3686" y="13372"/>
                  <a:pt x="3363" y="14092"/>
                  <a:pt x="3363" y="14887"/>
                </a:cubicBezTo>
                <a:cubicBezTo>
                  <a:pt x="3363" y="15419"/>
                  <a:pt x="3518" y="15911"/>
                  <a:pt x="3769" y="16339"/>
                </a:cubicBezTo>
                <a:cubicBezTo>
                  <a:pt x="2436" y="17103"/>
                  <a:pt x="1907" y="17812"/>
                  <a:pt x="2425" y="19363"/>
                </a:cubicBezTo>
                <a:cubicBezTo>
                  <a:pt x="2487" y="19549"/>
                  <a:pt x="2434" y="19621"/>
                  <a:pt x="2409" y="19657"/>
                </a:cubicBezTo>
                <a:cubicBezTo>
                  <a:pt x="2160" y="20002"/>
                  <a:pt x="1132" y="20166"/>
                  <a:pt x="500" y="20171"/>
                </a:cubicBezTo>
                <a:cubicBezTo>
                  <a:pt x="493" y="20170"/>
                  <a:pt x="487" y="20166"/>
                  <a:pt x="480" y="20166"/>
                </a:cubicBezTo>
                <a:cubicBezTo>
                  <a:pt x="215" y="20166"/>
                  <a:pt x="0" y="20382"/>
                  <a:pt x="0" y="20646"/>
                </a:cubicBezTo>
                <a:cubicBezTo>
                  <a:pt x="0" y="20911"/>
                  <a:pt x="214" y="21125"/>
                  <a:pt x="479" y="21126"/>
                </a:cubicBezTo>
                <a:lnTo>
                  <a:pt x="479" y="21131"/>
                </a:lnTo>
                <a:cubicBezTo>
                  <a:pt x="821" y="21131"/>
                  <a:pt x="2562" y="21087"/>
                  <a:pt x="3189" y="20218"/>
                </a:cubicBezTo>
                <a:cubicBezTo>
                  <a:pt x="3355" y="19987"/>
                  <a:pt x="3516" y="19598"/>
                  <a:pt x="3336" y="19059"/>
                </a:cubicBezTo>
                <a:cubicBezTo>
                  <a:pt x="3030" y="18140"/>
                  <a:pt x="3071" y="17805"/>
                  <a:pt x="4399" y="17081"/>
                </a:cubicBezTo>
                <a:cubicBezTo>
                  <a:pt x="4900" y="17503"/>
                  <a:pt x="5539" y="17766"/>
                  <a:pt x="6245" y="17766"/>
                </a:cubicBezTo>
                <a:cubicBezTo>
                  <a:pt x="7042" y="17766"/>
                  <a:pt x="7762" y="17444"/>
                  <a:pt x="8284" y="16923"/>
                </a:cubicBezTo>
                <a:lnTo>
                  <a:pt x="16485" y="9591"/>
                </a:lnTo>
                <a:cubicBezTo>
                  <a:pt x="17662" y="9553"/>
                  <a:pt x="18826" y="9090"/>
                  <a:pt x="19724" y="8193"/>
                </a:cubicBezTo>
                <a:cubicBezTo>
                  <a:pt x="21600" y="6319"/>
                  <a:pt x="21600" y="3280"/>
                  <a:pt x="19724" y="1405"/>
                </a:cubicBezTo>
                <a:moveTo>
                  <a:pt x="8953" y="11503"/>
                </a:moveTo>
                <a:lnTo>
                  <a:pt x="9633" y="12182"/>
                </a:lnTo>
                <a:lnTo>
                  <a:pt x="12690" y="9806"/>
                </a:lnTo>
                <a:lnTo>
                  <a:pt x="11331" y="8448"/>
                </a:lnTo>
                <a:cubicBezTo>
                  <a:pt x="11331" y="8448"/>
                  <a:pt x="8953" y="11503"/>
                  <a:pt x="8953" y="1150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62" name="Shape 2639"/>
          <p:cNvSpPr/>
          <p:nvPr/>
        </p:nvSpPr>
        <p:spPr>
          <a:xfrm>
            <a:off x="1948968" y="1697406"/>
            <a:ext cx="279329" cy="177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63" name="Shape 2640"/>
          <p:cNvSpPr/>
          <p:nvPr/>
        </p:nvSpPr>
        <p:spPr>
          <a:xfrm>
            <a:off x="2482228" y="1697406"/>
            <a:ext cx="279329" cy="177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64" name="Shape 2641"/>
          <p:cNvSpPr/>
          <p:nvPr/>
        </p:nvSpPr>
        <p:spPr>
          <a:xfrm>
            <a:off x="3015489" y="1697406"/>
            <a:ext cx="279329" cy="177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65" name="Shape 2642"/>
          <p:cNvSpPr/>
          <p:nvPr/>
        </p:nvSpPr>
        <p:spPr>
          <a:xfrm>
            <a:off x="3548751" y="1659315"/>
            <a:ext cx="279330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66" name="Shape 2643"/>
          <p:cNvSpPr/>
          <p:nvPr/>
        </p:nvSpPr>
        <p:spPr>
          <a:xfrm>
            <a:off x="4145495" y="1646620"/>
            <a:ext cx="15236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67" name="Shape 2644"/>
          <p:cNvSpPr/>
          <p:nvPr/>
        </p:nvSpPr>
        <p:spPr>
          <a:xfrm>
            <a:off x="4653364" y="1646620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68" name="Shape 2645"/>
          <p:cNvSpPr/>
          <p:nvPr/>
        </p:nvSpPr>
        <p:spPr>
          <a:xfrm>
            <a:off x="5148534" y="1684709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69" name="Shape 2646"/>
          <p:cNvSpPr/>
          <p:nvPr/>
        </p:nvSpPr>
        <p:spPr>
          <a:xfrm>
            <a:off x="5681795" y="164662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70" name="Shape 2647"/>
          <p:cNvSpPr/>
          <p:nvPr/>
        </p:nvSpPr>
        <p:spPr>
          <a:xfrm>
            <a:off x="882446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71" name="Shape 2648"/>
          <p:cNvSpPr/>
          <p:nvPr/>
        </p:nvSpPr>
        <p:spPr>
          <a:xfrm>
            <a:off x="1415706" y="2179879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72" name="Shape 2649"/>
          <p:cNvSpPr/>
          <p:nvPr/>
        </p:nvSpPr>
        <p:spPr>
          <a:xfrm>
            <a:off x="1948968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73" name="Shape 2650"/>
          <p:cNvSpPr/>
          <p:nvPr/>
        </p:nvSpPr>
        <p:spPr>
          <a:xfrm>
            <a:off x="2482228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74" name="Shape 2651"/>
          <p:cNvSpPr/>
          <p:nvPr/>
        </p:nvSpPr>
        <p:spPr>
          <a:xfrm>
            <a:off x="3015489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75" name="Shape 2652"/>
          <p:cNvSpPr/>
          <p:nvPr/>
        </p:nvSpPr>
        <p:spPr>
          <a:xfrm>
            <a:off x="3548751" y="2179879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76" name="Shape 2653"/>
          <p:cNvSpPr/>
          <p:nvPr/>
        </p:nvSpPr>
        <p:spPr>
          <a:xfrm>
            <a:off x="4082012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77" name="Shape 2654"/>
          <p:cNvSpPr/>
          <p:nvPr/>
        </p:nvSpPr>
        <p:spPr>
          <a:xfrm>
            <a:off x="4615272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78" name="Shape 2655"/>
          <p:cNvSpPr/>
          <p:nvPr/>
        </p:nvSpPr>
        <p:spPr>
          <a:xfrm>
            <a:off x="5148534" y="2205273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79" name="Shape 2656"/>
          <p:cNvSpPr/>
          <p:nvPr/>
        </p:nvSpPr>
        <p:spPr>
          <a:xfrm>
            <a:off x="5681795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80" name="Shape 2657"/>
          <p:cNvSpPr/>
          <p:nvPr/>
        </p:nvSpPr>
        <p:spPr>
          <a:xfrm>
            <a:off x="882446" y="2713141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81" name="Shape 2658"/>
          <p:cNvSpPr/>
          <p:nvPr/>
        </p:nvSpPr>
        <p:spPr>
          <a:xfrm>
            <a:off x="1415706" y="2713141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82" name="Shape 2659"/>
          <p:cNvSpPr/>
          <p:nvPr/>
        </p:nvSpPr>
        <p:spPr>
          <a:xfrm>
            <a:off x="1948968" y="2713141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83" name="Shape 2660"/>
          <p:cNvSpPr/>
          <p:nvPr/>
        </p:nvSpPr>
        <p:spPr>
          <a:xfrm>
            <a:off x="2482228" y="2713141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84" name="Shape 2661"/>
          <p:cNvSpPr/>
          <p:nvPr/>
        </p:nvSpPr>
        <p:spPr>
          <a:xfrm>
            <a:off x="3015489" y="2713141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85" name="Shape 2662"/>
          <p:cNvSpPr/>
          <p:nvPr/>
        </p:nvSpPr>
        <p:spPr>
          <a:xfrm>
            <a:off x="3548751" y="2713141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86" name="Shape 2663"/>
          <p:cNvSpPr/>
          <p:nvPr/>
        </p:nvSpPr>
        <p:spPr>
          <a:xfrm>
            <a:off x="4082012" y="2776625"/>
            <a:ext cx="279329" cy="15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87" name="Shape 2664"/>
          <p:cNvSpPr/>
          <p:nvPr/>
        </p:nvSpPr>
        <p:spPr>
          <a:xfrm>
            <a:off x="4615272" y="2776625"/>
            <a:ext cx="279329" cy="15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88" name="Shape 2665"/>
          <p:cNvSpPr/>
          <p:nvPr/>
        </p:nvSpPr>
        <p:spPr>
          <a:xfrm>
            <a:off x="5148534" y="2776625"/>
            <a:ext cx="279329" cy="15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89" name="Shape 2666"/>
          <p:cNvSpPr/>
          <p:nvPr/>
        </p:nvSpPr>
        <p:spPr>
          <a:xfrm>
            <a:off x="5681795" y="2776625"/>
            <a:ext cx="279329" cy="15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90" name="Shape 2667"/>
          <p:cNvSpPr/>
          <p:nvPr/>
        </p:nvSpPr>
        <p:spPr>
          <a:xfrm>
            <a:off x="882446" y="3309885"/>
            <a:ext cx="279329" cy="15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91" name="Shape 2668"/>
          <p:cNvSpPr/>
          <p:nvPr/>
        </p:nvSpPr>
        <p:spPr>
          <a:xfrm>
            <a:off x="1415706" y="3309885"/>
            <a:ext cx="279330" cy="15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92" name="Shape 2669"/>
          <p:cNvSpPr/>
          <p:nvPr/>
        </p:nvSpPr>
        <p:spPr>
          <a:xfrm>
            <a:off x="1961664" y="3246403"/>
            <a:ext cx="253936" cy="279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93" name="Shape 2670"/>
          <p:cNvSpPr/>
          <p:nvPr/>
        </p:nvSpPr>
        <p:spPr>
          <a:xfrm>
            <a:off x="2482228" y="3284492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94" name="Shape 2671"/>
          <p:cNvSpPr/>
          <p:nvPr/>
        </p:nvSpPr>
        <p:spPr>
          <a:xfrm>
            <a:off x="3015489" y="3246403"/>
            <a:ext cx="279329" cy="279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95" name="Shape 2672"/>
          <p:cNvSpPr/>
          <p:nvPr/>
        </p:nvSpPr>
        <p:spPr>
          <a:xfrm>
            <a:off x="3548751" y="3284492"/>
            <a:ext cx="279330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96" name="Shape 2673"/>
          <p:cNvSpPr/>
          <p:nvPr/>
        </p:nvSpPr>
        <p:spPr>
          <a:xfrm>
            <a:off x="4082012" y="3246403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97" name="Shape 2674"/>
          <p:cNvSpPr/>
          <p:nvPr/>
        </p:nvSpPr>
        <p:spPr>
          <a:xfrm>
            <a:off x="4627969" y="3246403"/>
            <a:ext cx="25393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98" name="Shape 2675"/>
          <p:cNvSpPr/>
          <p:nvPr/>
        </p:nvSpPr>
        <p:spPr>
          <a:xfrm>
            <a:off x="5212017" y="3246403"/>
            <a:ext cx="152437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99" name="Shape 2676"/>
          <p:cNvSpPr/>
          <p:nvPr/>
        </p:nvSpPr>
        <p:spPr>
          <a:xfrm>
            <a:off x="5719884" y="3246403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00" name="Shape 2677"/>
          <p:cNvSpPr/>
          <p:nvPr/>
        </p:nvSpPr>
        <p:spPr>
          <a:xfrm>
            <a:off x="6291333" y="1646620"/>
            <a:ext cx="25393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01" name="Shape 2678"/>
          <p:cNvSpPr/>
          <p:nvPr/>
        </p:nvSpPr>
        <p:spPr>
          <a:xfrm>
            <a:off x="6811898" y="164662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02" name="Shape 2679"/>
          <p:cNvSpPr/>
          <p:nvPr/>
        </p:nvSpPr>
        <p:spPr>
          <a:xfrm>
            <a:off x="7345158" y="1659308"/>
            <a:ext cx="279329" cy="253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03" name="Shape 2680"/>
          <p:cNvSpPr/>
          <p:nvPr/>
        </p:nvSpPr>
        <p:spPr>
          <a:xfrm>
            <a:off x="7878420" y="164662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04" name="Shape 2681"/>
          <p:cNvSpPr/>
          <p:nvPr/>
        </p:nvSpPr>
        <p:spPr>
          <a:xfrm>
            <a:off x="8411681" y="164662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05" name="Shape 2682"/>
          <p:cNvSpPr/>
          <p:nvPr/>
        </p:nvSpPr>
        <p:spPr>
          <a:xfrm>
            <a:off x="8944942" y="164662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06" name="Shape 2683"/>
          <p:cNvSpPr/>
          <p:nvPr/>
        </p:nvSpPr>
        <p:spPr>
          <a:xfrm>
            <a:off x="9516294" y="1646617"/>
            <a:ext cx="203151" cy="279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9" extrusionOk="0">
                <a:moveTo>
                  <a:pt x="13441" y="9295"/>
                </a:moveTo>
                <a:lnTo>
                  <a:pt x="13441" y="9785"/>
                </a:lnTo>
                <a:lnTo>
                  <a:pt x="1344" y="9785"/>
                </a:lnTo>
                <a:lnTo>
                  <a:pt x="1344" y="9295"/>
                </a:lnTo>
                <a:cubicBezTo>
                  <a:pt x="1344" y="7029"/>
                  <a:pt x="3696" y="5164"/>
                  <a:pt x="6720" y="4920"/>
                </a:cubicBezTo>
                <a:lnTo>
                  <a:pt x="6720" y="9785"/>
                </a:lnTo>
                <a:lnTo>
                  <a:pt x="8065" y="9785"/>
                </a:lnTo>
                <a:lnTo>
                  <a:pt x="8065" y="4920"/>
                </a:lnTo>
                <a:cubicBezTo>
                  <a:pt x="11089" y="5164"/>
                  <a:pt x="13441" y="7029"/>
                  <a:pt x="13441" y="9295"/>
                </a:cubicBezTo>
                <a:moveTo>
                  <a:pt x="13441" y="16146"/>
                </a:moveTo>
                <a:cubicBezTo>
                  <a:pt x="13441" y="18579"/>
                  <a:pt x="10733" y="20550"/>
                  <a:pt x="7393" y="20550"/>
                </a:cubicBezTo>
                <a:cubicBezTo>
                  <a:pt x="4052" y="20550"/>
                  <a:pt x="1344" y="18579"/>
                  <a:pt x="1344" y="16146"/>
                </a:cubicBezTo>
                <a:lnTo>
                  <a:pt x="1344" y="10763"/>
                </a:lnTo>
                <a:lnTo>
                  <a:pt x="13441" y="10763"/>
                </a:lnTo>
                <a:cubicBezTo>
                  <a:pt x="13441" y="10763"/>
                  <a:pt x="13441" y="16146"/>
                  <a:pt x="13441" y="16146"/>
                </a:cubicBezTo>
                <a:close/>
                <a:moveTo>
                  <a:pt x="21134" y="49"/>
                </a:moveTo>
                <a:cubicBezTo>
                  <a:pt x="20801" y="-71"/>
                  <a:pt x="20436" y="42"/>
                  <a:pt x="20232" y="269"/>
                </a:cubicBezTo>
                <a:cubicBezTo>
                  <a:pt x="18723" y="1945"/>
                  <a:pt x="16716" y="3505"/>
                  <a:pt x="13069" y="2007"/>
                </a:cubicBezTo>
                <a:cubicBezTo>
                  <a:pt x="10993" y="1154"/>
                  <a:pt x="9603" y="1432"/>
                  <a:pt x="8642" y="1863"/>
                </a:cubicBezTo>
                <a:cubicBezTo>
                  <a:pt x="7655" y="2308"/>
                  <a:pt x="6969" y="3090"/>
                  <a:pt x="6778" y="3936"/>
                </a:cubicBezTo>
                <a:cubicBezTo>
                  <a:pt x="2984" y="4163"/>
                  <a:pt x="0" y="6474"/>
                  <a:pt x="0" y="9295"/>
                </a:cubicBezTo>
                <a:lnTo>
                  <a:pt x="0" y="16146"/>
                </a:lnTo>
                <a:cubicBezTo>
                  <a:pt x="0" y="19119"/>
                  <a:pt x="3310" y="21529"/>
                  <a:pt x="7393" y="21529"/>
                </a:cubicBezTo>
                <a:cubicBezTo>
                  <a:pt x="11475" y="21529"/>
                  <a:pt x="14785" y="19119"/>
                  <a:pt x="14785" y="16146"/>
                </a:cubicBezTo>
                <a:lnTo>
                  <a:pt x="14785" y="9295"/>
                </a:lnTo>
                <a:cubicBezTo>
                  <a:pt x="14785" y="6508"/>
                  <a:pt x="11875" y="4216"/>
                  <a:pt x="8146" y="3941"/>
                </a:cubicBezTo>
                <a:cubicBezTo>
                  <a:pt x="8301" y="3480"/>
                  <a:pt x="8690" y="2992"/>
                  <a:pt x="9348" y="2696"/>
                </a:cubicBezTo>
                <a:cubicBezTo>
                  <a:pt x="10308" y="2264"/>
                  <a:pt x="10946" y="2329"/>
                  <a:pt x="12468" y="2883"/>
                </a:cubicBezTo>
                <a:cubicBezTo>
                  <a:pt x="15022" y="3812"/>
                  <a:pt x="16657" y="3573"/>
                  <a:pt x="17947" y="3207"/>
                </a:cubicBezTo>
                <a:cubicBezTo>
                  <a:pt x="19526" y="2760"/>
                  <a:pt x="20650" y="1848"/>
                  <a:pt x="21434" y="706"/>
                </a:cubicBezTo>
                <a:cubicBezTo>
                  <a:pt x="21600" y="464"/>
                  <a:pt x="21466" y="171"/>
                  <a:pt x="21134" y="49"/>
                </a:cubicBezTo>
                <a:moveTo>
                  <a:pt x="7393" y="18593"/>
                </a:moveTo>
                <a:cubicBezTo>
                  <a:pt x="8134" y="18593"/>
                  <a:pt x="8737" y="18154"/>
                  <a:pt x="8737" y="17614"/>
                </a:cubicBezTo>
                <a:cubicBezTo>
                  <a:pt x="8737" y="17074"/>
                  <a:pt x="8134" y="16636"/>
                  <a:pt x="7393" y="16636"/>
                </a:cubicBezTo>
                <a:cubicBezTo>
                  <a:pt x="6650" y="16636"/>
                  <a:pt x="6048" y="17074"/>
                  <a:pt x="6048" y="17614"/>
                </a:cubicBezTo>
                <a:cubicBezTo>
                  <a:pt x="6048" y="18154"/>
                  <a:pt x="6650" y="18593"/>
                  <a:pt x="7393" y="1859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07" name="Shape 2684"/>
          <p:cNvSpPr/>
          <p:nvPr/>
        </p:nvSpPr>
        <p:spPr>
          <a:xfrm>
            <a:off x="10011464" y="1646619"/>
            <a:ext cx="279329" cy="27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08" name="Shape 2685"/>
          <p:cNvSpPr/>
          <p:nvPr/>
        </p:nvSpPr>
        <p:spPr>
          <a:xfrm>
            <a:off x="10544726" y="164662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09" name="Shape 2686"/>
          <p:cNvSpPr/>
          <p:nvPr/>
        </p:nvSpPr>
        <p:spPr>
          <a:xfrm>
            <a:off x="11077987" y="164662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10" name="Shape 2687"/>
          <p:cNvSpPr/>
          <p:nvPr/>
        </p:nvSpPr>
        <p:spPr>
          <a:xfrm>
            <a:off x="6278636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11" name="Shape 2688"/>
          <p:cNvSpPr/>
          <p:nvPr/>
        </p:nvSpPr>
        <p:spPr>
          <a:xfrm>
            <a:off x="6811898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12" name="Shape 2689"/>
          <p:cNvSpPr/>
          <p:nvPr/>
        </p:nvSpPr>
        <p:spPr>
          <a:xfrm>
            <a:off x="7345158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13" name="Shape 2690"/>
          <p:cNvSpPr/>
          <p:nvPr/>
        </p:nvSpPr>
        <p:spPr>
          <a:xfrm>
            <a:off x="7878420" y="2192577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14" name="Shape 2691"/>
          <p:cNvSpPr/>
          <p:nvPr/>
        </p:nvSpPr>
        <p:spPr>
          <a:xfrm>
            <a:off x="8475164" y="2179879"/>
            <a:ext cx="15236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15" name="Shape 2692"/>
          <p:cNvSpPr/>
          <p:nvPr/>
        </p:nvSpPr>
        <p:spPr>
          <a:xfrm>
            <a:off x="8970336" y="2179879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16" name="Shape 2693"/>
          <p:cNvSpPr/>
          <p:nvPr/>
        </p:nvSpPr>
        <p:spPr>
          <a:xfrm>
            <a:off x="9478203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17" name="Shape 2694"/>
          <p:cNvSpPr/>
          <p:nvPr/>
        </p:nvSpPr>
        <p:spPr>
          <a:xfrm>
            <a:off x="10011464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18" name="Shape 2695"/>
          <p:cNvSpPr/>
          <p:nvPr/>
        </p:nvSpPr>
        <p:spPr>
          <a:xfrm>
            <a:off x="10544726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19" name="Shape 2696"/>
          <p:cNvSpPr/>
          <p:nvPr/>
        </p:nvSpPr>
        <p:spPr>
          <a:xfrm>
            <a:off x="11077987" y="2179879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20" name="Shape 2697"/>
          <p:cNvSpPr/>
          <p:nvPr/>
        </p:nvSpPr>
        <p:spPr>
          <a:xfrm>
            <a:off x="6291333" y="2713141"/>
            <a:ext cx="25393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21" name="Shape 2698"/>
          <p:cNvSpPr/>
          <p:nvPr/>
        </p:nvSpPr>
        <p:spPr>
          <a:xfrm>
            <a:off x="6824595" y="2713141"/>
            <a:ext cx="25393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22" name="Shape 2699"/>
          <p:cNvSpPr/>
          <p:nvPr/>
        </p:nvSpPr>
        <p:spPr>
          <a:xfrm>
            <a:off x="7345158" y="2738534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23" name="Shape 2700"/>
          <p:cNvSpPr/>
          <p:nvPr/>
        </p:nvSpPr>
        <p:spPr>
          <a:xfrm>
            <a:off x="7878420" y="2713141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24" name="Shape 2701"/>
          <p:cNvSpPr/>
          <p:nvPr/>
        </p:nvSpPr>
        <p:spPr>
          <a:xfrm>
            <a:off x="8411681" y="2782972"/>
            <a:ext cx="279329" cy="12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25" name="Shape 2702"/>
          <p:cNvSpPr/>
          <p:nvPr/>
        </p:nvSpPr>
        <p:spPr>
          <a:xfrm>
            <a:off x="8944942" y="2725838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26" name="Shape 2703"/>
          <p:cNvSpPr/>
          <p:nvPr/>
        </p:nvSpPr>
        <p:spPr>
          <a:xfrm>
            <a:off x="9490901" y="2713141"/>
            <a:ext cx="253936" cy="279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27" name="Shape 2704"/>
          <p:cNvSpPr/>
          <p:nvPr/>
        </p:nvSpPr>
        <p:spPr>
          <a:xfrm>
            <a:off x="10011464" y="2713141"/>
            <a:ext cx="279329" cy="279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28" name="Shape 2705"/>
          <p:cNvSpPr/>
          <p:nvPr/>
        </p:nvSpPr>
        <p:spPr>
          <a:xfrm>
            <a:off x="10544725" y="2713141"/>
            <a:ext cx="279262" cy="279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29" name="Shape 2706"/>
          <p:cNvSpPr/>
          <p:nvPr/>
        </p:nvSpPr>
        <p:spPr>
          <a:xfrm>
            <a:off x="11116077" y="2713141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30" name="Shape 2708"/>
          <p:cNvSpPr/>
          <p:nvPr/>
        </p:nvSpPr>
        <p:spPr>
          <a:xfrm>
            <a:off x="882446" y="394927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31" name="Shape 2709"/>
          <p:cNvSpPr/>
          <p:nvPr/>
        </p:nvSpPr>
        <p:spPr>
          <a:xfrm>
            <a:off x="1415706" y="3949277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32" name="Shape 2710"/>
          <p:cNvSpPr/>
          <p:nvPr/>
        </p:nvSpPr>
        <p:spPr>
          <a:xfrm>
            <a:off x="1948968" y="394927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33" name="Shape 2711"/>
          <p:cNvSpPr/>
          <p:nvPr/>
        </p:nvSpPr>
        <p:spPr>
          <a:xfrm>
            <a:off x="2482228" y="394927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34" name="Shape 2712"/>
          <p:cNvSpPr/>
          <p:nvPr/>
        </p:nvSpPr>
        <p:spPr>
          <a:xfrm>
            <a:off x="3015489" y="394927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35" name="Shape 2713"/>
          <p:cNvSpPr/>
          <p:nvPr/>
        </p:nvSpPr>
        <p:spPr>
          <a:xfrm>
            <a:off x="3548751" y="3949277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36" name="Shape 2714"/>
          <p:cNvSpPr/>
          <p:nvPr/>
        </p:nvSpPr>
        <p:spPr>
          <a:xfrm>
            <a:off x="4082012" y="394927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37" name="Shape 2715"/>
          <p:cNvSpPr/>
          <p:nvPr/>
        </p:nvSpPr>
        <p:spPr>
          <a:xfrm>
            <a:off x="4615272" y="394927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38" name="Shape 2716"/>
          <p:cNvSpPr/>
          <p:nvPr/>
        </p:nvSpPr>
        <p:spPr>
          <a:xfrm>
            <a:off x="5148534" y="394927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39" name="Shape 2717"/>
          <p:cNvSpPr/>
          <p:nvPr/>
        </p:nvSpPr>
        <p:spPr>
          <a:xfrm>
            <a:off x="5681795" y="394927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40" name="Shape 2718"/>
          <p:cNvSpPr/>
          <p:nvPr/>
        </p:nvSpPr>
        <p:spPr>
          <a:xfrm>
            <a:off x="882446" y="448253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41" name="Shape 2719"/>
          <p:cNvSpPr/>
          <p:nvPr/>
        </p:nvSpPr>
        <p:spPr>
          <a:xfrm>
            <a:off x="1415707" y="4482538"/>
            <a:ext cx="278212" cy="27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42" name="Shape 2720"/>
          <p:cNvSpPr/>
          <p:nvPr/>
        </p:nvSpPr>
        <p:spPr>
          <a:xfrm>
            <a:off x="1948967" y="4482538"/>
            <a:ext cx="278213" cy="27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43" name="Shape 2721"/>
          <p:cNvSpPr/>
          <p:nvPr/>
        </p:nvSpPr>
        <p:spPr>
          <a:xfrm>
            <a:off x="2482228" y="4482538"/>
            <a:ext cx="278213" cy="27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44" name="Shape 2722"/>
          <p:cNvSpPr/>
          <p:nvPr/>
        </p:nvSpPr>
        <p:spPr>
          <a:xfrm>
            <a:off x="3015489" y="4482538"/>
            <a:ext cx="278207" cy="27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45" name="Shape 2723"/>
          <p:cNvSpPr/>
          <p:nvPr/>
        </p:nvSpPr>
        <p:spPr>
          <a:xfrm>
            <a:off x="3548751" y="4482538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46" name="Shape 2724"/>
          <p:cNvSpPr/>
          <p:nvPr/>
        </p:nvSpPr>
        <p:spPr>
          <a:xfrm>
            <a:off x="4082012" y="448253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47" name="Shape 2725"/>
          <p:cNvSpPr/>
          <p:nvPr/>
        </p:nvSpPr>
        <p:spPr>
          <a:xfrm>
            <a:off x="4615272" y="448253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48" name="Shape 2726"/>
          <p:cNvSpPr/>
          <p:nvPr/>
        </p:nvSpPr>
        <p:spPr>
          <a:xfrm>
            <a:off x="5173927" y="4482538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49" name="Shape 2727"/>
          <p:cNvSpPr/>
          <p:nvPr/>
        </p:nvSpPr>
        <p:spPr>
          <a:xfrm>
            <a:off x="5681795" y="448253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50" name="Shape 2728"/>
          <p:cNvSpPr/>
          <p:nvPr/>
        </p:nvSpPr>
        <p:spPr>
          <a:xfrm>
            <a:off x="882446" y="501579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51" name="Shape 2729"/>
          <p:cNvSpPr/>
          <p:nvPr/>
        </p:nvSpPr>
        <p:spPr>
          <a:xfrm>
            <a:off x="1415706" y="5015798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52" name="Shape 2730"/>
          <p:cNvSpPr/>
          <p:nvPr/>
        </p:nvSpPr>
        <p:spPr>
          <a:xfrm>
            <a:off x="1948968" y="501579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53" name="Shape 2731"/>
          <p:cNvSpPr/>
          <p:nvPr/>
        </p:nvSpPr>
        <p:spPr>
          <a:xfrm>
            <a:off x="2482228" y="5028495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54" name="Shape 2732"/>
          <p:cNvSpPr/>
          <p:nvPr/>
        </p:nvSpPr>
        <p:spPr>
          <a:xfrm>
            <a:off x="3015489" y="5091979"/>
            <a:ext cx="279329" cy="12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55" name="Shape 2733"/>
          <p:cNvSpPr/>
          <p:nvPr/>
        </p:nvSpPr>
        <p:spPr>
          <a:xfrm>
            <a:off x="3637627" y="5015798"/>
            <a:ext cx="10157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56" name="Shape 2734"/>
          <p:cNvSpPr/>
          <p:nvPr/>
        </p:nvSpPr>
        <p:spPr>
          <a:xfrm>
            <a:off x="4082012" y="5053889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57" name="Shape 2735"/>
          <p:cNvSpPr/>
          <p:nvPr/>
        </p:nvSpPr>
        <p:spPr>
          <a:xfrm>
            <a:off x="4615272" y="5041193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58" name="Shape 2736"/>
          <p:cNvSpPr/>
          <p:nvPr/>
        </p:nvSpPr>
        <p:spPr>
          <a:xfrm>
            <a:off x="5148534" y="501579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59" name="Shape 2737"/>
          <p:cNvSpPr/>
          <p:nvPr/>
        </p:nvSpPr>
        <p:spPr>
          <a:xfrm>
            <a:off x="5681795" y="501579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60" name="Shape 2738"/>
          <p:cNvSpPr/>
          <p:nvPr/>
        </p:nvSpPr>
        <p:spPr>
          <a:xfrm>
            <a:off x="882446" y="554906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61" name="Shape 2739"/>
          <p:cNvSpPr/>
          <p:nvPr/>
        </p:nvSpPr>
        <p:spPr>
          <a:xfrm>
            <a:off x="1415706" y="5549060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62" name="Shape 2740"/>
          <p:cNvSpPr/>
          <p:nvPr/>
        </p:nvSpPr>
        <p:spPr>
          <a:xfrm>
            <a:off x="1948968" y="554906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63" name="Shape 2741"/>
          <p:cNvSpPr/>
          <p:nvPr/>
        </p:nvSpPr>
        <p:spPr>
          <a:xfrm>
            <a:off x="2482228" y="554906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64" name="Shape 2742"/>
          <p:cNvSpPr/>
          <p:nvPr/>
        </p:nvSpPr>
        <p:spPr>
          <a:xfrm>
            <a:off x="3015489" y="554906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65" name="Shape 2743"/>
          <p:cNvSpPr/>
          <p:nvPr/>
        </p:nvSpPr>
        <p:spPr>
          <a:xfrm>
            <a:off x="3548751" y="5549060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66" name="Shape 2744"/>
          <p:cNvSpPr/>
          <p:nvPr/>
        </p:nvSpPr>
        <p:spPr>
          <a:xfrm>
            <a:off x="4082012" y="554906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67" name="Shape 2745"/>
          <p:cNvSpPr/>
          <p:nvPr/>
        </p:nvSpPr>
        <p:spPr>
          <a:xfrm>
            <a:off x="4615272" y="554906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68" name="Shape 2746"/>
          <p:cNvSpPr/>
          <p:nvPr/>
        </p:nvSpPr>
        <p:spPr>
          <a:xfrm>
            <a:off x="5148534" y="554906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69" name="Shape 2747"/>
          <p:cNvSpPr/>
          <p:nvPr/>
        </p:nvSpPr>
        <p:spPr>
          <a:xfrm>
            <a:off x="5681795" y="554906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70" name="Shape 2748"/>
          <p:cNvSpPr/>
          <p:nvPr/>
        </p:nvSpPr>
        <p:spPr>
          <a:xfrm>
            <a:off x="6240450" y="3949263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71" name="Shape 2749"/>
          <p:cNvSpPr/>
          <p:nvPr/>
        </p:nvSpPr>
        <p:spPr>
          <a:xfrm>
            <a:off x="6824498" y="3949263"/>
            <a:ext cx="17775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72" name="Shape 2750"/>
          <p:cNvSpPr/>
          <p:nvPr/>
        </p:nvSpPr>
        <p:spPr>
          <a:xfrm>
            <a:off x="7383151" y="3949263"/>
            <a:ext cx="12696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73" name="Shape 2751"/>
          <p:cNvSpPr/>
          <p:nvPr/>
        </p:nvSpPr>
        <p:spPr>
          <a:xfrm>
            <a:off x="7891019" y="3949263"/>
            <a:ext cx="17775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74" name="Shape 2752"/>
          <p:cNvSpPr/>
          <p:nvPr/>
        </p:nvSpPr>
        <p:spPr>
          <a:xfrm>
            <a:off x="8398888" y="3949263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75" name="Shape 2753"/>
          <p:cNvSpPr/>
          <p:nvPr/>
        </p:nvSpPr>
        <p:spPr>
          <a:xfrm>
            <a:off x="8932149" y="3949263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76" name="Shape 2754"/>
          <p:cNvSpPr/>
          <p:nvPr/>
        </p:nvSpPr>
        <p:spPr>
          <a:xfrm>
            <a:off x="9452712" y="3949263"/>
            <a:ext cx="25393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77" name="Shape 2755"/>
          <p:cNvSpPr/>
          <p:nvPr/>
        </p:nvSpPr>
        <p:spPr>
          <a:xfrm>
            <a:off x="9998671" y="3949263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78" name="Shape 2756"/>
          <p:cNvSpPr/>
          <p:nvPr/>
        </p:nvSpPr>
        <p:spPr>
          <a:xfrm>
            <a:off x="10506539" y="4025444"/>
            <a:ext cx="279329" cy="12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79" name="Shape 2757"/>
          <p:cNvSpPr/>
          <p:nvPr/>
        </p:nvSpPr>
        <p:spPr>
          <a:xfrm>
            <a:off x="11039799" y="3949271"/>
            <a:ext cx="279400" cy="279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4" h="21085" extrusionOk="0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80" name="Shape 2758"/>
          <p:cNvSpPr/>
          <p:nvPr/>
        </p:nvSpPr>
        <p:spPr>
          <a:xfrm>
            <a:off x="6240450" y="448252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81" name="Shape 2759"/>
          <p:cNvSpPr/>
          <p:nvPr/>
        </p:nvSpPr>
        <p:spPr>
          <a:xfrm>
            <a:off x="6773711" y="448252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82" name="Shape 2760"/>
          <p:cNvSpPr/>
          <p:nvPr/>
        </p:nvSpPr>
        <p:spPr>
          <a:xfrm>
            <a:off x="7306973" y="448252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83" name="Shape 2761"/>
          <p:cNvSpPr/>
          <p:nvPr/>
        </p:nvSpPr>
        <p:spPr>
          <a:xfrm>
            <a:off x="7840233" y="448252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84" name="Shape 2762"/>
          <p:cNvSpPr/>
          <p:nvPr/>
        </p:nvSpPr>
        <p:spPr>
          <a:xfrm>
            <a:off x="8373494" y="448252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85" name="Shape 2763"/>
          <p:cNvSpPr/>
          <p:nvPr/>
        </p:nvSpPr>
        <p:spPr>
          <a:xfrm>
            <a:off x="8906756" y="448252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86" name="Shape 2764"/>
          <p:cNvSpPr/>
          <p:nvPr/>
        </p:nvSpPr>
        <p:spPr>
          <a:xfrm>
            <a:off x="9440016" y="4495222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87" name="Shape 2765"/>
          <p:cNvSpPr/>
          <p:nvPr/>
        </p:nvSpPr>
        <p:spPr>
          <a:xfrm>
            <a:off x="9973278" y="448252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88" name="Shape 2766"/>
          <p:cNvSpPr/>
          <p:nvPr/>
        </p:nvSpPr>
        <p:spPr>
          <a:xfrm>
            <a:off x="10506539" y="448252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89" name="Shape 2767"/>
          <p:cNvSpPr/>
          <p:nvPr/>
        </p:nvSpPr>
        <p:spPr>
          <a:xfrm>
            <a:off x="11039799" y="448252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90" name="Shape 2768"/>
          <p:cNvSpPr/>
          <p:nvPr/>
        </p:nvSpPr>
        <p:spPr>
          <a:xfrm>
            <a:off x="6240450" y="5104663"/>
            <a:ext cx="279329" cy="101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91" name="Shape 2769"/>
          <p:cNvSpPr/>
          <p:nvPr/>
        </p:nvSpPr>
        <p:spPr>
          <a:xfrm>
            <a:off x="6811801" y="5015786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92" name="Shape 2770"/>
          <p:cNvSpPr/>
          <p:nvPr/>
        </p:nvSpPr>
        <p:spPr>
          <a:xfrm>
            <a:off x="7306973" y="501578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93" name="Shape 2771"/>
          <p:cNvSpPr/>
          <p:nvPr/>
        </p:nvSpPr>
        <p:spPr>
          <a:xfrm>
            <a:off x="7840233" y="501578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94" name="Shape 2772"/>
          <p:cNvSpPr/>
          <p:nvPr/>
        </p:nvSpPr>
        <p:spPr>
          <a:xfrm>
            <a:off x="8373494" y="501578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95" name="Shape 2773"/>
          <p:cNvSpPr/>
          <p:nvPr/>
        </p:nvSpPr>
        <p:spPr>
          <a:xfrm>
            <a:off x="8906756" y="501578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96" name="Shape 2774"/>
          <p:cNvSpPr/>
          <p:nvPr/>
        </p:nvSpPr>
        <p:spPr>
          <a:xfrm>
            <a:off x="9440016" y="501578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97" name="Shape 2775"/>
          <p:cNvSpPr/>
          <p:nvPr/>
        </p:nvSpPr>
        <p:spPr>
          <a:xfrm>
            <a:off x="9973278" y="5060224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98" name="Shape 2776"/>
          <p:cNvSpPr/>
          <p:nvPr/>
        </p:nvSpPr>
        <p:spPr>
          <a:xfrm>
            <a:off x="10570022" y="5015786"/>
            <a:ext cx="15236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799" name="Shape 2777"/>
          <p:cNvSpPr/>
          <p:nvPr/>
        </p:nvSpPr>
        <p:spPr>
          <a:xfrm>
            <a:off x="11077889" y="5015786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00" name="Shape 2778"/>
          <p:cNvSpPr/>
          <p:nvPr/>
        </p:nvSpPr>
        <p:spPr>
          <a:xfrm>
            <a:off x="6240450" y="554904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01" name="Shape 2779"/>
          <p:cNvSpPr/>
          <p:nvPr/>
        </p:nvSpPr>
        <p:spPr>
          <a:xfrm>
            <a:off x="6811801" y="5549048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02" name="Shape 2780"/>
          <p:cNvSpPr/>
          <p:nvPr/>
        </p:nvSpPr>
        <p:spPr>
          <a:xfrm>
            <a:off x="7383151" y="5549048"/>
            <a:ext cx="12696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03" name="Shape 2781"/>
          <p:cNvSpPr/>
          <p:nvPr/>
        </p:nvSpPr>
        <p:spPr>
          <a:xfrm>
            <a:off x="7840233" y="554904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04" name="Shape 2782"/>
          <p:cNvSpPr/>
          <p:nvPr/>
        </p:nvSpPr>
        <p:spPr>
          <a:xfrm>
            <a:off x="8373500" y="5568093"/>
            <a:ext cx="279591" cy="241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05" name="Shape 2783"/>
          <p:cNvSpPr/>
          <p:nvPr/>
        </p:nvSpPr>
        <p:spPr>
          <a:xfrm>
            <a:off x="8906756" y="5568093"/>
            <a:ext cx="279329" cy="241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06" name="Shape 2784"/>
          <p:cNvSpPr/>
          <p:nvPr/>
        </p:nvSpPr>
        <p:spPr>
          <a:xfrm>
            <a:off x="9440016" y="554904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07" name="Shape 2785"/>
          <p:cNvSpPr/>
          <p:nvPr/>
        </p:nvSpPr>
        <p:spPr>
          <a:xfrm>
            <a:off x="9973278" y="5574441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08" name="Shape 2786"/>
          <p:cNvSpPr/>
          <p:nvPr/>
        </p:nvSpPr>
        <p:spPr>
          <a:xfrm>
            <a:off x="10506541" y="5561741"/>
            <a:ext cx="279126" cy="253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9" h="20458" extrusionOk="0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09" name="Shape 2787"/>
          <p:cNvSpPr/>
          <p:nvPr/>
        </p:nvSpPr>
        <p:spPr>
          <a:xfrm>
            <a:off x="11039799" y="5549048"/>
            <a:ext cx="279152" cy="279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10" name="Подзаголовок 2"/>
          <p:cNvSpPr txBox="1"/>
          <p:nvPr/>
        </p:nvSpPr>
        <p:spPr>
          <a:xfrm>
            <a:off x="761917" y="595176"/>
            <a:ext cx="905256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600" i="1"/>
            </a:pPr>
            <a:r>
              <a:t>Это иконки, которые мы рекомендуем использовать.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600" i="1"/>
            </a:pPr>
            <a:r>
              <a:t>Каждую из них можно скопировать и вставить в свою презентацию.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2790"/>
          <p:cNvSpPr/>
          <p:nvPr/>
        </p:nvSpPr>
        <p:spPr>
          <a:xfrm>
            <a:off x="882446" y="1798460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13" name="Shape 2791"/>
          <p:cNvSpPr/>
          <p:nvPr/>
        </p:nvSpPr>
        <p:spPr>
          <a:xfrm>
            <a:off x="1415706" y="1785764"/>
            <a:ext cx="279330" cy="228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14" name="Shape 2792"/>
          <p:cNvSpPr/>
          <p:nvPr/>
        </p:nvSpPr>
        <p:spPr>
          <a:xfrm>
            <a:off x="1948968" y="1760371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15" name="Shape 2793"/>
          <p:cNvSpPr/>
          <p:nvPr/>
        </p:nvSpPr>
        <p:spPr>
          <a:xfrm>
            <a:off x="2482228" y="1760371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16" name="Shape 2794"/>
          <p:cNvSpPr/>
          <p:nvPr/>
        </p:nvSpPr>
        <p:spPr>
          <a:xfrm>
            <a:off x="3015489" y="1760371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17" name="Shape 2795"/>
          <p:cNvSpPr/>
          <p:nvPr/>
        </p:nvSpPr>
        <p:spPr>
          <a:xfrm>
            <a:off x="3548751" y="1760371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18" name="Shape 2796"/>
          <p:cNvSpPr/>
          <p:nvPr/>
        </p:nvSpPr>
        <p:spPr>
          <a:xfrm>
            <a:off x="4082012" y="1760371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19" name="Shape 2797"/>
          <p:cNvSpPr/>
          <p:nvPr/>
        </p:nvSpPr>
        <p:spPr>
          <a:xfrm>
            <a:off x="4615272" y="1760371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20" name="Shape 2798"/>
          <p:cNvSpPr/>
          <p:nvPr/>
        </p:nvSpPr>
        <p:spPr>
          <a:xfrm>
            <a:off x="5148534" y="1823853"/>
            <a:ext cx="279329" cy="15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21" name="Shape 2799"/>
          <p:cNvSpPr/>
          <p:nvPr/>
        </p:nvSpPr>
        <p:spPr>
          <a:xfrm>
            <a:off x="5681795" y="1798460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22" name="Shape 2800"/>
          <p:cNvSpPr/>
          <p:nvPr/>
        </p:nvSpPr>
        <p:spPr>
          <a:xfrm>
            <a:off x="882446" y="2344418"/>
            <a:ext cx="279329" cy="177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23" name="Shape 2801"/>
          <p:cNvSpPr/>
          <p:nvPr/>
        </p:nvSpPr>
        <p:spPr>
          <a:xfrm>
            <a:off x="1415706" y="2357115"/>
            <a:ext cx="279330" cy="152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24" name="Shape 2802"/>
          <p:cNvSpPr/>
          <p:nvPr/>
        </p:nvSpPr>
        <p:spPr>
          <a:xfrm>
            <a:off x="1948968" y="2331722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25" name="Shape 2803"/>
          <p:cNvSpPr/>
          <p:nvPr/>
        </p:nvSpPr>
        <p:spPr>
          <a:xfrm>
            <a:off x="2482228" y="2344418"/>
            <a:ext cx="279329" cy="177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26" name="Shape 2804"/>
          <p:cNvSpPr/>
          <p:nvPr/>
        </p:nvSpPr>
        <p:spPr>
          <a:xfrm>
            <a:off x="3015489" y="2357116"/>
            <a:ext cx="279329" cy="15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27" name="Shape 2805"/>
          <p:cNvSpPr/>
          <p:nvPr/>
        </p:nvSpPr>
        <p:spPr>
          <a:xfrm>
            <a:off x="3548751" y="2331722"/>
            <a:ext cx="279330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28" name="Shape 2806"/>
          <p:cNvSpPr/>
          <p:nvPr/>
        </p:nvSpPr>
        <p:spPr>
          <a:xfrm>
            <a:off x="4082012" y="2344418"/>
            <a:ext cx="279329" cy="177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29" name="Shape 2807"/>
          <p:cNvSpPr/>
          <p:nvPr/>
        </p:nvSpPr>
        <p:spPr>
          <a:xfrm>
            <a:off x="4615272" y="2331722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30" name="Shape 2808"/>
          <p:cNvSpPr/>
          <p:nvPr/>
        </p:nvSpPr>
        <p:spPr>
          <a:xfrm>
            <a:off x="5148534" y="2293632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31" name="Shape 2809"/>
          <p:cNvSpPr/>
          <p:nvPr/>
        </p:nvSpPr>
        <p:spPr>
          <a:xfrm>
            <a:off x="5681795" y="2293632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32" name="Shape 2810"/>
          <p:cNvSpPr/>
          <p:nvPr/>
        </p:nvSpPr>
        <p:spPr>
          <a:xfrm>
            <a:off x="6230704" y="1773067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33" name="Shape 2811"/>
          <p:cNvSpPr/>
          <p:nvPr/>
        </p:nvSpPr>
        <p:spPr>
          <a:xfrm>
            <a:off x="6763966" y="1773067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34" name="Shape 2812"/>
          <p:cNvSpPr/>
          <p:nvPr/>
        </p:nvSpPr>
        <p:spPr>
          <a:xfrm>
            <a:off x="7297226" y="1773067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35" name="Shape 2813"/>
          <p:cNvSpPr/>
          <p:nvPr/>
        </p:nvSpPr>
        <p:spPr>
          <a:xfrm>
            <a:off x="7830487" y="1792111"/>
            <a:ext cx="279329" cy="222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36" name="Shape 2814"/>
          <p:cNvSpPr/>
          <p:nvPr/>
        </p:nvSpPr>
        <p:spPr>
          <a:xfrm>
            <a:off x="8389142" y="1760371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37" name="Shape 2815"/>
          <p:cNvSpPr/>
          <p:nvPr/>
        </p:nvSpPr>
        <p:spPr>
          <a:xfrm>
            <a:off x="8909707" y="1760371"/>
            <a:ext cx="253936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38" name="Shape 2816"/>
          <p:cNvSpPr/>
          <p:nvPr/>
        </p:nvSpPr>
        <p:spPr>
          <a:xfrm>
            <a:off x="9423923" y="1760371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39" name="Shape 2817"/>
          <p:cNvSpPr/>
          <p:nvPr/>
        </p:nvSpPr>
        <p:spPr>
          <a:xfrm>
            <a:off x="9963532" y="1785764"/>
            <a:ext cx="279329" cy="228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40" name="Shape 2818"/>
          <p:cNvSpPr/>
          <p:nvPr/>
        </p:nvSpPr>
        <p:spPr>
          <a:xfrm>
            <a:off x="10496792" y="1773067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41" name="Shape 2819"/>
          <p:cNvSpPr/>
          <p:nvPr/>
        </p:nvSpPr>
        <p:spPr>
          <a:xfrm>
            <a:off x="11030054" y="1773067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42" name="Shape 2820"/>
          <p:cNvSpPr/>
          <p:nvPr/>
        </p:nvSpPr>
        <p:spPr>
          <a:xfrm>
            <a:off x="6230704" y="2306328"/>
            <a:ext cx="279329" cy="25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43" name="Shape 2821"/>
          <p:cNvSpPr/>
          <p:nvPr/>
        </p:nvSpPr>
        <p:spPr>
          <a:xfrm>
            <a:off x="6763966" y="2306328"/>
            <a:ext cx="279329" cy="25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44" name="Shape 2822"/>
          <p:cNvSpPr/>
          <p:nvPr/>
        </p:nvSpPr>
        <p:spPr>
          <a:xfrm>
            <a:off x="7297226" y="2306328"/>
            <a:ext cx="279329" cy="25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45" name="Shape 2823"/>
          <p:cNvSpPr/>
          <p:nvPr/>
        </p:nvSpPr>
        <p:spPr>
          <a:xfrm>
            <a:off x="7830487" y="2325373"/>
            <a:ext cx="279329" cy="222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46" name="Shape 2824"/>
          <p:cNvSpPr/>
          <p:nvPr/>
        </p:nvSpPr>
        <p:spPr>
          <a:xfrm>
            <a:off x="8363749" y="2293625"/>
            <a:ext cx="279329" cy="279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9" extrusionOk="0">
                <a:moveTo>
                  <a:pt x="10309" y="9721"/>
                </a:moveTo>
                <a:lnTo>
                  <a:pt x="9327" y="9721"/>
                </a:lnTo>
                <a:cubicBezTo>
                  <a:pt x="9056" y="9721"/>
                  <a:pt x="8836" y="9938"/>
                  <a:pt x="8836" y="10207"/>
                </a:cubicBezTo>
                <a:cubicBezTo>
                  <a:pt x="8836" y="10476"/>
                  <a:pt x="9056" y="10693"/>
                  <a:pt x="9327" y="10693"/>
                </a:cubicBezTo>
                <a:lnTo>
                  <a:pt x="10309" y="10693"/>
                </a:lnTo>
                <a:cubicBezTo>
                  <a:pt x="10580" y="10693"/>
                  <a:pt x="10800" y="10476"/>
                  <a:pt x="10800" y="10207"/>
                </a:cubicBezTo>
                <a:cubicBezTo>
                  <a:pt x="10800" y="9938"/>
                  <a:pt x="10580" y="9721"/>
                  <a:pt x="10309" y="9721"/>
                </a:cubicBezTo>
                <a:moveTo>
                  <a:pt x="13255" y="18472"/>
                </a:moveTo>
                <a:lnTo>
                  <a:pt x="12273" y="18472"/>
                </a:lnTo>
                <a:cubicBezTo>
                  <a:pt x="12002" y="18472"/>
                  <a:pt x="11782" y="18690"/>
                  <a:pt x="11782" y="18958"/>
                </a:cubicBezTo>
                <a:cubicBezTo>
                  <a:pt x="11782" y="19227"/>
                  <a:pt x="12002" y="19444"/>
                  <a:pt x="12273" y="19444"/>
                </a:cubicBezTo>
                <a:lnTo>
                  <a:pt x="13255" y="19444"/>
                </a:lnTo>
                <a:cubicBezTo>
                  <a:pt x="13525" y="19444"/>
                  <a:pt x="13745" y="19227"/>
                  <a:pt x="13745" y="18958"/>
                </a:cubicBezTo>
                <a:cubicBezTo>
                  <a:pt x="13745" y="18690"/>
                  <a:pt x="13525" y="18472"/>
                  <a:pt x="13255" y="18472"/>
                </a:cubicBezTo>
                <a:moveTo>
                  <a:pt x="10309" y="18472"/>
                </a:moveTo>
                <a:lnTo>
                  <a:pt x="9327" y="18472"/>
                </a:lnTo>
                <a:cubicBezTo>
                  <a:pt x="9056" y="18472"/>
                  <a:pt x="8836" y="18690"/>
                  <a:pt x="8836" y="18958"/>
                </a:cubicBezTo>
                <a:cubicBezTo>
                  <a:pt x="8836" y="19227"/>
                  <a:pt x="9056" y="19444"/>
                  <a:pt x="9327" y="19444"/>
                </a:cubicBezTo>
                <a:lnTo>
                  <a:pt x="10309" y="19444"/>
                </a:lnTo>
                <a:cubicBezTo>
                  <a:pt x="10580" y="19444"/>
                  <a:pt x="10800" y="19227"/>
                  <a:pt x="10800" y="18958"/>
                </a:cubicBezTo>
                <a:cubicBezTo>
                  <a:pt x="10800" y="18690"/>
                  <a:pt x="10580" y="18472"/>
                  <a:pt x="10309" y="18472"/>
                </a:cubicBezTo>
                <a:moveTo>
                  <a:pt x="20618" y="15555"/>
                </a:moveTo>
                <a:cubicBezTo>
                  <a:pt x="20618" y="16092"/>
                  <a:pt x="20178" y="16527"/>
                  <a:pt x="19636" y="16527"/>
                </a:cubicBezTo>
                <a:lnTo>
                  <a:pt x="16691" y="16527"/>
                </a:lnTo>
                <a:cubicBezTo>
                  <a:pt x="16149" y="16527"/>
                  <a:pt x="15709" y="16092"/>
                  <a:pt x="15709" y="15555"/>
                </a:cubicBezTo>
                <a:lnTo>
                  <a:pt x="15709" y="13610"/>
                </a:lnTo>
                <a:cubicBezTo>
                  <a:pt x="15709" y="13074"/>
                  <a:pt x="16149" y="12638"/>
                  <a:pt x="16691" y="12638"/>
                </a:cubicBezTo>
                <a:lnTo>
                  <a:pt x="19636" y="12638"/>
                </a:lnTo>
                <a:cubicBezTo>
                  <a:pt x="20178" y="12638"/>
                  <a:pt x="20618" y="13074"/>
                  <a:pt x="20618" y="13610"/>
                </a:cubicBezTo>
                <a:cubicBezTo>
                  <a:pt x="20618" y="13610"/>
                  <a:pt x="20618" y="15555"/>
                  <a:pt x="20618" y="15555"/>
                </a:cubicBezTo>
                <a:close/>
                <a:moveTo>
                  <a:pt x="18655" y="19444"/>
                </a:moveTo>
                <a:cubicBezTo>
                  <a:pt x="18655" y="19981"/>
                  <a:pt x="18215" y="20417"/>
                  <a:pt x="17673" y="20417"/>
                </a:cubicBezTo>
                <a:lnTo>
                  <a:pt x="1964" y="20417"/>
                </a:lnTo>
                <a:cubicBezTo>
                  <a:pt x="1422" y="20417"/>
                  <a:pt x="982" y="19981"/>
                  <a:pt x="982" y="19444"/>
                </a:cubicBezTo>
                <a:lnTo>
                  <a:pt x="982" y="9721"/>
                </a:lnTo>
                <a:cubicBezTo>
                  <a:pt x="982" y="9184"/>
                  <a:pt x="1422" y="8748"/>
                  <a:pt x="1964" y="8748"/>
                </a:cubicBezTo>
                <a:lnTo>
                  <a:pt x="17673" y="8748"/>
                </a:lnTo>
                <a:cubicBezTo>
                  <a:pt x="18215" y="8748"/>
                  <a:pt x="18655" y="9184"/>
                  <a:pt x="18655" y="9721"/>
                </a:cubicBezTo>
                <a:lnTo>
                  <a:pt x="18655" y="11665"/>
                </a:lnTo>
                <a:lnTo>
                  <a:pt x="16691" y="11665"/>
                </a:lnTo>
                <a:cubicBezTo>
                  <a:pt x="15606" y="11665"/>
                  <a:pt x="14727" y="12536"/>
                  <a:pt x="14727" y="13610"/>
                </a:cubicBezTo>
                <a:lnTo>
                  <a:pt x="14727" y="15555"/>
                </a:lnTo>
                <a:cubicBezTo>
                  <a:pt x="14727" y="16629"/>
                  <a:pt x="15606" y="17500"/>
                  <a:pt x="16691" y="17500"/>
                </a:cubicBezTo>
                <a:lnTo>
                  <a:pt x="18655" y="17500"/>
                </a:lnTo>
                <a:cubicBezTo>
                  <a:pt x="18655" y="17500"/>
                  <a:pt x="18655" y="19444"/>
                  <a:pt x="18655" y="19444"/>
                </a:cubicBezTo>
                <a:close/>
                <a:moveTo>
                  <a:pt x="982" y="7776"/>
                </a:moveTo>
                <a:cubicBezTo>
                  <a:pt x="982" y="7239"/>
                  <a:pt x="1422" y="6804"/>
                  <a:pt x="1964" y="6804"/>
                </a:cubicBezTo>
                <a:lnTo>
                  <a:pt x="2555" y="6804"/>
                </a:lnTo>
                <a:lnTo>
                  <a:pt x="2817" y="7776"/>
                </a:lnTo>
                <a:lnTo>
                  <a:pt x="1964" y="7776"/>
                </a:lnTo>
                <a:cubicBezTo>
                  <a:pt x="1604" y="7776"/>
                  <a:pt x="1271" y="7879"/>
                  <a:pt x="982" y="8046"/>
                </a:cubicBezTo>
                <a:cubicBezTo>
                  <a:pt x="982" y="8046"/>
                  <a:pt x="982" y="7776"/>
                  <a:pt x="982" y="7776"/>
                </a:cubicBezTo>
                <a:close/>
                <a:moveTo>
                  <a:pt x="3721" y="3601"/>
                </a:moveTo>
                <a:lnTo>
                  <a:pt x="13629" y="1006"/>
                </a:lnTo>
                <a:cubicBezTo>
                  <a:pt x="14152" y="867"/>
                  <a:pt x="14690" y="1175"/>
                  <a:pt x="14831" y="1694"/>
                </a:cubicBezTo>
                <a:lnTo>
                  <a:pt x="15085" y="2632"/>
                </a:lnTo>
                <a:lnTo>
                  <a:pt x="3281" y="5732"/>
                </a:lnTo>
                <a:lnTo>
                  <a:pt x="3026" y="4792"/>
                </a:lnTo>
                <a:cubicBezTo>
                  <a:pt x="2886" y="4273"/>
                  <a:pt x="3197" y="3740"/>
                  <a:pt x="3721" y="3601"/>
                </a:cubicBezTo>
                <a:moveTo>
                  <a:pt x="15847" y="5449"/>
                </a:moveTo>
                <a:lnTo>
                  <a:pt x="16476" y="7776"/>
                </a:lnTo>
                <a:lnTo>
                  <a:pt x="6989" y="7776"/>
                </a:lnTo>
                <a:cubicBezTo>
                  <a:pt x="6989" y="7776"/>
                  <a:pt x="15847" y="5449"/>
                  <a:pt x="15847" y="5449"/>
                </a:cubicBezTo>
                <a:close/>
                <a:moveTo>
                  <a:pt x="17673" y="6804"/>
                </a:moveTo>
                <a:cubicBezTo>
                  <a:pt x="18215" y="6804"/>
                  <a:pt x="18655" y="7239"/>
                  <a:pt x="18655" y="7776"/>
                </a:cubicBezTo>
                <a:lnTo>
                  <a:pt x="18655" y="8046"/>
                </a:lnTo>
                <a:cubicBezTo>
                  <a:pt x="18365" y="7879"/>
                  <a:pt x="18032" y="7776"/>
                  <a:pt x="17673" y="7776"/>
                </a:cubicBezTo>
                <a:lnTo>
                  <a:pt x="17493" y="7776"/>
                </a:lnTo>
                <a:lnTo>
                  <a:pt x="17230" y="6804"/>
                </a:lnTo>
                <a:cubicBezTo>
                  <a:pt x="17230" y="6804"/>
                  <a:pt x="17673" y="6804"/>
                  <a:pt x="17673" y="6804"/>
                </a:cubicBezTo>
                <a:close/>
                <a:moveTo>
                  <a:pt x="19636" y="11665"/>
                </a:moveTo>
                <a:lnTo>
                  <a:pt x="19636" y="7776"/>
                </a:lnTo>
                <a:cubicBezTo>
                  <a:pt x="19636" y="6702"/>
                  <a:pt x="18757" y="5831"/>
                  <a:pt x="17673" y="5831"/>
                </a:cubicBezTo>
                <a:lnTo>
                  <a:pt x="16967" y="5831"/>
                </a:lnTo>
                <a:lnTo>
                  <a:pt x="15779" y="1442"/>
                </a:lnTo>
                <a:cubicBezTo>
                  <a:pt x="15498" y="405"/>
                  <a:pt x="14422" y="-211"/>
                  <a:pt x="13374" y="67"/>
                </a:cubicBezTo>
                <a:lnTo>
                  <a:pt x="3467" y="2661"/>
                </a:lnTo>
                <a:cubicBezTo>
                  <a:pt x="2419" y="2940"/>
                  <a:pt x="1798" y="4006"/>
                  <a:pt x="2078" y="5043"/>
                </a:cubicBezTo>
                <a:lnTo>
                  <a:pt x="2291" y="5831"/>
                </a:lnTo>
                <a:lnTo>
                  <a:pt x="1964" y="5831"/>
                </a:lnTo>
                <a:cubicBezTo>
                  <a:pt x="879" y="5831"/>
                  <a:pt x="0" y="6702"/>
                  <a:pt x="0" y="7776"/>
                </a:cubicBezTo>
                <a:lnTo>
                  <a:pt x="0" y="19444"/>
                </a:lnTo>
                <a:cubicBezTo>
                  <a:pt x="0" y="20518"/>
                  <a:pt x="879" y="21389"/>
                  <a:pt x="1964" y="21389"/>
                </a:cubicBezTo>
                <a:lnTo>
                  <a:pt x="17673" y="21389"/>
                </a:lnTo>
                <a:cubicBezTo>
                  <a:pt x="18757" y="21389"/>
                  <a:pt x="19636" y="20518"/>
                  <a:pt x="19636" y="19444"/>
                </a:cubicBezTo>
                <a:lnTo>
                  <a:pt x="19636" y="17500"/>
                </a:lnTo>
                <a:cubicBezTo>
                  <a:pt x="20721" y="17500"/>
                  <a:pt x="21600" y="16629"/>
                  <a:pt x="21600" y="15555"/>
                </a:cubicBezTo>
                <a:lnTo>
                  <a:pt x="21600" y="13610"/>
                </a:lnTo>
                <a:cubicBezTo>
                  <a:pt x="21600" y="12536"/>
                  <a:pt x="20721" y="11665"/>
                  <a:pt x="19636" y="11665"/>
                </a:cubicBezTo>
                <a:moveTo>
                  <a:pt x="13255" y="9721"/>
                </a:moveTo>
                <a:lnTo>
                  <a:pt x="12273" y="9721"/>
                </a:lnTo>
                <a:cubicBezTo>
                  <a:pt x="12002" y="9721"/>
                  <a:pt x="11782" y="9938"/>
                  <a:pt x="11782" y="10207"/>
                </a:cubicBezTo>
                <a:cubicBezTo>
                  <a:pt x="11782" y="10476"/>
                  <a:pt x="12002" y="10693"/>
                  <a:pt x="12273" y="10693"/>
                </a:cubicBezTo>
                <a:lnTo>
                  <a:pt x="13255" y="10693"/>
                </a:lnTo>
                <a:cubicBezTo>
                  <a:pt x="13525" y="10693"/>
                  <a:pt x="13745" y="10476"/>
                  <a:pt x="13745" y="10207"/>
                </a:cubicBezTo>
                <a:cubicBezTo>
                  <a:pt x="13745" y="9938"/>
                  <a:pt x="13525" y="9721"/>
                  <a:pt x="13255" y="9721"/>
                </a:cubicBezTo>
                <a:moveTo>
                  <a:pt x="7364" y="9721"/>
                </a:moveTo>
                <a:lnTo>
                  <a:pt x="6382" y="9721"/>
                </a:lnTo>
                <a:cubicBezTo>
                  <a:pt x="6111" y="9721"/>
                  <a:pt x="5891" y="9938"/>
                  <a:pt x="5891" y="10207"/>
                </a:cubicBezTo>
                <a:cubicBezTo>
                  <a:pt x="5891" y="10476"/>
                  <a:pt x="6111" y="10693"/>
                  <a:pt x="6382" y="10693"/>
                </a:cubicBezTo>
                <a:lnTo>
                  <a:pt x="7364" y="10693"/>
                </a:lnTo>
                <a:cubicBezTo>
                  <a:pt x="7634" y="10693"/>
                  <a:pt x="7855" y="10476"/>
                  <a:pt x="7855" y="10207"/>
                </a:cubicBezTo>
                <a:cubicBezTo>
                  <a:pt x="7855" y="9938"/>
                  <a:pt x="7634" y="9721"/>
                  <a:pt x="7364" y="9721"/>
                </a:cubicBezTo>
                <a:moveTo>
                  <a:pt x="17182" y="14096"/>
                </a:moveTo>
                <a:cubicBezTo>
                  <a:pt x="16911" y="14096"/>
                  <a:pt x="16691" y="14314"/>
                  <a:pt x="16691" y="14582"/>
                </a:cubicBezTo>
                <a:cubicBezTo>
                  <a:pt x="16691" y="14851"/>
                  <a:pt x="16911" y="15069"/>
                  <a:pt x="17182" y="15069"/>
                </a:cubicBezTo>
                <a:cubicBezTo>
                  <a:pt x="17453" y="15069"/>
                  <a:pt x="17673" y="14851"/>
                  <a:pt x="17673" y="14582"/>
                </a:cubicBezTo>
                <a:cubicBezTo>
                  <a:pt x="17673" y="14314"/>
                  <a:pt x="17453" y="14096"/>
                  <a:pt x="17182" y="14096"/>
                </a:cubicBezTo>
                <a:moveTo>
                  <a:pt x="16200" y="18472"/>
                </a:moveTo>
                <a:lnTo>
                  <a:pt x="15218" y="18472"/>
                </a:lnTo>
                <a:cubicBezTo>
                  <a:pt x="14947" y="18472"/>
                  <a:pt x="14727" y="18690"/>
                  <a:pt x="14727" y="18958"/>
                </a:cubicBezTo>
                <a:cubicBezTo>
                  <a:pt x="14727" y="19227"/>
                  <a:pt x="14947" y="19444"/>
                  <a:pt x="15218" y="19444"/>
                </a:cubicBezTo>
                <a:lnTo>
                  <a:pt x="16200" y="19444"/>
                </a:lnTo>
                <a:cubicBezTo>
                  <a:pt x="16471" y="19444"/>
                  <a:pt x="16691" y="19227"/>
                  <a:pt x="16691" y="18958"/>
                </a:cubicBezTo>
                <a:cubicBezTo>
                  <a:pt x="16691" y="18690"/>
                  <a:pt x="16471" y="18472"/>
                  <a:pt x="16200" y="18472"/>
                </a:cubicBezTo>
                <a:moveTo>
                  <a:pt x="15218" y="10693"/>
                </a:moveTo>
                <a:lnTo>
                  <a:pt x="16200" y="10693"/>
                </a:lnTo>
                <a:cubicBezTo>
                  <a:pt x="16471" y="10693"/>
                  <a:pt x="16691" y="10476"/>
                  <a:pt x="16691" y="10207"/>
                </a:cubicBezTo>
                <a:cubicBezTo>
                  <a:pt x="16691" y="9938"/>
                  <a:pt x="16471" y="9721"/>
                  <a:pt x="16200" y="9721"/>
                </a:cubicBezTo>
                <a:lnTo>
                  <a:pt x="15218" y="9721"/>
                </a:lnTo>
                <a:cubicBezTo>
                  <a:pt x="14947" y="9721"/>
                  <a:pt x="14727" y="9938"/>
                  <a:pt x="14727" y="10207"/>
                </a:cubicBezTo>
                <a:cubicBezTo>
                  <a:pt x="14727" y="10476"/>
                  <a:pt x="14947" y="10693"/>
                  <a:pt x="15218" y="10693"/>
                </a:cubicBezTo>
                <a:moveTo>
                  <a:pt x="4418" y="18472"/>
                </a:moveTo>
                <a:lnTo>
                  <a:pt x="3436" y="18472"/>
                </a:lnTo>
                <a:cubicBezTo>
                  <a:pt x="3166" y="18472"/>
                  <a:pt x="2945" y="18690"/>
                  <a:pt x="2945" y="18958"/>
                </a:cubicBezTo>
                <a:cubicBezTo>
                  <a:pt x="2945" y="19227"/>
                  <a:pt x="3166" y="19444"/>
                  <a:pt x="3436" y="19444"/>
                </a:cubicBezTo>
                <a:lnTo>
                  <a:pt x="4418" y="19444"/>
                </a:lnTo>
                <a:cubicBezTo>
                  <a:pt x="4689" y="19444"/>
                  <a:pt x="4909" y="19227"/>
                  <a:pt x="4909" y="18958"/>
                </a:cubicBezTo>
                <a:cubicBezTo>
                  <a:pt x="4909" y="18690"/>
                  <a:pt x="4689" y="18472"/>
                  <a:pt x="4418" y="18472"/>
                </a:cubicBezTo>
                <a:moveTo>
                  <a:pt x="7364" y="18472"/>
                </a:moveTo>
                <a:lnTo>
                  <a:pt x="6382" y="18472"/>
                </a:lnTo>
                <a:cubicBezTo>
                  <a:pt x="6111" y="18472"/>
                  <a:pt x="5891" y="18690"/>
                  <a:pt x="5891" y="18958"/>
                </a:cubicBezTo>
                <a:cubicBezTo>
                  <a:pt x="5891" y="19227"/>
                  <a:pt x="6111" y="19444"/>
                  <a:pt x="6382" y="19444"/>
                </a:cubicBezTo>
                <a:lnTo>
                  <a:pt x="7364" y="19444"/>
                </a:lnTo>
                <a:cubicBezTo>
                  <a:pt x="7634" y="19444"/>
                  <a:pt x="7855" y="19227"/>
                  <a:pt x="7855" y="18958"/>
                </a:cubicBezTo>
                <a:cubicBezTo>
                  <a:pt x="7855" y="18690"/>
                  <a:pt x="7634" y="18472"/>
                  <a:pt x="7364" y="18472"/>
                </a:cubicBezTo>
                <a:moveTo>
                  <a:pt x="4418" y="9721"/>
                </a:moveTo>
                <a:lnTo>
                  <a:pt x="3436" y="9721"/>
                </a:lnTo>
                <a:cubicBezTo>
                  <a:pt x="3166" y="9721"/>
                  <a:pt x="2945" y="9938"/>
                  <a:pt x="2945" y="10207"/>
                </a:cubicBezTo>
                <a:cubicBezTo>
                  <a:pt x="2945" y="10476"/>
                  <a:pt x="3166" y="10693"/>
                  <a:pt x="3436" y="10693"/>
                </a:cubicBezTo>
                <a:lnTo>
                  <a:pt x="4418" y="10693"/>
                </a:lnTo>
                <a:cubicBezTo>
                  <a:pt x="4689" y="10693"/>
                  <a:pt x="4909" y="10476"/>
                  <a:pt x="4909" y="10207"/>
                </a:cubicBezTo>
                <a:cubicBezTo>
                  <a:pt x="4909" y="9938"/>
                  <a:pt x="4689" y="9721"/>
                  <a:pt x="4418" y="972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47" name="Shape 2825"/>
          <p:cNvSpPr/>
          <p:nvPr/>
        </p:nvSpPr>
        <p:spPr>
          <a:xfrm>
            <a:off x="8897009" y="2331722"/>
            <a:ext cx="279329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48" name="Shape 2826"/>
          <p:cNvSpPr/>
          <p:nvPr/>
        </p:nvSpPr>
        <p:spPr>
          <a:xfrm>
            <a:off x="9430271" y="2319024"/>
            <a:ext cx="279329" cy="228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49" name="Shape 2827"/>
          <p:cNvSpPr/>
          <p:nvPr/>
        </p:nvSpPr>
        <p:spPr>
          <a:xfrm>
            <a:off x="10001622" y="2293632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50" name="Shape 2828"/>
          <p:cNvSpPr/>
          <p:nvPr/>
        </p:nvSpPr>
        <p:spPr>
          <a:xfrm>
            <a:off x="10522185" y="2293632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51" name="Shape 2829"/>
          <p:cNvSpPr/>
          <p:nvPr/>
        </p:nvSpPr>
        <p:spPr>
          <a:xfrm>
            <a:off x="11030054" y="2293632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52" name="Shape 2831"/>
          <p:cNvSpPr/>
          <p:nvPr/>
        </p:nvSpPr>
        <p:spPr>
          <a:xfrm>
            <a:off x="920535" y="3495257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53" name="Shape 2832"/>
          <p:cNvSpPr/>
          <p:nvPr/>
        </p:nvSpPr>
        <p:spPr>
          <a:xfrm>
            <a:off x="1453797" y="3495257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54" name="Shape 2833"/>
          <p:cNvSpPr/>
          <p:nvPr/>
        </p:nvSpPr>
        <p:spPr>
          <a:xfrm>
            <a:off x="1948968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55" name="Shape 2834"/>
          <p:cNvSpPr/>
          <p:nvPr/>
        </p:nvSpPr>
        <p:spPr>
          <a:xfrm>
            <a:off x="2482228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56" name="Shape 2835"/>
          <p:cNvSpPr/>
          <p:nvPr/>
        </p:nvSpPr>
        <p:spPr>
          <a:xfrm>
            <a:off x="3015489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57" name="Shape 2836"/>
          <p:cNvSpPr/>
          <p:nvPr/>
        </p:nvSpPr>
        <p:spPr>
          <a:xfrm>
            <a:off x="3548751" y="3533347"/>
            <a:ext cx="279330" cy="203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58" name="Shape 2837"/>
          <p:cNvSpPr/>
          <p:nvPr/>
        </p:nvSpPr>
        <p:spPr>
          <a:xfrm>
            <a:off x="4082012" y="3526999"/>
            <a:ext cx="279329" cy="215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59" name="Shape 2838"/>
          <p:cNvSpPr/>
          <p:nvPr/>
        </p:nvSpPr>
        <p:spPr>
          <a:xfrm>
            <a:off x="4615272" y="3520650"/>
            <a:ext cx="279329" cy="228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60" name="Shape 2839"/>
          <p:cNvSpPr/>
          <p:nvPr/>
        </p:nvSpPr>
        <p:spPr>
          <a:xfrm>
            <a:off x="5148534" y="3507954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61" name="Shape 2840"/>
          <p:cNvSpPr/>
          <p:nvPr/>
        </p:nvSpPr>
        <p:spPr>
          <a:xfrm>
            <a:off x="5681795" y="3507954"/>
            <a:ext cx="279329" cy="25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62" name="Shape 2841"/>
          <p:cNvSpPr/>
          <p:nvPr/>
        </p:nvSpPr>
        <p:spPr>
          <a:xfrm>
            <a:off x="882446" y="4053911"/>
            <a:ext cx="279329" cy="22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63" name="Shape 2842"/>
          <p:cNvSpPr/>
          <p:nvPr/>
        </p:nvSpPr>
        <p:spPr>
          <a:xfrm>
            <a:off x="1415706" y="4028518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64" name="Shape 2843"/>
          <p:cNvSpPr/>
          <p:nvPr/>
        </p:nvSpPr>
        <p:spPr>
          <a:xfrm>
            <a:off x="1948968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65" name="Shape 2844"/>
          <p:cNvSpPr/>
          <p:nvPr/>
        </p:nvSpPr>
        <p:spPr>
          <a:xfrm>
            <a:off x="2482228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66" name="Shape 2845"/>
          <p:cNvSpPr/>
          <p:nvPr/>
        </p:nvSpPr>
        <p:spPr>
          <a:xfrm>
            <a:off x="3040883" y="4028518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67" name="Shape 2846"/>
          <p:cNvSpPr/>
          <p:nvPr/>
        </p:nvSpPr>
        <p:spPr>
          <a:xfrm>
            <a:off x="3574145" y="4028518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68" name="Shape 2847"/>
          <p:cNvSpPr/>
          <p:nvPr/>
        </p:nvSpPr>
        <p:spPr>
          <a:xfrm>
            <a:off x="4082012" y="4028518"/>
            <a:ext cx="279329" cy="2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69" name="Shape 2848"/>
          <p:cNvSpPr/>
          <p:nvPr/>
        </p:nvSpPr>
        <p:spPr>
          <a:xfrm>
            <a:off x="4615272" y="4028518"/>
            <a:ext cx="279329" cy="2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70" name="Shape 2849"/>
          <p:cNvSpPr/>
          <p:nvPr/>
        </p:nvSpPr>
        <p:spPr>
          <a:xfrm>
            <a:off x="5148534" y="4047564"/>
            <a:ext cx="279329" cy="241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71" name="Shape 2850"/>
          <p:cNvSpPr/>
          <p:nvPr/>
        </p:nvSpPr>
        <p:spPr>
          <a:xfrm>
            <a:off x="5681795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72" name="Shape 2851"/>
          <p:cNvSpPr/>
          <p:nvPr/>
        </p:nvSpPr>
        <p:spPr>
          <a:xfrm>
            <a:off x="882446" y="456178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73" name="Shape 2852"/>
          <p:cNvSpPr/>
          <p:nvPr/>
        </p:nvSpPr>
        <p:spPr>
          <a:xfrm>
            <a:off x="1428403" y="4561780"/>
            <a:ext cx="253937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74" name="Shape 2853"/>
          <p:cNvSpPr/>
          <p:nvPr/>
        </p:nvSpPr>
        <p:spPr>
          <a:xfrm>
            <a:off x="1974361" y="4561780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75" name="Shape 2854"/>
          <p:cNvSpPr/>
          <p:nvPr/>
        </p:nvSpPr>
        <p:spPr>
          <a:xfrm>
            <a:off x="2482228" y="4561780"/>
            <a:ext cx="279264" cy="2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76" name="Shape 2855"/>
          <p:cNvSpPr/>
          <p:nvPr/>
        </p:nvSpPr>
        <p:spPr>
          <a:xfrm>
            <a:off x="3028186" y="4561780"/>
            <a:ext cx="253871" cy="2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77" name="Shape 2856"/>
          <p:cNvSpPr/>
          <p:nvPr/>
        </p:nvSpPr>
        <p:spPr>
          <a:xfrm>
            <a:off x="3548750" y="4561780"/>
            <a:ext cx="279466" cy="279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78" name="Shape 2857"/>
          <p:cNvSpPr/>
          <p:nvPr/>
        </p:nvSpPr>
        <p:spPr>
          <a:xfrm>
            <a:off x="4082012" y="456178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79" name="Shape 2858"/>
          <p:cNvSpPr/>
          <p:nvPr/>
        </p:nvSpPr>
        <p:spPr>
          <a:xfrm>
            <a:off x="4640665" y="4561780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80" name="Shape 2859"/>
          <p:cNvSpPr/>
          <p:nvPr/>
        </p:nvSpPr>
        <p:spPr>
          <a:xfrm>
            <a:off x="5148534" y="456178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81" name="Shape 2860"/>
          <p:cNvSpPr/>
          <p:nvPr/>
        </p:nvSpPr>
        <p:spPr>
          <a:xfrm>
            <a:off x="5681795" y="456178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82" name="Shape 2861"/>
          <p:cNvSpPr/>
          <p:nvPr/>
        </p:nvSpPr>
        <p:spPr>
          <a:xfrm>
            <a:off x="6253146" y="3495257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83" name="Shape 2862"/>
          <p:cNvSpPr/>
          <p:nvPr/>
        </p:nvSpPr>
        <p:spPr>
          <a:xfrm>
            <a:off x="6786408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84" name="Shape 2863"/>
          <p:cNvSpPr/>
          <p:nvPr/>
        </p:nvSpPr>
        <p:spPr>
          <a:xfrm>
            <a:off x="7319668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85" name="Shape 2864"/>
          <p:cNvSpPr/>
          <p:nvPr/>
        </p:nvSpPr>
        <p:spPr>
          <a:xfrm>
            <a:off x="7852929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86" name="Shape 2865"/>
          <p:cNvSpPr/>
          <p:nvPr/>
        </p:nvSpPr>
        <p:spPr>
          <a:xfrm>
            <a:off x="8386191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87" name="Shape 2866"/>
          <p:cNvSpPr/>
          <p:nvPr/>
        </p:nvSpPr>
        <p:spPr>
          <a:xfrm>
            <a:off x="8919451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88" name="Shape 2867"/>
          <p:cNvSpPr/>
          <p:nvPr/>
        </p:nvSpPr>
        <p:spPr>
          <a:xfrm>
            <a:off x="9452713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89" name="Shape 2868"/>
          <p:cNvSpPr/>
          <p:nvPr/>
        </p:nvSpPr>
        <p:spPr>
          <a:xfrm>
            <a:off x="9985974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90" name="Shape 2869"/>
          <p:cNvSpPr/>
          <p:nvPr/>
        </p:nvSpPr>
        <p:spPr>
          <a:xfrm>
            <a:off x="10519234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91" name="Shape 2870"/>
          <p:cNvSpPr/>
          <p:nvPr/>
        </p:nvSpPr>
        <p:spPr>
          <a:xfrm>
            <a:off x="11052496" y="3495257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92" name="Shape 2871"/>
          <p:cNvSpPr/>
          <p:nvPr/>
        </p:nvSpPr>
        <p:spPr>
          <a:xfrm>
            <a:off x="6253146" y="4028518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93" name="Shape 2872"/>
          <p:cNvSpPr/>
          <p:nvPr/>
        </p:nvSpPr>
        <p:spPr>
          <a:xfrm>
            <a:off x="6786408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94" name="Shape 2873"/>
          <p:cNvSpPr/>
          <p:nvPr/>
        </p:nvSpPr>
        <p:spPr>
          <a:xfrm>
            <a:off x="7319668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95" name="Shape 2874"/>
          <p:cNvSpPr/>
          <p:nvPr/>
        </p:nvSpPr>
        <p:spPr>
          <a:xfrm>
            <a:off x="7852929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96" name="Shape 2875"/>
          <p:cNvSpPr/>
          <p:nvPr/>
        </p:nvSpPr>
        <p:spPr>
          <a:xfrm>
            <a:off x="8386191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97" name="Shape 2876"/>
          <p:cNvSpPr/>
          <p:nvPr/>
        </p:nvSpPr>
        <p:spPr>
          <a:xfrm>
            <a:off x="8919451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98" name="Shape 2877"/>
          <p:cNvSpPr/>
          <p:nvPr/>
        </p:nvSpPr>
        <p:spPr>
          <a:xfrm>
            <a:off x="9452713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99" name="Shape 2878"/>
          <p:cNvSpPr/>
          <p:nvPr/>
        </p:nvSpPr>
        <p:spPr>
          <a:xfrm>
            <a:off x="9985974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00" name="Shape 2879"/>
          <p:cNvSpPr/>
          <p:nvPr/>
        </p:nvSpPr>
        <p:spPr>
          <a:xfrm>
            <a:off x="10519234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01" name="Shape 2880"/>
          <p:cNvSpPr/>
          <p:nvPr/>
        </p:nvSpPr>
        <p:spPr>
          <a:xfrm>
            <a:off x="11052496" y="4028518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02" name="Shape 2881"/>
          <p:cNvSpPr/>
          <p:nvPr/>
        </p:nvSpPr>
        <p:spPr>
          <a:xfrm>
            <a:off x="6253146" y="4561780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03" name="Shape 2882"/>
          <p:cNvSpPr/>
          <p:nvPr/>
        </p:nvSpPr>
        <p:spPr>
          <a:xfrm>
            <a:off x="6786408" y="456178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04" name="Shape 2883"/>
          <p:cNvSpPr/>
          <p:nvPr/>
        </p:nvSpPr>
        <p:spPr>
          <a:xfrm>
            <a:off x="7319668" y="456178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05" name="Shape 2884"/>
          <p:cNvSpPr/>
          <p:nvPr/>
        </p:nvSpPr>
        <p:spPr>
          <a:xfrm>
            <a:off x="7852929" y="4561780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06" name="Shape 2885"/>
          <p:cNvSpPr/>
          <p:nvPr/>
        </p:nvSpPr>
        <p:spPr>
          <a:xfrm>
            <a:off x="8411584" y="4561780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07" name="Shape 2886"/>
          <p:cNvSpPr/>
          <p:nvPr/>
        </p:nvSpPr>
        <p:spPr>
          <a:xfrm>
            <a:off x="8944844" y="4561780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08" name="Shape 2887"/>
          <p:cNvSpPr/>
          <p:nvPr/>
        </p:nvSpPr>
        <p:spPr>
          <a:xfrm>
            <a:off x="9478106" y="4561780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09" name="Shape 2888"/>
          <p:cNvSpPr/>
          <p:nvPr/>
        </p:nvSpPr>
        <p:spPr>
          <a:xfrm>
            <a:off x="10011367" y="4561780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10" name="Shape 2889"/>
          <p:cNvSpPr/>
          <p:nvPr/>
        </p:nvSpPr>
        <p:spPr>
          <a:xfrm>
            <a:off x="10544629" y="4561780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11" name="Shape 2890"/>
          <p:cNvSpPr/>
          <p:nvPr/>
        </p:nvSpPr>
        <p:spPr>
          <a:xfrm>
            <a:off x="11077889" y="4561780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12" name="Shape 2934"/>
          <p:cNvSpPr/>
          <p:nvPr/>
        </p:nvSpPr>
        <p:spPr>
          <a:xfrm>
            <a:off x="920535" y="5750745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13" name="Shape 2935"/>
          <p:cNvSpPr/>
          <p:nvPr/>
        </p:nvSpPr>
        <p:spPr>
          <a:xfrm>
            <a:off x="1415707" y="5750743"/>
            <a:ext cx="279118" cy="279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14" name="Shape 2936"/>
          <p:cNvSpPr/>
          <p:nvPr/>
        </p:nvSpPr>
        <p:spPr>
          <a:xfrm>
            <a:off x="2025148" y="5750745"/>
            <a:ext cx="12696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15" name="Shape 2937"/>
          <p:cNvSpPr/>
          <p:nvPr/>
        </p:nvSpPr>
        <p:spPr>
          <a:xfrm>
            <a:off x="2482228" y="575074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16" name="Shape 2938"/>
          <p:cNvSpPr/>
          <p:nvPr/>
        </p:nvSpPr>
        <p:spPr>
          <a:xfrm>
            <a:off x="3015489" y="575074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17" name="Shape 2939"/>
          <p:cNvSpPr/>
          <p:nvPr/>
        </p:nvSpPr>
        <p:spPr>
          <a:xfrm>
            <a:off x="3548751" y="5750745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18" name="Shape 2940"/>
          <p:cNvSpPr/>
          <p:nvPr/>
        </p:nvSpPr>
        <p:spPr>
          <a:xfrm>
            <a:off x="4082012" y="575074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19" name="Shape 2941"/>
          <p:cNvSpPr/>
          <p:nvPr/>
        </p:nvSpPr>
        <p:spPr>
          <a:xfrm>
            <a:off x="4615272" y="575074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20" name="Shape 2942"/>
          <p:cNvSpPr/>
          <p:nvPr/>
        </p:nvSpPr>
        <p:spPr>
          <a:xfrm>
            <a:off x="5173927" y="5750745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21" name="Shape 2943"/>
          <p:cNvSpPr/>
          <p:nvPr/>
        </p:nvSpPr>
        <p:spPr>
          <a:xfrm>
            <a:off x="5707188" y="5750745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22" name="Shape 2944"/>
          <p:cNvSpPr/>
          <p:nvPr/>
        </p:nvSpPr>
        <p:spPr>
          <a:xfrm>
            <a:off x="6253146" y="5744186"/>
            <a:ext cx="279330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23" name="Shape 2945"/>
          <p:cNvSpPr/>
          <p:nvPr/>
        </p:nvSpPr>
        <p:spPr>
          <a:xfrm>
            <a:off x="6786408" y="574418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24" name="Shape 2946"/>
          <p:cNvSpPr/>
          <p:nvPr/>
        </p:nvSpPr>
        <p:spPr>
          <a:xfrm>
            <a:off x="7319668" y="574418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25" name="Shape 2947"/>
          <p:cNvSpPr/>
          <p:nvPr/>
        </p:nvSpPr>
        <p:spPr>
          <a:xfrm>
            <a:off x="7852929" y="574418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26" name="Shape 2948"/>
          <p:cNvSpPr/>
          <p:nvPr/>
        </p:nvSpPr>
        <p:spPr>
          <a:xfrm>
            <a:off x="8424281" y="5744186"/>
            <a:ext cx="20314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27" name="Shape 2949"/>
          <p:cNvSpPr/>
          <p:nvPr/>
        </p:nvSpPr>
        <p:spPr>
          <a:xfrm>
            <a:off x="8944844" y="5744186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28" name="Shape 2950"/>
          <p:cNvSpPr/>
          <p:nvPr/>
        </p:nvSpPr>
        <p:spPr>
          <a:xfrm>
            <a:off x="9478106" y="5744186"/>
            <a:ext cx="228543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29" name="Shape 2951"/>
          <p:cNvSpPr/>
          <p:nvPr/>
        </p:nvSpPr>
        <p:spPr>
          <a:xfrm>
            <a:off x="9985974" y="5769581"/>
            <a:ext cx="279329" cy="228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30" name="Shape 2952"/>
          <p:cNvSpPr/>
          <p:nvPr/>
        </p:nvSpPr>
        <p:spPr>
          <a:xfrm>
            <a:off x="10519234" y="574418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31" name="Shape 2953"/>
          <p:cNvSpPr/>
          <p:nvPr/>
        </p:nvSpPr>
        <p:spPr>
          <a:xfrm>
            <a:off x="11052496" y="5744186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932" name="Подзаголовок 2"/>
          <p:cNvSpPr txBox="1"/>
          <p:nvPr/>
        </p:nvSpPr>
        <p:spPr>
          <a:xfrm>
            <a:off x="761917" y="595176"/>
            <a:ext cx="905256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600" i="1"/>
            </a:pPr>
            <a:r>
              <a:t>Это иконки, которые мы рекомендуем использовать.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600" i="1"/>
            </a:pPr>
            <a:r>
              <a:t>Каждую из них можно скопировать и вставить в свою презентацию.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PermianSansTypeface</vt:lpstr>
      <vt:lpstr>PermianSerifTypeface</vt:lpstr>
      <vt:lpstr>Тема Office</vt:lpstr>
      <vt:lpstr>Проект «Система ведения курсов»</vt:lpstr>
      <vt:lpstr>Об авторе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«Система ведения курсов»</dc:title>
  <cp:lastModifiedBy>Кристина Беклемышева</cp:lastModifiedBy>
  <cp:revision>1</cp:revision>
  <dcterms:modified xsi:type="dcterms:W3CDTF">2024-05-23T10:47:37Z</dcterms:modified>
</cp:coreProperties>
</file>