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8C71-A316-4F6C-8FA0-5839E097A7C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33DF-8B53-46E2-99A9-D7C37137C54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Segoe Script" pitchFamily="34" charset="0"/>
              </a:rPr>
              <a:t>Интегрирование, </a:t>
            </a:r>
            <a:b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Segoe Script" pitchFamily="34" charset="0"/>
              </a:rPr>
            </a:b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Segoe Script" pitchFamily="34" charset="0"/>
              </a:rPr>
              <a:t>часть 2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Segoe Scrip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51519" y="260648"/>
          <a:ext cx="6233193" cy="1080120"/>
        </p:xfrm>
        <a:graphic>
          <a:graphicData uri="http://schemas.openxmlformats.org/presentationml/2006/ole">
            <p:oleObj spid="_x0000_s9218" name="Формула" r:id="rId3" imgW="3517560" imgH="609480" progId="Equation.3">
              <p:embed/>
            </p:oleObj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1268760"/>
            <a:ext cx="5112568" cy="285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95536" y="4005064"/>
          <a:ext cx="3672408" cy="2381687"/>
        </p:xfrm>
        <a:graphic>
          <a:graphicData uri="http://schemas.openxmlformats.org/presentationml/2006/ole">
            <p:oleObj spid="_x0000_s9220" name="Формула" r:id="rId5" imgW="3035160" imgH="1968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467544" y="404664"/>
          <a:ext cx="4203700" cy="609600"/>
        </p:xfrm>
        <a:graphic>
          <a:graphicData uri="http://schemas.openxmlformats.org/presentationml/2006/ole">
            <p:oleObj spid="_x0000_s10242" name="Формула" r:id="rId3" imgW="4203360" imgH="609480" progId="Equation.3">
              <p:embed/>
            </p:oleObj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5800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51520" y="332656"/>
          <a:ext cx="8685213" cy="5451475"/>
        </p:xfrm>
        <a:graphic>
          <a:graphicData uri="http://schemas.openxmlformats.org/presentationml/2006/ole">
            <p:oleObj spid="_x0000_s1026" name="Формула" r:id="rId3" imgW="5867280" imgH="368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95535" y="404664"/>
          <a:ext cx="8438571" cy="6120680"/>
        </p:xfrm>
        <a:graphic>
          <a:graphicData uri="http://schemas.openxmlformats.org/presentationml/2006/ole">
            <p:oleObj spid="_x0000_s2050" name="Формула" r:id="rId3" imgW="5918040" imgH="429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39552" y="404664"/>
          <a:ext cx="3600400" cy="3716542"/>
        </p:xfrm>
        <a:graphic>
          <a:graphicData uri="http://schemas.openxmlformats.org/presentationml/2006/ole">
            <p:oleObj spid="_x0000_s3074" name="Формула" r:id="rId3" imgW="1574640" imgH="16254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51520" y="332656"/>
          <a:ext cx="6480720" cy="1871816"/>
        </p:xfrm>
        <a:graphic>
          <a:graphicData uri="http://schemas.openxmlformats.org/presentationml/2006/ole">
            <p:oleObj spid="_x0000_s4098" name="Формула" r:id="rId3" imgW="4660560" imgH="1346040" progId="Equation.3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060848"/>
            <a:ext cx="22002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551" y="2708920"/>
          <a:ext cx="5032559" cy="1224136"/>
        </p:xfrm>
        <a:graphic>
          <a:graphicData uri="http://schemas.openxmlformats.org/presentationml/2006/ole">
            <p:oleObj spid="_x0000_s4100" name="Формула" r:id="rId5" imgW="14094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95536" y="260647"/>
          <a:ext cx="6768752" cy="4629709"/>
        </p:xfrm>
        <a:graphic>
          <a:graphicData uri="http://schemas.openxmlformats.org/presentationml/2006/ole">
            <p:oleObj spid="_x0000_s5122" name="Формула" r:id="rId3" imgW="2933640" imgH="20062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23528" y="404664"/>
          <a:ext cx="6118734" cy="3456384"/>
        </p:xfrm>
        <a:graphic>
          <a:graphicData uri="http://schemas.openxmlformats.org/presentationml/2006/ole">
            <p:oleObj spid="_x0000_s6146" name="Формула" r:id="rId3" imgW="3327120" imgH="1879560" progId="Equation.3">
              <p:embed/>
            </p:oleObj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068960"/>
            <a:ext cx="32099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23527" y="332656"/>
          <a:ext cx="6675685" cy="2232248"/>
        </p:xfrm>
        <a:graphic>
          <a:graphicData uri="http://schemas.openxmlformats.org/presentationml/2006/ole">
            <p:oleObj spid="_x0000_s7170" name="Формула" r:id="rId3" imgW="4025880" imgH="1346040" progId="Equation.3">
              <p:embed/>
            </p:oleObj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412776"/>
            <a:ext cx="31146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1520" y="2780927"/>
          <a:ext cx="4752528" cy="1192053"/>
        </p:xfrm>
        <a:graphic>
          <a:graphicData uri="http://schemas.openxmlformats.org/presentationml/2006/ole">
            <p:oleObj spid="_x0000_s7173" name="Формула" r:id="rId5" imgW="3848040" imgH="965160" progId="Equation.3">
              <p:embed/>
            </p:oleObj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293096"/>
            <a:ext cx="2857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9512" y="4293096"/>
          <a:ext cx="6076675" cy="1008112"/>
        </p:xfrm>
        <a:graphic>
          <a:graphicData uri="http://schemas.openxmlformats.org/presentationml/2006/ole">
            <p:oleObj spid="_x0000_s7175" name="Формула" r:id="rId7" imgW="2755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51519" y="332656"/>
          <a:ext cx="5141371" cy="1512168"/>
        </p:xfrm>
        <a:graphic>
          <a:graphicData uri="http://schemas.openxmlformats.org/presentationml/2006/ole">
            <p:oleObj spid="_x0000_s8194" name="Формула" r:id="rId3" imgW="3238200" imgH="952200" progId="Equation.3">
              <p:embed/>
            </p:oleObj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4664"/>
            <a:ext cx="26765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3528" y="3573016"/>
          <a:ext cx="8462918" cy="1656184"/>
        </p:xfrm>
        <a:graphic>
          <a:graphicData uri="http://schemas.openxmlformats.org/presentationml/2006/ole">
            <p:oleObj spid="_x0000_s8196" name="Формула" r:id="rId5" imgW="5905440" imgH="11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</Words>
  <Application>Microsoft Office PowerPoint</Application>
  <PresentationFormat>Экран (4:3)</PresentationFormat>
  <Paragraphs>1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Microsoft Equation 3.0</vt:lpstr>
      <vt:lpstr>Интегрирование,  часть 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Интегрирование,  часть 2</dc:title>
  <dc:creator>SKOOMAN</dc:creator>
  <cp:lastModifiedBy>SKOOMAN</cp:lastModifiedBy>
  <cp:revision>1</cp:revision>
  <dcterms:created xsi:type="dcterms:W3CDTF">2024-05-19T15:06:56Z</dcterms:created>
  <dcterms:modified xsi:type="dcterms:W3CDTF">2024-05-19T17:33:44Z</dcterms:modified>
</cp:coreProperties>
</file>