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6" d="100"/>
          <a:sy n="86" d="100"/>
        </p:scale>
        <p:origin x="13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8844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304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07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390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3975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31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29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33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408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16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048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4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005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05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CDB44D-E1BF-6DC5-B1E9-505AD4F15863}"/>
              </a:ext>
            </a:extLst>
          </p:cNvPr>
          <p:cNvSpPr txBox="1"/>
          <p:nvPr/>
        </p:nvSpPr>
        <p:spPr>
          <a:xfrm>
            <a:off x="630315" y="4625266"/>
            <a:ext cx="4909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AUMEERUDDY Amiirah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Updated: April 20, 2024</a:t>
            </a:r>
            <a:endParaRPr lang="fr-M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796">
        <p:split orient="vert"/>
      </p:transition>
    </mc:Choice>
    <mc:Fallback>
      <p:transition spd="slow" advTm="1796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e chart with numbers and a blue bar&#10;&#10;Description automatically generated">
            <a:extLst>
              <a:ext uri="{FF2B5EF4-FFF2-40B4-BE49-F238E27FC236}">
                <a16:creationId xmlns:a16="http://schemas.microsoft.com/office/drawing/2014/main" id="{CF0F27FC-F832-F1F5-E575-208A4F27E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228" y="4110465"/>
            <a:ext cx="2796782" cy="2728333"/>
          </a:xfrm>
          <a:prstGeom prst="rect">
            <a:avLst/>
          </a:prstGeom>
        </p:spPr>
      </p:pic>
      <p:pic>
        <p:nvPicPr>
          <p:cNvPr id="3" name="Picture 2" descr="A graph with a bar and number&#10;&#10;Description automatically generated with medium confidence">
            <a:extLst>
              <a:ext uri="{FF2B5EF4-FFF2-40B4-BE49-F238E27FC236}">
                <a16:creationId xmlns:a16="http://schemas.microsoft.com/office/drawing/2014/main" id="{9A47BF4D-ACA8-F0EE-102B-C6442CF016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990" y="4110466"/>
            <a:ext cx="3886537" cy="27283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68">
        <p:split orient="vert"/>
      </p:transition>
    </mc:Choice>
    <mc:Fallback>
      <p:transition spd="slow" advTm="368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A37A72-1258-EC41-6316-E91A6A98AFDE}"/>
              </a:ext>
            </a:extLst>
          </p:cNvPr>
          <p:cNvSpPr txBox="1"/>
          <p:nvPr/>
        </p:nvSpPr>
        <p:spPr>
          <a:xfrm>
            <a:off x="692458" y="2583402"/>
            <a:ext cx="7236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watching!!!</a:t>
            </a:r>
            <a:endParaRPr lang="fr-M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113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865">
        <p:split orient="vert"/>
      </p:transition>
    </mc:Choice>
    <mc:Fallback>
      <p:transition spd="slow" advTm="2865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995">
        <p:split orient="vert"/>
      </p:transition>
    </mc:Choice>
    <mc:Fallback>
      <p:transition spd="slow" advTm="995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A438E4-074D-2520-6793-942443EF9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55254"/>
            <a:ext cx="9144000" cy="31027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792">
        <p:split orient="vert"/>
      </p:transition>
    </mc:Choice>
    <mc:Fallback>
      <p:transition spd="slow" advTm="792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72">
        <p:split orient="vert"/>
      </p:transition>
    </mc:Choice>
    <mc:Fallback>
      <p:transition spd="slow" advTm="672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A262A900-D769-E99D-7963-BC5CF288F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97296"/>
            <a:ext cx="9144000" cy="29607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78">
        <p:split orient="vert"/>
      </p:transition>
    </mc:Choice>
    <mc:Fallback>
      <p:transition spd="slow" advTm="578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82">
        <p:split orient="vert"/>
      </p:transition>
    </mc:Choice>
    <mc:Fallback>
      <p:transition spd="slow" advTm="582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6DC70AA-3582-5F62-5932-6B7622433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79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86">
        <p:split orient="vert"/>
      </p:transition>
    </mc:Choice>
    <mc:Fallback>
      <p:transition spd="slow" advTm="486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033221-3CFA-0BB6-8FE4-AD9123021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52078"/>
            <a:ext cx="9144000" cy="41059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92">
        <p:split orient="vert"/>
      </p:transition>
    </mc:Choice>
    <mc:Fallback>
      <p:transition spd="slow" advTm="392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2024AFD9-82E5-A6EF-6BB8-F264DDE47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48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2">
        <p:split orient="vert"/>
      </p:transition>
    </mc:Choice>
    <mc:Fallback>
      <p:transition spd="slow" advTm="632">
        <p:split orient="vert"/>
      </p:transition>
    </mc:Fallback>
  </mc:AlternateContent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53</TotalTime>
  <Words>25</Words>
  <Application>Microsoft Office PowerPoint</Application>
  <PresentationFormat>On-screen Show (4:3)</PresentationFormat>
  <Paragraphs>11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AUMEERUDDY Amiirah</dc:creator>
  <cp:lastModifiedBy>Amiirah AUMEERUDDY</cp:lastModifiedBy>
  <cp:revision>6</cp:revision>
  <dcterms:created xsi:type="dcterms:W3CDTF">2024-04-20T09:54:48Z</dcterms:created>
  <dcterms:modified xsi:type="dcterms:W3CDTF">2024-04-20T12:14:03Z</dcterms:modified>
</cp:coreProperties>
</file>