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D2994-2D66-4429-80BD-08EB4CC2CF3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D9265F-A88C-4B65-A99B-13C7159E398A}">
      <dgm:prSet/>
      <dgm:spPr/>
      <dgm:t>
        <a:bodyPr/>
        <a:lstStyle/>
        <a:p>
          <a:r>
            <a:rPr lang="nl-NL"/>
            <a:t>Automerken</a:t>
          </a:r>
          <a:endParaRPr lang="en-US"/>
        </a:p>
      </dgm:t>
    </dgm:pt>
    <dgm:pt modelId="{2C6E115F-B2F6-4E91-9139-A13D909DA9DF}" type="parTrans" cxnId="{3BE955F2-4081-4C4C-92AA-2602278AA21B}">
      <dgm:prSet/>
      <dgm:spPr/>
      <dgm:t>
        <a:bodyPr/>
        <a:lstStyle/>
        <a:p>
          <a:endParaRPr lang="en-US"/>
        </a:p>
      </dgm:t>
    </dgm:pt>
    <dgm:pt modelId="{0BAA4BE9-7869-4FF2-B72C-6F5D4144465D}" type="sibTrans" cxnId="{3BE955F2-4081-4C4C-92AA-2602278AA21B}">
      <dgm:prSet/>
      <dgm:spPr/>
      <dgm:t>
        <a:bodyPr/>
        <a:lstStyle/>
        <a:p>
          <a:endParaRPr lang="en-US"/>
        </a:p>
      </dgm:t>
    </dgm:pt>
    <dgm:pt modelId="{11A3C061-3007-44EA-B04E-32F00B3E3396}">
      <dgm:prSet/>
      <dgm:spPr/>
      <dgm:t>
        <a:bodyPr/>
        <a:lstStyle/>
        <a:p>
          <a:r>
            <a:rPr lang="nl-NL"/>
            <a:t>3 best verkochte</a:t>
          </a:r>
          <a:endParaRPr lang="en-US"/>
        </a:p>
      </dgm:t>
    </dgm:pt>
    <dgm:pt modelId="{F5D46621-39AA-430C-AB0F-F5E1D315182A}" type="parTrans" cxnId="{109A2F46-BAD5-4279-84BD-1500EC6D502C}">
      <dgm:prSet/>
      <dgm:spPr/>
      <dgm:t>
        <a:bodyPr/>
        <a:lstStyle/>
        <a:p>
          <a:endParaRPr lang="en-US"/>
        </a:p>
      </dgm:t>
    </dgm:pt>
    <dgm:pt modelId="{05BCB8DB-8AC6-4E1C-AB51-9786A015208B}" type="sibTrans" cxnId="{109A2F46-BAD5-4279-84BD-1500EC6D502C}">
      <dgm:prSet/>
      <dgm:spPr/>
      <dgm:t>
        <a:bodyPr/>
        <a:lstStyle/>
        <a:p>
          <a:endParaRPr lang="en-US"/>
        </a:p>
      </dgm:t>
    </dgm:pt>
    <dgm:pt modelId="{62288969-2173-40F0-9EDF-FE2B4FB7C9E4}">
      <dgm:prSet/>
      <dgm:spPr/>
      <dgm:t>
        <a:bodyPr/>
        <a:lstStyle/>
        <a:p>
          <a:r>
            <a:rPr lang="nl-NL"/>
            <a:t>Minimaal 1 hoofdfoto</a:t>
          </a:r>
          <a:endParaRPr lang="en-US"/>
        </a:p>
      </dgm:t>
    </dgm:pt>
    <dgm:pt modelId="{421F99D0-F79B-4285-B34B-D91F7156B8DE}" type="parTrans" cxnId="{AC80E9A2-F71D-4762-AFD9-E8355530DF08}">
      <dgm:prSet/>
      <dgm:spPr/>
      <dgm:t>
        <a:bodyPr/>
        <a:lstStyle/>
        <a:p>
          <a:endParaRPr lang="en-US"/>
        </a:p>
      </dgm:t>
    </dgm:pt>
    <dgm:pt modelId="{55FFE6CE-18CE-48F7-97BE-3F4D6BB85F71}" type="sibTrans" cxnId="{AC80E9A2-F71D-4762-AFD9-E8355530DF08}">
      <dgm:prSet/>
      <dgm:spPr/>
      <dgm:t>
        <a:bodyPr/>
        <a:lstStyle/>
        <a:p>
          <a:endParaRPr lang="en-US"/>
        </a:p>
      </dgm:t>
    </dgm:pt>
    <dgm:pt modelId="{684D29EB-5221-478A-9A41-C648A86BB5BE}">
      <dgm:prSet/>
      <dgm:spPr/>
      <dgm:t>
        <a:bodyPr/>
        <a:lstStyle/>
        <a:p>
          <a:r>
            <a:rPr lang="nl-NL"/>
            <a:t>Kleuren gebaseerd op logo</a:t>
          </a:r>
          <a:endParaRPr lang="en-US"/>
        </a:p>
      </dgm:t>
    </dgm:pt>
    <dgm:pt modelId="{2BFE4256-E7FE-4279-9A93-1AE79DB69AA3}" type="parTrans" cxnId="{A4B35622-9BF0-45A1-8A64-2F10EB1779F0}">
      <dgm:prSet/>
      <dgm:spPr/>
      <dgm:t>
        <a:bodyPr/>
        <a:lstStyle/>
        <a:p>
          <a:endParaRPr lang="en-US"/>
        </a:p>
      </dgm:t>
    </dgm:pt>
    <dgm:pt modelId="{6944E6B1-ABFB-4161-813E-BB896E4E5637}" type="sibTrans" cxnId="{A4B35622-9BF0-45A1-8A64-2F10EB1779F0}">
      <dgm:prSet/>
      <dgm:spPr/>
      <dgm:t>
        <a:bodyPr/>
        <a:lstStyle/>
        <a:p>
          <a:endParaRPr lang="en-US"/>
        </a:p>
      </dgm:t>
    </dgm:pt>
    <dgm:pt modelId="{90C36E62-A8EF-42F9-86E0-3E4BDBAA85D8}">
      <dgm:prSet/>
      <dgm:spPr/>
      <dgm:t>
        <a:bodyPr/>
        <a:lstStyle/>
        <a:p>
          <a:r>
            <a:rPr lang="nl-NL"/>
            <a:t>Contact en bestel pagina</a:t>
          </a:r>
          <a:endParaRPr lang="en-US"/>
        </a:p>
      </dgm:t>
    </dgm:pt>
    <dgm:pt modelId="{F6B3E049-A392-4BD4-B205-0EA2C52D2100}" type="parTrans" cxnId="{64A0348F-89A8-458D-9D82-2222C420B589}">
      <dgm:prSet/>
      <dgm:spPr/>
      <dgm:t>
        <a:bodyPr/>
        <a:lstStyle/>
        <a:p>
          <a:endParaRPr lang="en-US"/>
        </a:p>
      </dgm:t>
    </dgm:pt>
    <dgm:pt modelId="{12F4A102-B914-4C72-8A2A-49A062CE30AB}" type="sibTrans" cxnId="{64A0348F-89A8-458D-9D82-2222C420B589}">
      <dgm:prSet/>
      <dgm:spPr/>
      <dgm:t>
        <a:bodyPr/>
        <a:lstStyle/>
        <a:p>
          <a:endParaRPr lang="en-US"/>
        </a:p>
      </dgm:t>
    </dgm:pt>
    <dgm:pt modelId="{EF6D2E88-7AB9-442E-9054-175AF0FD2B60}" type="pres">
      <dgm:prSet presAssocID="{817D2994-2D66-4429-80BD-08EB4CC2CF38}" presName="vert0" presStyleCnt="0">
        <dgm:presLayoutVars>
          <dgm:dir/>
          <dgm:animOne val="branch"/>
          <dgm:animLvl val="lvl"/>
        </dgm:presLayoutVars>
      </dgm:prSet>
      <dgm:spPr/>
    </dgm:pt>
    <dgm:pt modelId="{B87DDBA2-F9CE-40F3-8BC3-0BA4AA6C4DC5}" type="pres">
      <dgm:prSet presAssocID="{7BD9265F-A88C-4B65-A99B-13C7159E398A}" presName="thickLine" presStyleLbl="alignNode1" presStyleIdx="0" presStyleCnt="5"/>
      <dgm:spPr/>
    </dgm:pt>
    <dgm:pt modelId="{5C8E58D4-7D51-4309-B357-D3F5680CD042}" type="pres">
      <dgm:prSet presAssocID="{7BD9265F-A88C-4B65-A99B-13C7159E398A}" presName="horz1" presStyleCnt="0"/>
      <dgm:spPr/>
    </dgm:pt>
    <dgm:pt modelId="{1E16B7B4-6B05-4629-BDA6-4FA9B1427A83}" type="pres">
      <dgm:prSet presAssocID="{7BD9265F-A88C-4B65-A99B-13C7159E398A}" presName="tx1" presStyleLbl="revTx" presStyleIdx="0" presStyleCnt="5"/>
      <dgm:spPr/>
    </dgm:pt>
    <dgm:pt modelId="{EC1F5229-41FB-43E8-A0CE-909AB5CB926C}" type="pres">
      <dgm:prSet presAssocID="{7BD9265F-A88C-4B65-A99B-13C7159E398A}" presName="vert1" presStyleCnt="0"/>
      <dgm:spPr/>
    </dgm:pt>
    <dgm:pt modelId="{59A2B259-1DF6-4BF5-B7E2-20A9BE72A320}" type="pres">
      <dgm:prSet presAssocID="{11A3C061-3007-44EA-B04E-32F00B3E3396}" presName="thickLine" presStyleLbl="alignNode1" presStyleIdx="1" presStyleCnt="5"/>
      <dgm:spPr/>
    </dgm:pt>
    <dgm:pt modelId="{12932314-C4A4-4796-B200-09AB7291EB92}" type="pres">
      <dgm:prSet presAssocID="{11A3C061-3007-44EA-B04E-32F00B3E3396}" presName="horz1" presStyleCnt="0"/>
      <dgm:spPr/>
    </dgm:pt>
    <dgm:pt modelId="{D9956CC5-A7A7-4038-967C-DE2DA410A93F}" type="pres">
      <dgm:prSet presAssocID="{11A3C061-3007-44EA-B04E-32F00B3E3396}" presName="tx1" presStyleLbl="revTx" presStyleIdx="1" presStyleCnt="5"/>
      <dgm:spPr/>
    </dgm:pt>
    <dgm:pt modelId="{315795AC-1957-46EE-A093-26D51B75743E}" type="pres">
      <dgm:prSet presAssocID="{11A3C061-3007-44EA-B04E-32F00B3E3396}" presName="vert1" presStyleCnt="0"/>
      <dgm:spPr/>
    </dgm:pt>
    <dgm:pt modelId="{7064407C-5596-4072-9B7C-76C2065B6B22}" type="pres">
      <dgm:prSet presAssocID="{62288969-2173-40F0-9EDF-FE2B4FB7C9E4}" presName="thickLine" presStyleLbl="alignNode1" presStyleIdx="2" presStyleCnt="5"/>
      <dgm:spPr/>
    </dgm:pt>
    <dgm:pt modelId="{5AEA6AA2-062A-47A4-94FB-D18CD6C80B2D}" type="pres">
      <dgm:prSet presAssocID="{62288969-2173-40F0-9EDF-FE2B4FB7C9E4}" presName="horz1" presStyleCnt="0"/>
      <dgm:spPr/>
    </dgm:pt>
    <dgm:pt modelId="{918D110A-804F-4D0C-BBA5-6DD55809164D}" type="pres">
      <dgm:prSet presAssocID="{62288969-2173-40F0-9EDF-FE2B4FB7C9E4}" presName="tx1" presStyleLbl="revTx" presStyleIdx="2" presStyleCnt="5"/>
      <dgm:spPr/>
    </dgm:pt>
    <dgm:pt modelId="{9F2039F1-D9D0-4810-9105-9F2C3E923078}" type="pres">
      <dgm:prSet presAssocID="{62288969-2173-40F0-9EDF-FE2B4FB7C9E4}" presName="vert1" presStyleCnt="0"/>
      <dgm:spPr/>
    </dgm:pt>
    <dgm:pt modelId="{D42ED2C9-6C3A-44FB-9DD2-1263E174A886}" type="pres">
      <dgm:prSet presAssocID="{684D29EB-5221-478A-9A41-C648A86BB5BE}" presName="thickLine" presStyleLbl="alignNode1" presStyleIdx="3" presStyleCnt="5"/>
      <dgm:spPr/>
    </dgm:pt>
    <dgm:pt modelId="{CD8AC81F-692D-47E1-A00D-8A514E28E883}" type="pres">
      <dgm:prSet presAssocID="{684D29EB-5221-478A-9A41-C648A86BB5BE}" presName="horz1" presStyleCnt="0"/>
      <dgm:spPr/>
    </dgm:pt>
    <dgm:pt modelId="{F65532AF-F67C-4414-B349-91633BAB36F1}" type="pres">
      <dgm:prSet presAssocID="{684D29EB-5221-478A-9A41-C648A86BB5BE}" presName="tx1" presStyleLbl="revTx" presStyleIdx="3" presStyleCnt="5"/>
      <dgm:spPr/>
    </dgm:pt>
    <dgm:pt modelId="{432258A6-DF8C-4D76-8F47-3EF778C889E6}" type="pres">
      <dgm:prSet presAssocID="{684D29EB-5221-478A-9A41-C648A86BB5BE}" presName="vert1" presStyleCnt="0"/>
      <dgm:spPr/>
    </dgm:pt>
    <dgm:pt modelId="{D52B6ACF-EC53-441C-B35E-E56B1746D278}" type="pres">
      <dgm:prSet presAssocID="{90C36E62-A8EF-42F9-86E0-3E4BDBAA85D8}" presName="thickLine" presStyleLbl="alignNode1" presStyleIdx="4" presStyleCnt="5"/>
      <dgm:spPr/>
    </dgm:pt>
    <dgm:pt modelId="{D753F758-D517-4661-8A39-9373E5453C2E}" type="pres">
      <dgm:prSet presAssocID="{90C36E62-A8EF-42F9-86E0-3E4BDBAA85D8}" presName="horz1" presStyleCnt="0"/>
      <dgm:spPr/>
    </dgm:pt>
    <dgm:pt modelId="{C217D8C5-D9DB-4B26-B76E-71A6BF637CFE}" type="pres">
      <dgm:prSet presAssocID="{90C36E62-A8EF-42F9-86E0-3E4BDBAA85D8}" presName="tx1" presStyleLbl="revTx" presStyleIdx="4" presStyleCnt="5"/>
      <dgm:spPr/>
    </dgm:pt>
    <dgm:pt modelId="{41ABD870-0538-4E65-99B3-7098AC07B39E}" type="pres">
      <dgm:prSet presAssocID="{90C36E62-A8EF-42F9-86E0-3E4BDBAA85D8}" presName="vert1" presStyleCnt="0"/>
      <dgm:spPr/>
    </dgm:pt>
  </dgm:ptLst>
  <dgm:cxnLst>
    <dgm:cxn modelId="{849DBE11-A5DB-4370-8886-5B470E46A155}" type="presOf" srcId="{684D29EB-5221-478A-9A41-C648A86BB5BE}" destId="{F65532AF-F67C-4414-B349-91633BAB36F1}" srcOrd="0" destOrd="0" presId="urn:microsoft.com/office/officeart/2008/layout/LinedList"/>
    <dgm:cxn modelId="{A4B35622-9BF0-45A1-8A64-2F10EB1779F0}" srcId="{817D2994-2D66-4429-80BD-08EB4CC2CF38}" destId="{684D29EB-5221-478A-9A41-C648A86BB5BE}" srcOrd="3" destOrd="0" parTransId="{2BFE4256-E7FE-4279-9A93-1AE79DB69AA3}" sibTransId="{6944E6B1-ABFB-4161-813E-BB896E4E5637}"/>
    <dgm:cxn modelId="{EC00B32D-48CA-424F-AF12-DB502E7B6762}" type="presOf" srcId="{11A3C061-3007-44EA-B04E-32F00B3E3396}" destId="{D9956CC5-A7A7-4038-967C-DE2DA410A93F}" srcOrd="0" destOrd="0" presId="urn:microsoft.com/office/officeart/2008/layout/LinedList"/>
    <dgm:cxn modelId="{EDCC8830-0654-49E5-811A-0EB9995BDCFF}" type="presOf" srcId="{90C36E62-A8EF-42F9-86E0-3E4BDBAA85D8}" destId="{C217D8C5-D9DB-4B26-B76E-71A6BF637CFE}" srcOrd="0" destOrd="0" presId="urn:microsoft.com/office/officeart/2008/layout/LinedList"/>
    <dgm:cxn modelId="{109A2F46-BAD5-4279-84BD-1500EC6D502C}" srcId="{817D2994-2D66-4429-80BD-08EB4CC2CF38}" destId="{11A3C061-3007-44EA-B04E-32F00B3E3396}" srcOrd="1" destOrd="0" parTransId="{F5D46621-39AA-430C-AB0F-F5E1D315182A}" sibTransId="{05BCB8DB-8AC6-4E1C-AB51-9786A015208B}"/>
    <dgm:cxn modelId="{2FA14F88-8A2D-4BF3-820A-2F75AB04207A}" type="presOf" srcId="{62288969-2173-40F0-9EDF-FE2B4FB7C9E4}" destId="{918D110A-804F-4D0C-BBA5-6DD55809164D}" srcOrd="0" destOrd="0" presId="urn:microsoft.com/office/officeart/2008/layout/LinedList"/>
    <dgm:cxn modelId="{64A0348F-89A8-458D-9D82-2222C420B589}" srcId="{817D2994-2D66-4429-80BD-08EB4CC2CF38}" destId="{90C36E62-A8EF-42F9-86E0-3E4BDBAA85D8}" srcOrd="4" destOrd="0" parTransId="{F6B3E049-A392-4BD4-B205-0EA2C52D2100}" sibTransId="{12F4A102-B914-4C72-8A2A-49A062CE30AB}"/>
    <dgm:cxn modelId="{AC80E9A2-F71D-4762-AFD9-E8355530DF08}" srcId="{817D2994-2D66-4429-80BD-08EB4CC2CF38}" destId="{62288969-2173-40F0-9EDF-FE2B4FB7C9E4}" srcOrd="2" destOrd="0" parTransId="{421F99D0-F79B-4285-B34B-D91F7156B8DE}" sibTransId="{55FFE6CE-18CE-48F7-97BE-3F4D6BB85F71}"/>
    <dgm:cxn modelId="{AA96D9F0-8F9D-4435-8936-67811CBCA925}" type="presOf" srcId="{7BD9265F-A88C-4B65-A99B-13C7159E398A}" destId="{1E16B7B4-6B05-4629-BDA6-4FA9B1427A83}" srcOrd="0" destOrd="0" presId="urn:microsoft.com/office/officeart/2008/layout/LinedList"/>
    <dgm:cxn modelId="{3BE955F2-4081-4C4C-92AA-2602278AA21B}" srcId="{817D2994-2D66-4429-80BD-08EB4CC2CF38}" destId="{7BD9265F-A88C-4B65-A99B-13C7159E398A}" srcOrd="0" destOrd="0" parTransId="{2C6E115F-B2F6-4E91-9139-A13D909DA9DF}" sibTransId="{0BAA4BE9-7869-4FF2-B72C-6F5D4144465D}"/>
    <dgm:cxn modelId="{2AC8F6F3-B7B2-4E90-AFEC-7947A9D4AD94}" type="presOf" srcId="{817D2994-2D66-4429-80BD-08EB4CC2CF38}" destId="{EF6D2E88-7AB9-442E-9054-175AF0FD2B60}" srcOrd="0" destOrd="0" presId="urn:microsoft.com/office/officeart/2008/layout/LinedList"/>
    <dgm:cxn modelId="{706479C4-7DA7-431A-A840-71C377F7A478}" type="presParOf" srcId="{EF6D2E88-7AB9-442E-9054-175AF0FD2B60}" destId="{B87DDBA2-F9CE-40F3-8BC3-0BA4AA6C4DC5}" srcOrd="0" destOrd="0" presId="urn:microsoft.com/office/officeart/2008/layout/LinedList"/>
    <dgm:cxn modelId="{89C75B63-42FD-414A-847B-B27C8D6C7764}" type="presParOf" srcId="{EF6D2E88-7AB9-442E-9054-175AF0FD2B60}" destId="{5C8E58D4-7D51-4309-B357-D3F5680CD042}" srcOrd="1" destOrd="0" presId="urn:microsoft.com/office/officeart/2008/layout/LinedList"/>
    <dgm:cxn modelId="{8332B748-36C2-4E86-908F-A7438088FEBE}" type="presParOf" srcId="{5C8E58D4-7D51-4309-B357-D3F5680CD042}" destId="{1E16B7B4-6B05-4629-BDA6-4FA9B1427A83}" srcOrd="0" destOrd="0" presId="urn:microsoft.com/office/officeart/2008/layout/LinedList"/>
    <dgm:cxn modelId="{85342111-2B80-408D-B609-1AE77F769DAC}" type="presParOf" srcId="{5C8E58D4-7D51-4309-B357-D3F5680CD042}" destId="{EC1F5229-41FB-43E8-A0CE-909AB5CB926C}" srcOrd="1" destOrd="0" presId="urn:microsoft.com/office/officeart/2008/layout/LinedList"/>
    <dgm:cxn modelId="{47F1B96D-A735-4006-83E6-3AAEA4CA1E16}" type="presParOf" srcId="{EF6D2E88-7AB9-442E-9054-175AF0FD2B60}" destId="{59A2B259-1DF6-4BF5-B7E2-20A9BE72A320}" srcOrd="2" destOrd="0" presId="urn:microsoft.com/office/officeart/2008/layout/LinedList"/>
    <dgm:cxn modelId="{7FC48B7F-56C4-4450-A446-F3A8D7D1676E}" type="presParOf" srcId="{EF6D2E88-7AB9-442E-9054-175AF0FD2B60}" destId="{12932314-C4A4-4796-B200-09AB7291EB92}" srcOrd="3" destOrd="0" presId="urn:microsoft.com/office/officeart/2008/layout/LinedList"/>
    <dgm:cxn modelId="{3E80420D-76C0-4D76-B451-2781C267485C}" type="presParOf" srcId="{12932314-C4A4-4796-B200-09AB7291EB92}" destId="{D9956CC5-A7A7-4038-967C-DE2DA410A93F}" srcOrd="0" destOrd="0" presId="urn:microsoft.com/office/officeart/2008/layout/LinedList"/>
    <dgm:cxn modelId="{4BEEC453-50B3-41F6-B789-685D46226A3A}" type="presParOf" srcId="{12932314-C4A4-4796-B200-09AB7291EB92}" destId="{315795AC-1957-46EE-A093-26D51B75743E}" srcOrd="1" destOrd="0" presId="urn:microsoft.com/office/officeart/2008/layout/LinedList"/>
    <dgm:cxn modelId="{01854725-25BA-4D43-BADA-2C655349ED1D}" type="presParOf" srcId="{EF6D2E88-7AB9-442E-9054-175AF0FD2B60}" destId="{7064407C-5596-4072-9B7C-76C2065B6B22}" srcOrd="4" destOrd="0" presId="urn:microsoft.com/office/officeart/2008/layout/LinedList"/>
    <dgm:cxn modelId="{B3A267AC-3957-4646-973D-10488683B337}" type="presParOf" srcId="{EF6D2E88-7AB9-442E-9054-175AF0FD2B60}" destId="{5AEA6AA2-062A-47A4-94FB-D18CD6C80B2D}" srcOrd="5" destOrd="0" presId="urn:microsoft.com/office/officeart/2008/layout/LinedList"/>
    <dgm:cxn modelId="{13A5B953-38D0-4658-8BAF-744258918CA2}" type="presParOf" srcId="{5AEA6AA2-062A-47A4-94FB-D18CD6C80B2D}" destId="{918D110A-804F-4D0C-BBA5-6DD55809164D}" srcOrd="0" destOrd="0" presId="urn:microsoft.com/office/officeart/2008/layout/LinedList"/>
    <dgm:cxn modelId="{DF1A1AC2-1AC4-439F-97B5-DBDD224974D1}" type="presParOf" srcId="{5AEA6AA2-062A-47A4-94FB-D18CD6C80B2D}" destId="{9F2039F1-D9D0-4810-9105-9F2C3E923078}" srcOrd="1" destOrd="0" presId="urn:microsoft.com/office/officeart/2008/layout/LinedList"/>
    <dgm:cxn modelId="{9D760E2E-B9FE-4D36-8F8F-913D2831DC3F}" type="presParOf" srcId="{EF6D2E88-7AB9-442E-9054-175AF0FD2B60}" destId="{D42ED2C9-6C3A-44FB-9DD2-1263E174A886}" srcOrd="6" destOrd="0" presId="urn:microsoft.com/office/officeart/2008/layout/LinedList"/>
    <dgm:cxn modelId="{8EDD53F1-C37C-4CDA-9326-0492802689DB}" type="presParOf" srcId="{EF6D2E88-7AB9-442E-9054-175AF0FD2B60}" destId="{CD8AC81F-692D-47E1-A00D-8A514E28E883}" srcOrd="7" destOrd="0" presId="urn:microsoft.com/office/officeart/2008/layout/LinedList"/>
    <dgm:cxn modelId="{AA4B95EE-4CB5-4ECB-A541-A54AFDF9741E}" type="presParOf" srcId="{CD8AC81F-692D-47E1-A00D-8A514E28E883}" destId="{F65532AF-F67C-4414-B349-91633BAB36F1}" srcOrd="0" destOrd="0" presId="urn:microsoft.com/office/officeart/2008/layout/LinedList"/>
    <dgm:cxn modelId="{23E52076-6EC8-4E08-8912-7C3A225E3F3B}" type="presParOf" srcId="{CD8AC81F-692D-47E1-A00D-8A514E28E883}" destId="{432258A6-DF8C-4D76-8F47-3EF778C889E6}" srcOrd="1" destOrd="0" presId="urn:microsoft.com/office/officeart/2008/layout/LinedList"/>
    <dgm:cxn modelId="{3FA41CEE-2E03-4A4D-8839-997AD225E6F8}" type="presParOf" srcId="{EF6D2E88-7AB9-442E-9054-175AF0FD2B60}" destId="{D52B6ACF-EC53-441C-B35E-E56B1746D278}" srcOrd="8" destOrd="0" presId="urn:microsoft.com/office/officeart/2008/layout/LinedList"/>
    <dgm:cxn modelId="{B80FF914-61C5-49F8-A93B-58A3C77A88D9}" type="presParOf" srcId="{EF6D2E88-7AB9-442E-9054-175AF0FD2B60}" destId="{D753F758-D517-4661-8A39-9373E5453C2E}" srcOrd="9" destOrd="0" presId="urn:microsoft.com/office/officeart/2008/layout/LinedList"/>
    <dgm:cxn modelId="{6E93FF13-E320-46B9-9622-47230ED9EAD2}" type="presParOf" srcId="{D753F758-D517-4661-8A39-9373E5453C2E}" destId="{C217D8C5-D9DB-4B26-B76E-71A6BF637CFE}" srcOrd="0" destOrd="0" presId="urn:microsoft.com/office/officeart/2008/layout/LinedList"/>
    <dgm:cxn modelId="{5B74599C-E01E-4B42-88E5-708EE5905B99}" type="presParOf" srcId="{D753F758-D517-4661-8A39-9373E5453C2E}" destId="{41ABD870-0538-4E65-99B3-7098AC07B3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F6492-B40A-4808-BF3A-DEA960DCBE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A41B42-C4F3-453B-BA65-983B17B98A26}">
      <dgm:prSet/>
      <dgm:spPr/>
      <dgm:t>
        <a:bodyPr/>
        <a:lstStyle/>
        <a:p>
          <a:pPr>
            <a:defRPr cap="all"/>
          </a:pPr>
          <a:r>
            <a:rPr lang="nl-NL"/>
            <a:t>Navigatie balk</a:t>
          </a:r>
          <a:endParaRPr lang="en-US"/>
        </a:p>
      </dgm:t>
    </dgm:pt>
    <dgm:pt modelId="{87F26C58-0D27-43FB-9BF2-FFC8B45508A3}" type="parTrans" cxnId="{D5F8ACAD-6F5E-404F-8F19-703EAA12C499}">
      <dgm:prSet/>
      <dgm:spPr/>
      <dgm:t>
        <a:bodyPr/>
        <a:lstStyle/>
        <a:p>
          <a:endParaRPr lang="en-US"/>
        </a:p>
      </dgm:t>
    </dgm:pt>
    <dgm:pt modelId="{E8A1879F-9D0B-43CA-BC85-73ABDCA9BB3B}" type="sibTrans" cxnId="{D5F8ACAD-6F5E-404F-8F19-703EAA12C499}">
      <dgm:prSet/>
      <dgm:spPr/>
      <dgm:t>
        <a:bodyPr/>
        <a:lstStyle/>
        <a:p>
          <a:endParaRPr lang="en-US"/>
        </a:p>
      </dgm:t>
    </dgm:pt>
    <dgm:pt modelId="{077B86FF-4A5F-4146-AA76-DEBC57505D17}">
      <dgm:prSet/>
      <dgm:spPr/>
      <dgm:t>
        <a:bodyPr/>
        <a:lstStyle/>
        <a:p>
          <a:pPr>
            <a:defRPr cap="all"/>
          </a:pPr>
          <a:r>
            <a:rPr lang="nl-NL"/>
            <a:t>Bestel functie</a:t>
          </a:r>
          <a:endParaRPr lang="en-US"/>
        </a:p>
      </dgm:t>
    </dgm:pt>
    <dgm:pt modelId="{3843E12D-45D8-454D-9DE1-DDDA5355BE7D}" type="parTrans" cxnId="{4C799900-035E-4D4F-961C-859DEE62E60C}">
      <dgm:prSet/>
      <dgm:spPr/>
      <dgm:t>
        <a:bodyPr/>
        <a:lstStyle/>
        <a:p>
          <a:endParaRPr lang="en-US"/>
        </a:p>
      </dgm:t>
    </dgm:pt>
    <dgm:pt modelId="{4D61EAE8-7B83-400D-9BE4-664B352F8D68}" type="sibTrans" cxnId="{4C799900-035E-4D4F-961C-859DEE62E60C}">
      <dgm:prSet/>
      <dgm:spPr/>
      <dgm:t>
        <a:bodyPr/>
        <a:lstStyle/>
        <a:p>
          <a:endParaRPr lang="en-US"/>
        </a:p>
      </dgm:t>
    </dgm:pt>
    <dgm:pt modelId="{633F3CA0-416D-4355-8FEB-38A57FD71083}">
      <dgm:prSet/>
      <dgm:spPr/>
      <dgm:t>
        <a:bodyPr/>
        <a:lstStyle/>
        <a:p>
          <a:pPr>
            <a:defRPr cap="all"/>
          </a:pPr>
          <a:r>
            <a:rPr lang="nl-NL"/>
            <a:t>Contact functie</a:t>
          </a:r>
          <a:endParaRPr lang="en-US"/>
        </a:p>
      </dgm:t>
    </dgm:pt>
    <dgm:pt modelId="{F97EA7BF-DAEA-4AF6-A511-723A7B602FFC}" type="parTrans" cxnId="{26DEB052-7220-4C70-BCB8-B1BBFD6D28E7}">
      <dgm:prSet/>
      <dgm:spPr/>
      <dgm:t>
        <a:bodyPr/>
        <a:lstStyle/>
        <a:p>
          <a:endParaRPr lang="en-US"/>
        </a:p>
      </dgm:t>
    </dgm:pt>
    <dgm:pt modelId="{5EE71A51-D22C-41F3-9BCC-1A4C85BB4F58}" type="sibTrans" cxnId="{26DEB052-7220-4C70-BCB8-B1BBFD6D28E7}">
      <dgm:prSet/>
      <dgm:spPr/>
      <dgm:t>
        <a:bodyPr/>
        <a:lstStyle/>
        <a:p>
          <a:endParaRPr lang="en-US"/>
        </a:p>
      </dgm:t>
    </dgm:pt>
    <dgm:pt modelId="{BB150F36-39E8-40E5-95D1-0A003846BA3E}">
      <dgm:prSet/>
      <dgm:spPr/>
      <dgm:t>
        <a:bodyPr/>
        <a:lstStyle/>
        <a:p>
          <a:pPr>
            <a:defRPr cap="all"/>
          </a:pPr>
          <a:r>
            <a:rPr lang="nl-NL"/>
            <a:t>Clickable foto’s</a:t>
          </a:r>
          <a:endParaRPr lang="en-US"/>
        </a:p>
      </dgm:t>
    </dgm:pt>
    <dgm:pt modelId="{42665163-61EC-4191-8B8A-D8DEFF1A31A9}" type="parTrans" cxnId="{75D40419-8866-4BF8-9BCE-1F3378AE6C10}">
      <dgm:prSet/>
      <dgm:spPr/>
      <dgm:t>
        <a:bodyPr/>
        <a:lstStyle/>
        <a:p>
          <a:endParaRPr lang="en-US"/>
        </a:p>
      </dgm:t>
    </dgm:pt>
    <dgm:pt modelId="{02BEEEB1-2B7D-476E-9264-07E9F83282F6}" type="sibTrans" cxnId="{75D40419-8866-4BF8-9BCE-1F3378AE6C10}">
      <dgm:prSet/>
      <dgm:spPr/>
      <dgm:t>
        <a:bodyPr/>
        <a:lstStyle/>
        <a:p>
          <a:endParaRPr lang="en-US"/>
        </a:p>
      </dgm:t>
    </dgm:pt>
    <dgm:pt modelId="{6A8FD4D5-988F-49FA-92ED-010D355E7D11}" type="pres">
      <dgm:prSet presAssocID="{E1AF6492-B40A-4808-BF3A-DEA960DCBEDB}" presName="root" presStyleCnt="0">
        <dgm:presLayoutVars>
          <dgm:dir/>
          <dgm:resizeHandles val="exact"/>
        </dgm:presLayoutVars>
      </dgm:prSet>
      <dgm:spPr/>
    </dgm:pt>
    <dgm:pt modelId="{BE28030A-78EF-4E76-BA2F-F5142961E943}" type="pres">
      <dgm:prSet presAssocID="{5DA41B42-C4F3-453B-BA65-983B17B98A26}" presName="compNode" presStyleCnt="0"/>
      <dgm:spPr/>
    </dgm:pt>
    <dgm:pt modelId="{60680519-07C5-4AEF-8FBA-1E1C8491BB06}" type="pres">
      <dgm:prSet presAssocID="{5DA41B42-C4F3-453B-BA65-983B17B98A26}" presName="iconBgRect" presStyleLbl="bgShp" presStyleIdx="0" presStyleCnt="4"/>
      <dgm:spPr/>
    </dgm:pt>
    <dgm:pt modelId="{99836F82-D34E-4DBF-A8CB-E09270E1595D}" type="pres">
      <dgm:prSet presAssocID="{5DA41B42-C4F3-453B-BA65-983B17B98A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C9AC1FA0-4894-4240-B9F6-32798AC63587}" type="pres">
      <dgm:prSet presAssocID="{5DA41B42-C4F3-453B-BA65-983B17B98A26}" presName="spaceRect" presStyleCnt="0"/>
      <dgm:spPr/>
    </dgm:pt>
    <dgm:pt modelId="{BFFC8FEF-43BC-4F36-B08E-37A6F9ED95E4}" type="pres">
      <dgm:prSet presAssocID="{5DA41B42-C4F3-453B-BA65-983B17B98A26}" presName="textRect" presStyleLbl="revTx" presStyleIdx="0" presStyleCnt="4">
        <dgm:presLayoutVars>
          <dgm:chMax val="1"/>
          <dgm:chPref val="1"/>
        </dgm:presLayoutVars>
      </dgm:prSet>
      <dgm:spPr/>
    </dgm:pt>
    <dgm:pt modelId="{2E1246B9-EB06-45B8-8DDC-39810F5EC8DE}" type="pres">
      <dgm:prSet presAssocID="{E8A1879F-9D0B-43CA-BC85-73ABDCA9BB3B}" presName="sibTrans" presStyleCnt="0"/>
      <dgm:spPr/>
    </dgm:pt>
    <dgm:pt modelId="{C65D2754-5E34-4E2A-8D53-88A87AB3D6F7}" type="pres">
      <dgm:prSet presAssocID="{077B86FF-4A5F-4146-AA76-DEBC57505D17}" presName="compNode" presStyleCnt="0"/>
      <dgm:spPr/>
    </dgm:pt>
    <dgm:pt modelId="{154BEE69-DC72-49DD-A288-E0DCE25FED40}" type="pres">
      <dgm:prSet presAssocID="{077B86FF-4A5F-4146-AA76-DEBC57505D17}" presName="iconBgRect" presStyleLbl="bgShp" presStyleIdx="1" presStyleCnt="4"/>
      <dgm:spPr/>
    </dgm:pt>
    <dgm:pt modelId="{F5A5777B-A859-4401-9953-5E7C1B767C44}" type="pres">
      <dgm:prSet presAssocID="{077B86FF-4A5F-4146-AA76-DEBC57505D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10EF9C07-7FC6-4B69-9C13-FA2E33850B9D}" type="pres">
      <dgm:prSet presAssocID="{077B86FF-4A5F-4146-AA76-DEBC57505D17}" presName="spaceRect" presStyleCnt="0"/>
      <dgm:spPr/>
    </dgm:pt>
    <dgm:pt modelId="{85E9059B-A7C7-4ABC-AAF9-3F572D73FE59}" type="pres">
      <dgm:prSet presAssocID="{077B86FF-4A5F-4146-AA76-DEBC57505D17}" presName="textRect" presStyleLbl="revTx" presStyleIdx="1" presStyleCnt="4">
        <dgm:presLayoutVars>
          <dgm:chMax val="1"/>
          <dgm:chPref val="1"/>
        </dgm:presLayoutVars>
      </dgm:prSet>
      <dgm:spPr/>
    </dgm:pt>
    <dgm:pt modelId="{64AEE202-8A48-49AC-A5A7-BF49D292DA8A}" type="pres">
      <dgm:prSet presAssocID="{4D61EAE8-7B83-400D-9BE4-664B352F8D68}" presName="sibTrans" presStyleCnt="0"/>
      <dgm:spPr/>
    </dgm:pt>
    <dgm:pt modelId="{174265ED-C8D9-489D-BB95-A8C9743AE7DC}" type="pres">
      <dgm:prSet presAssocID="{633F3CA0-416D-4355-8FEB-38A57FD71083}" presName="compNode" presStyleCnt="0"/>
      <dgm:spPr/>
    </dgm:pt>
    <dgm:pt modelId="{76679ADA-6662-4535-AC74-96794F762151}" type="pres">
      <dgm:prSet presAssocID="{633F3CA0-416D-4355-8FEB-38A57FD71083}" presName="iconBgRect" presStyleLbl="bgShp" presStyleIdx="2" presStyleCnt="4"/>
      <dgm:spPr/>
    </dgm:pt>
    <dgm:pt modelId="{44396361-C146-4217-B19C-265A760469B9}" type="pres">
      <dgm:prSet presAssocID="{633F3CA0-416D-4355-8FEB-38A57FD710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095B25-E77C-4C86-A754-9FABC71D1970}" type="pres">
      <dgm:prSet presAssocID="{633F3CA0-416D-4355-8FEB-38A57FD71083}" presName="spaceRect" presStyleCnt="0"/>
      <dgm:spPr/>
    </dgm:pt>
    <dgm:pt modelId="{09F4CA98-5EAB-4AD2-A258-4A6F236E72F9}" type="pres">
      <dgm:prSet presAssocID="{633F3CA0-416D-4355-8FEB-38A57FD71083}" presName="textRect" presStyleLbl="revTx" presStyleIdx="2" presStyleCnt="4">
        <dgm:presLayoutVars>
          <dgm:chMax val="1"/>
          <dgm:chPref val="1"/>
        </dgm:presLayoutVars>
      </dgm:prSet>
      <dgm:spPr/>
    </dgm:pt>
    <dgm:pt modelId="{27714489-8C8A-42AE-817F-8C1E60881814}" type="pres">
      <dgm:prSet presAssocID="{5EE71A51-D22C-41F3-9BCC-1A4C85BB4F58}" presName="sibTrans" presStyleCnt="0"/>
      <dgm:spPr/>
    </dgm:pt>
    <dgm:pt modelId="{306B6F0B-57C7-4BDD-AB8E-D8C052B894A6}" type="pres">
      <dgm:prSet presAssocID="{BB150F36-39E8-40E5-95D1-0A003846BA3E}" presName="compNode" presStyleCnt="0"/>
      <dgm:spPr/>
    </dgm:pt>
    <dgm:pt modelId="{3CB05DF6-4656-4C18-AC25-284D5ECE2D01}" type="pres">
      <dgm:prSet presAssocID="{BB150F36-39E8-40E5-95D1-0A003846BA3E}" presName="iconBgRect" presStyleLbl="bgShp" presStyleIdx="3" presStyleCnt="4"/>
      <dgm:spPr/>
    </dgm:pt>
    <dgm:pt modelId="{A2DDD246-4232-4F2F-AC4B-43E79F280E5E}" type="pres">
      <dgm:prSet presAssocID="{BB150F36-39E8-40E5-95D1-0A003846BA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07D07565-BE95-4920-9564-3E48A17C45D6}" type="pres">
      <dgm:prSet presAssocID="{BB150F36-39E8-40E5-95D1-0A003846BA3E}" presName="spaceRect" presStyleCnt="0"/>
      <dgm:spPr/>
    </dgm:pt>
    <dgm:pt modelId="{7D9D89C8-17F7-4D60-93AE-9989BCF6404F}" type="pres">
      <dgm:prSet presAssocID="{BB150F36-39E8-40E5-95D1-0A003846BA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799900-035E-4D4F-961C-859DEE62E60C}" srcId="{E1AF6492-B40A-4808-BF3A-DEA960DCBEDB}" destId="{077B86FF-4A5F-4146-AA76-DEBC57505D17}" srcOrd="1" destOrd="0" parTransId="{3843E12D-45D8-454D-9DE1-DDDA5355BE7D}" sibTransId="{4D61EAE8-7B83-400D-9BE4-664B352F8D68}"/>
    <dgm:cxn modelId="{75D40419-8866-4BF8-9BCE-1F3378AE6C10}" srcId="{E1AF6492-B40A-4808-BF3A-DEA960DCBEDB}" destId="{BB150F36-39E8-40E5-95D1-0A003846BA3E}" srcOrd="3" destOrd="0" parTransId="{42665163-61EC-4191-8B8A-D8DEFF1A31A9}" sibTransId="{02BEEEB1-2B7D-476E-9264-07E9F83282F6}"/>
    <dgm:cxn modelId="{AEAF6827-BBCE-47DC-9AEA-53CBED8549B2}" type="presOf" srcId="{5DA41B42-C4F3-453B-BA65-983B17B98A26}" destId="{BFFC8FEF-43BC-4F36-B08E-37A6F9ED95E4}" srcOrd="0" destOrd="0" presId="urn:microsoft.com/office/officeart/2018/5/layout/IconCircleLabelList"/>
    <dgm:cxn modelId="{C2DF315F-BBB3-4850-8698-2DCC9B4C9BDF}" type="presOf" srcId="{E1AF6492-B40A-4808-BF3A-DEA960DCBEDB}" destId="{6A8FD4D5-988F-49FA-92ED-010D355E7D11}" srcOrd="0" destOrd="0" presId="urn:microsoft.com/office/officeart/2018/5/layout/IconCircleLabelList"/>
    <dgm:cxn modelId="{1AD94062-B86B-4B8C-992E-50A47E63B4B4}" type="presOf" srcId="{633F3CA0-416D-4355-8FEB-38A57FD71083}" destId="{09F4CA98-5EAB-4AD2-A258-4A6F236E72F9}" srcOrd="0" destOrd="0" presId="urn:microsoft.com/office/officeart/2018/5/layout/IconCircleLabelList"/>
    <dgm:cxn modelId="{26DEB052-7220-4C70-BCB8-B1BBFD6D28E7}" srcId="{E1AF6492-B40A-4808-BF3A-DEA960DCBEDB}" destId="{633F3CA0-416D-4355-8FEB-38A57FD71083}" srcOrd="2" destOrd="0" parTransId="{F97EA7BF-DAEA-4AF6-A511-723A7B602FFC}" sibTransId="{5EE71A51-D22C-41F3-9BCC-1A4C85BB4F58}"/>
    <dgm:cxn modelId="{D5F8ACAD-6F5E-404F-8F19-703EAA12C499}" srcId="{E1AF6492-B40A-4808-BF3A-DEA960DCBEDB}" destId="{5DA41B42-C4F3-453B-BA65-983B17B98A26}" srcOrd="0" destOrd="0" parTransId="{87F26C58-0D27-43FB-9BF2-FFC8B45508A3}" sibTransId="{E8A1879F-9D0B-43CA-BC85-73ABDCA9BB3B}"/>
    <dgm:cxn modelId="{6E703EB1-2BD5-4179-A4D8-E02B1A2E0CA2}" type="presOf" srcId="{077B86FF-4A5F-4146-AA76-DEBC57505D17}" destId="{85E9059B-A7C7-4ABC-AAF9-3F572D73FE59}" srcOrd="0" destOrd="0" presId="urn:microsoft.com/office/officeart/2018/5/layout/IconCircleLabelList"/>
    <dgm:cxn modelId="{CF6819B9-296E-4A90-94EC-DDB1B1124522}" type="presOf" srcId="{BB150F36-39E8-40E5-95D1-0A003846BA3E}" destId="{7D9D89C8-17F7-4D60-93AE-9989BCF6404F}" srcOrd="0" destOrd="0" presId="urn:microsoft.com/office/officeart/2018/5/layout/IconCircleLabelList"/>
    <dgm:cxn modelId="{8CFFCB7B-989D-4832-9222-E56D1B501AE7}" type="presParOf" srcId="{6A8FD4D5-988F-49FA-92ED-010D355E7D11}" destId="{BE28030A-78EF-4E76-BA2F-F5142961E943}" srcOrd="0" destOrd="0" presId="urn:microsoft.com/office/officeart/2018/5/layout/IconCircleLabelList"/>
    <dgm:cxn modelId="{0FBA94D7-4D46-41EE-A3F8-12531486DBEE}" type="presParOf" srcId="{BE28030A-78EF-4E76-BA2F-F5142961E943}" destId="{60680519-07C5-4AEF-8FBA-1E1C8491BB06}" srcOrd="0" destOrd="0" presId="urn:microsoft.com/office/officeart/2018/5/layout/IconCircleLabelList"/>
    <dgm:cxn modelId="{939C7537-2A3D-4542-B576-25C6267CCC76}" type="presParOf" srcId="{BE28030A-78EF-4E76-BA2F-F5142961E943}" destId="{99836F82-D34E-4DBF-A8CB-E09270E1595D}" srcOrd="1" destOrd="0" presId="urn:microsoft.com/office/officeart/2018/5/layout/IconCircleLabelList"/>
    <dgm:cxn modelId="{A48A15D9-2789-4882-9AC3-9E6F686723E0}" type="presParOf" srcId="{BE28030A-78EF-4E76-BA2F-F5142961E943}" destId="{C9AC1FA0-4894-4240-B9F6-32798AC63587}" srcOrd="2" destOrd="0" presId="urn:microsoft.com/office/officeart/2018/5/layout/IconCircleLabelList"/>
    <dgm:cxn modelId="{F4516AD2-A239-4139-B692-2A3858D4FF25}" type="presParOf" srcId="{BE28030A-78EF-4E76-BA2F-F5142961E943}" destId="{BFFC8FEF-43BC-4F36-B08E-37A6F9ED95E4}" srcOrd="3" destOrd="0" presId="urn:microsoft.com/office/officeart/2018/5/layout/IconCircleLabelList"/>
    <dgm:cxn modelId="{396CA819-2260-4680-9978-B2BFE53E2424}" type="presParOf" srcId="{6A8FD4D5-988F-49FA-92ED-010D355E7D11}" destId="{2E1246B9-EB06-45B8-8DDC-39810F5EC8DE}" srcOrd="1" destOrd="0" presId="urn:microsoft.com/office/officeart/2018/5/layout/IconCircleLabelList"/>
    <dgm:cxn modelId="{FA3AF392-0C1C-480D-BFB2-909E3DB79D07}" type="presParOf" srcId="{6A8FD4D5-988F-49FA-92ED-010D355E7D11}" destId="{C65D2754-5E34-4E2A-8D53-88A87AB3D6F7}" srcOrd="2" destOrd="0" presId="urn:microsoft.com/office/officeart/2018/5/layout/IconCircleLabelList"/>
    <dgm:cxn modelId="{FB0D2BE4-3375-4EBA-9D25-E7E672CC3D8E}" type="presParOf" srcId="{C65D2754-5E34-4E2A-8D53-88A87AB3D6F7}" destId="{154BEE69-DC72-49DD-A288-E0DCE25FED40}" srcOrd="0" destOrd="0" presId="urn:microsoft.com/office/officeart/2018/5/layout/IconCircleLabelList"/>
    <dgm:cxn modelId="{8902A0C7-CF40-4F03-BA17-AC0D3208C4FA}" type="presParOf" srcId="{C65D2754-5E34-4E2A-8D53-88A87AB3D6F7}" destId="{F5A5777B-A859-4401-9953-5E7C1B767C44}" srcOrd="1" destOrd="0" presId="urn:microsoft.com/office/officeart/2018/5/layout/IconCircleLabelList"/>
    <dgm:cxn modelId="{1180D00C-E1C4-4544-AF3C-50E6229860CF}" type="presParOf" srcId="{C65D2754-5E34-4E2A-8D53-88A87AB3D6F7}" destId="{10EF9C07-7FC6-4B69-9C13-FA2E33850B9D}" srcOrd="2" destOrd="0" presId="urn:microsoft.com/office/officeart/2018/5/layout/IconCircleLabelList"/>
    <dgm:cxn modelId="{71948668-41D7-4302-B1BA-EDFCD9FE5272}" type="presParOf" srcId="{C65D2754-5E34-4E2A-8D53-88A87AB3D6F7}" destId="{85E9059B-A7C7-4ABC-AAF9-3F572D73FE59}" srcOrd="3" destOrd="0" presId="urn:microsoft.com/office/officeart/2018/5/layout/IconCircleLabelList"/>
    <dgm:cxn modelId="{E57A4854-48CE-45F6-AEE7-F1535113FE5A}" type="presParOf" srcId="{6A8FD4D5-988F-49FA-92ED-010D355E7D11}" destId="{64AEE202-8A48-49AC-A5A7-BF49D292DA8A}" srcOrd="3" destOrd="0" presId="urn:microsoft.com/office/officeart/2018/5/layout/IconCircleLabelList"/>
    <dgm:cxn modelId="{EF51C5D3-36DD-409C-9A5A-EEB28A22003C}" type="presParOf" srcId="{6A8FD4D5-988F-49FA-92ED-010D355E7D11}" destId="{174265ED-C8D9-489D-BB95-A8C9743AE7DC}" srcOrd="4" destOrd="0" presId="urn:microsoft.com/office/officeart/2018/5/layout/IconCircleLabelList"/>
    <dgm:cxn modelId="{46480D05-7A7E-46D3-8745-D788C2FD512D}" type="presParOf" srcId="{174265ED-C8D9-489D-BB95-A8C9743AE7DC}" destId="{76679ADA-6662-4535-AC74-96794F762151}" srcOrd="0" destOrd="0" presId="urn:microsoft.com/office/officeart/2018/5/layout/IconCircleLabelList"/>
    <dgm:cxn modelId="{52499A83-AA00-47C9-8A48-D07409A2320E}" type="presParOf" srcId="{174265ED-C8D9-489D-BB95-A8C9743AE7DC}" destId="{44396361-C146-4217-B19C-265A760469B9}" srcOrd="1" destOrd="0" presId="urn:microsoft.com/office/officeart/2018/5/layout/IconCircleLabelList"/>
    <dgm:cxn modelId="{50A14DDA-A2A7-460E-87AE-A04E3558BF31}" type="presParOf" srcId="{174265ED-C8D9-489D-BB95-A8C9743AE7DC}" destId="{47095B25-E77C-4C86-A754-9FABC71D1970}" srcOrd="2" destOrd="0" presId="urn:microsoft.com/office/officeart/2018/5/layout/IconCircleLabelList"/>
    <dgm:cxn modelId="{16A3DFEF-1FD4-4C54-8B46-C2CD01F33844}" type="presParOf" srcId="{174265ED-C8D9-489D-BB95-A8C9743AE7DC}" destId="{09F4CA98-5EAB-4AD2-A258-4A6F236E72F9}" srcOrd="3" destOrd="0" presId="urn:microsoft.com/office/officeart/2018/5/layout/IconCircleLabelList"/>
    <dgm:cxn modelId="{5EF1544D-10A1-410A-8A3A-A2D4414466D7}" type="presParOf" srcId="{6A8FD4D5-988F-49FA-92ED-010D355E7D11}" destId="{27714489-8C8A-42AE-817F-8C1E60881814}" srcOrd="5" destOrd="0" presId="urn:microsoft.com/office/officeart/2018/5/layout/IconCircleLabelList"/>
    <dgm:cxn modelId="{34D9F5AA-DBD6-4FA4-802D-C9A1D9128F5D}" type="presParOf" srcId="{6A8FD4D5-988F-49FA-92ED-010D355E7D11}" destId="{306B6F0B-57C7-4BDD-AB8E-D8C052B894A6}" srcOrd="6" destOrd="0" presId="urn:microsoft.com/office/officeart/2018/5/layout/IconCircleLabelList"/>
    <dgm:cxn modelId="{78AAA436-60DD-4F8E-A473-4BEF160AD4CB}" type="presParOf" srcId="{306B6F0B-57C7-4BDD-AB8E-D8C052B894A6}" destId="{3CB05DF6-4656-4C18-AC25-284D5ECE2D01}" srcOrd="0" destOrd="0" presId="urn:microsoft.com/office/officeart/2018/5/layout/IconCircleLabelList"/>
    <dgm:cxn modelId="{C8D48B5E-58C0-4F52-8159-DC33E84E8E45}" type="presParOf" srcId="{306B6F0B-57C7-4BDD-AB8E-D8C052B894A6}" destId="{A2DDD246-4232-4F2F-AC4B-43E79F280E5E}" srcOrd="1" destOrd="0" presId="urn:microsoft.com/office/officeart/2018/5/layout/IconCircleLabelList"/>
    <dgm:cxn modelId="{C693207C-D322-4DA8-B425-70826A0DFDFC}" type="presParOf" srcId="{306B6F0B-57C7-4BDD-AB8E-D8C052B894A6}" destId="{07D07565-BE95-4920-9564-3E48A17C45D6}" srcOrd="2" destOrd="0" presId="urn:microsoft.com/office/officeart/2018/5/layout/IconCircleLabelList"/>
    <dgm:cxn modelId="{A36BF902-5EAD-4841-BD73-21D21103997C}" type="presParOf" srcId="{306B6F0B-57C7-4BDD-AB8E-D8C052B894A6}" destId="{7D9D89C8-17F7-4D60-93AE-9989BCF64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DDBA2-F9CE-40F3-8BC3-0BA4AA6C4DC5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6B7B4-6B05-4629-BDA6-4FA9B1427A83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Automerken</a:t>
          </a:r>
          <a:endParaRPr lang="en-US" sz="3800" kern="1200"/>
        </a:p>
      </dsp:txBody>
      <dsp:txXfrm>
        <a:off x="0" y="601"/>
        <a:ext cx="5607050" cy="985279"/>
      </dsp:txXfrm>
    </dsp:sp>
    <dsp:sp modelId="{59A2B259-1DF6-4BF5-B7E2-20A9BE72A320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56CC5-A7A7-4038-967C-DE2DA410A93F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3 best verkochte</a:t>
          </a:r>
          <a:endParaRPr lang="en-US" sz="3800" kern="1200"/>
        </a:p>
      </dsp:txBody>
      <dsp:txXfrm>
        <a:off x="0" y="985880"/>
        <a:ext cx="5607050" cy="985279"/>
      </dsp:txXfrm>
    </dsp:sp>
    <dsp:sp modelId="{7064407C-5596-4072-9B7C-76C2065B6B22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D110A-804F-4D0C-BBA5-6DD55809164D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Minimaal 1 hoofdfoto</a:t>
          </a:r>
          <a:endParaRPr lang="en-US" sz="3800" kern="1200"/>
        </a:p>
      </dsp:txBody>
      <dsp:txXfrm>
        <a:off x="0" y="1971160"/>
        <a:ext cx="5607050" cy="985279"/>
      </dsp:txXfrm>
    </dsp:sp>
    <dsp:sp modelId="{D42ED2C9-6C3A-44FB-9DD2-1263E174A886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5532AF-F67C-4414-B349-91633BAB36F1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Kleuren gebaseerd op logo</a:t>
          </a:r>
          <a:endParaRPr lang="en-US" sz="3800" kern="1200"/>
        </a:p>
      </dsp:txBody>
      <dsp:txXfrm>
        <a:off x="0" y="2956439"/>
        <a:ext cx="5607050" cy="985279"/>
      </dsp:txXfrm>
    </dsp:sp>
    <dsp:sp modelId="{D52B6ACF-EC53-441C-B35E-E56B1746D278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7D8C5-D9DB-4B26-B76E-71A6BF637CFE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/>
            <a:t>Contact en bestel pagina</a:t>
          </a:r>
          <a:endParaRPr lang="en-US" sz="3800" kern="1200"/>
        </a:p>
      </dsp:txBody>
      <dsp:txXfrm>
        <a:off x="0" y="3941719"/>
        <a:ext cx="5607050" cy="985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80519-07C5-4AEF-8FBA-1E1C8491BB06}">
      <dsp:nvSpPr>
        <dsp:cNvPr id="0" name=""/>
        <dsp:cNvSpPr/>
      </dsp:nvSpPr>
      <dsp:spPr>
        <a:xfrm>
          <a:off x="862601" y="365217"/>
          <a:ext cx="1259299" cy="1259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36F82-D34E-4DBF-A8CB-E09270E1595D}">
      <dsp:nvSpPr>
        <dsp:cNvPr id="0" name=""/>
        <dsp:cNvSpPr/>
      </dsp:nvSpPr>
      <dsp:spPr>
        <a:xfrm>
          <a:off x="1130976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C8FEF-43BC-4F36-B08E-37A6F9ED95E4}">
      <dsp:nvSpPr>
        <dsp:cNvPr id="0" name=""/>
        <dsp:cNvSpPr/>
      </dsp:nvSpPr>
      <dsp:spPr>
        <a:xfrm>
          <a:off x="460038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Navigatie balk</a:t>
          </a:r>
          <a:endParaRPr lang="en-US" sz="2700" kern="1200"/>
        </a:p>
      </dsp:txBody>
      <dsp:txXfrm>
        <a:off x="460038" y="2016757"/>
        <a:ext cx="2064425" cy="720000"/>
      </dsp:txXfrm>
    </dsp:sp>
    <dsp:sp modelId="{154BEE69-DC72-49DD-A288-E0DCE25FED40}">
      <dsp:nvSpPr>
        <dsp:cNvPr id="0" name=""/>
        <dsp:cNvSpPr/>
      </dsp:nvSpPr>
      <dsp:spPr>
        <a:xfrm>
          <a:off x="3288300" y="365217"/>
          <a:ext cx="1259299" cy="1259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5777B-A859-4401-9953-5E7C1B767C44}">
      <dsp:nvSpPr>
        <dsp:cNvPr id="0" name=""/>
        <dsp:cNvSpPr/>
      </dsp:nvSpPr>
      <dsp:spPr>
        <a:xfrm>
          <a:off x="35566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9059B-A7C7-4ABC-AAF9-3F572D73FE59}">
      <dsp:nvSpPr>
        <dsp:cNvPr id="0" name=""/>
        <dsp:cNvSpPr/>
      </dsp:nvSpPr>
      <dsp:spPr>
        <a:xfrm>
          <a:off x="28857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Bestel functie</a:t>
          </a:r>
          <a:endParaRPr lang="en-US" sz="2700" kern="1200"/>
        </a:p>
      </dsp:txBody>
      <dsp:txXfrm>
        <a:off x="2885737" y="2016757"/>
        <a:ext cx="2064425" cy="720000"/>
      </dsp:txXfrm>
    </dsp:sp>
    <dsp:sp modelId="{76679ADA-6662-4535-AC74-96794F762151}">
      <dsp:nvSpPr>
        <dsp:cNvPr id="0" name=""/>
        <dsp:cNvSpPr/>
      </dsp:nvSpPr>
      <dsp:spPr>
        <a:xfrm>
          <a:off x="5714000" y="365217"/>
          <a:ext cx="1259299" cy="1259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6361-C146-4217-B19C-265A760469B9}">
      <dsp:nvSpPr>
        <dsp:cNvPr id="0" name=""/>
        <dsp:cNvSpPr/>
      </dsp:nvSpPr>
      <dsp:spPr>
        <a:xfrm>
          <a:off x="5982375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4CA98-5EAB-4AD2-A258-4A6F236E72F9}">
      <dsp:nvSpPr>
        <dsp:cNvPr id="0" name=""/>
        <dsp:cNvSpPr/>
      </dsp:nvSpPr>
      <dsp:spPr>
        <a:xfrm>
          <a:off x="53114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Contact functie</a:t>
          </a:r>
          <a:endParaRPr lang="en-US" sz="2700" kern="1200"/>
        </a:p>
      </dsp:txBody>
      <dsp:txXfrm>
        <a:off x="5311437" y="2016757"/>
        <a:ext cx="2064425" cy="720000"/>
      </dsp:txXfrm>
    </dsp:sp>
    <dsp:sp modelId="{3CB05DF6-4656-4C18-AC25-284D5ECE2D01}">
      <dsp:nvSpPr>
        <dsp:cNvPr id="0" name=""/>
        <dsp:cNvSpPr/>
      </dsp:nvSpPr>
      <dsp:spPr>
        <a:xfrm>
          <a:off x="8139699" y="365217"/>
          <a:ext cx="1259299" cy="1259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D246-4232-4F2F-AC4B-43E79F280E5E}">
      <dsp:nvSpPr>
        <dsp:cNvPr id="0" name=""/>
        <dsp:cNvSpPr/>
      </dsp:nvSpPr>
      <dsp:spPr>
        <a:xfrm>
          <a:off x="8408074" y="633592"/>
          <a:ext cx="722548" cy="72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89C8-17F7-4D60-93AE-9989BCF6404F}">
      <dsp:nvSpPr>
        <dsp:cNvPr id="0" name=""/>
        <dsp:cNvSpPr/>
      </dsp:nvSpPr>
      <dsp:spPr>
        <a:xfrm>
          <a:off x="7737136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700" kern="1200"/>
            <a:t>Clickable foto’s</a:t>
          </a:r>
          <a:endParaRPr lang="en-US" sz="2700" kern="1200"/>
        </a:p>
      </dsp:txBody>
      <dsp:txXfrm>
        <a:off x="7737136" y="2016757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05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7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7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0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72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09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8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2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88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51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E7F7C8-E457-4448-A6BD-5494667E1DE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FFAC82-E043-446B-94BC-D61F86F51F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8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3BBD75D6-7B28-4856-80FF-5794E7B3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pPr algn="l"/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537EF-E89F-4B64-8B4F-A289B8CE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NL" sz="5000" dirty="0"/>
              <a:t>Super </a:t>
            </a:r>
            <a:r>
              <a:rPr lang="nl-NL" sz="5000" dirty="0" err="1"/>
              <a:t>Cars</a:t>
            </a:r>
            <a:r>
              <a:rPr lang="nl-NL" sz="5000" dirty="0"/>
              <a:t> Online website</a:t>
            </a:r>
          </a:p>
        </p:txBody>
      </p:sp>
    </p:spTree>
    <p:extLst>
      <p:ext uri="{BB962C8B-B14F-4D97-AF65-F5344CB8AC3E}">
        <p14:creationId xmlns:p14="http://schemas.microsoft.com/office/powerpoint/2010/main" val="330514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07FA67-E6A1-44A8-AE0C-1CFB42AA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Korte toelichting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A9969D4-4343-4F4D-84D8-EE681B697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5529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95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2E4CC-AF04-4783-9B7C-E8958ED8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nl-NL" dirty="0"/>
              <a:t>Beschrijving functies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FCA38A-F807-4AA3-9FD9-B39F0E7F5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61430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E9B6-28D0-422D-AEDB-2B6C394D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navigatie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6E745D-A9D1-4E34-A2F3-AB3CEF7A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Logo, homepage</a:t>
            </a:r>
          </a:p>
          <a:p>
            <a:r>
              <a:rPr lang="nl-NL" dirty="0"/>
              <a:t>Knop 1, Merken</a:t>
            </a:r>
          </a:p>
          <a:p>
            <a:r>
              <a:rPr lang="nl-NL" dirty="0"/>
              <a:t>Knop 2, Over</a:t>
            </a:r>
          </a:p>
          <a:p>
            <a:r>
              <a:rPr lang="nl-NL" dirty="0"/>
              <a:t>Knop 3, Contact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7BAC326-BA2C-4DAA-8F54-9AD5383F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2638044"/>
            <a:ext cx="70294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EB73AB-6259-4615-B3E5-F960BDDE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Lay-out landingspagina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3A75B22-3074-4E45-A4E9-AEF8C04D37E4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Navigatie balk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Foto’s van merken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Contact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2224AC7-65AF-4789-B6CA-020A3747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051" y="643467"/>
            <a:ext cx="461219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A4327-B322-4B31-BA6F-62A382A5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Wireframe</a:t>
            </a:r>
            <a:r>
              <a:rPr lang="nl-NL" dirty="0"/>
              <a:t> pagina’s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AED2F1-B26F-40DD-B48F-25AC70C9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2130206" cy="695465"/>
          </a:xfrm>
        </p:spPr>
        <p:txBody>
          <a:bodyPr/>
          <a:lstStyle/>
          <a:p>
            <a:r>
              <a:rPr lang="nl-NL" dirty="0"/>
              <a:t>Lay-out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3084C0-4572-4116-B58A-C882C003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12" y="2226465"/>
            <a:ext cx="2601022" cy="337751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EC532B-4108-4B2F-90BC-1B5ED080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94" y="2222176"/>
            <a:ext cx="2601021" cy="335906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16F1DEC-276A-4434-A7AE-90ABA884D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1" y="2226465"/>
            <a:ext cx="2601022" cy="336714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7F3BB30A-549B-4B46-A2B9-631C71594389}"/>
              </a:ext>
            </a:extLst>
          </p:cNvPr>
          <p:cNvSpPr txBox="1"/>
          <p:nvPr/>
        </p:nvSpPr>
        <p:spPr>
          <a:xfrm>
            <a:off x="9846612" y="5708642"/>
            <a:ext cx="14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Winkelwagen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6B0D00C-54D4-4000-9D09-15946498E2C1}"/>
              </a:ext>
            </a:extLst>
          </p:cNvPr>
          <p:cNvSpPr txBox="1"/>
          <p:nvPr/>
        </p:nvSpPr>
        <p:spPr>
          <a:xfrm>
            <a:off x="7186070" y="5685918"/>
            <a:ext cx="12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Homepage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7367B53-CEE8-439C-AE1F-2E8CED2C661F}"/>
              </a:ext>
            </a:extLst>
          </p:cNvPr>
          <p:cNvSpPr txBox="1"/>
          <p:nvPr/>
        </p:nvSpPr>
        <p:spPr>
          <a:xfrm>
            <a:off x="4285152" y="5708642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Merk selectie</a:t>
            </a:r>
          </a:p>
        </p:txBody>
      </p:sp>
    </p:spTree>
    <p:extLst>
      <p:ext uri="{BB962C8B-B14F-4D97-AF65-F5344CB8AC3E}">
        <p14:creationId xmlns:p14="http://schemas.microsoft.com/office/powerpoint/2010/main" val="42510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CB958A-D494-492F-9021-3A5115AD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8612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planning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3B0FA9E-80DD-40FC-BFD6-37680826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4" y="-2"/>
            <a:ext cx="12216654" cy="3634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013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D72C-AA70-4A3B-BF1A-EB9B2900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3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1AD68D0-2A13-441D-9D59-0FBC77CFE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-2" b="-1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6A7AF15-31EF-4CB1-83EA-2AA6223B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9" b="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29843E-2812-4712-9EF8-E6CEE388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Zijn</a:t>
            </a:r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er</a:t>
            </a:r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nog</a:t>
            </a:r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3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3609814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</Words>
  <Application>Microsoft Office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Pakket</vt:lpstr>
      <vt:lpstr>Super Cars Online website</vt:lpstr>
      <vt:lpstr>Korte toelichting</vt:lpstr>
      <vt:lpstr>Beschrijving functies</vt:lpstr>
      <vt:lpstr>Overzicht navigatie structuur</vt:lpstr>
      <vt:lpstr>Lay-out landingspagina</vt:lpstr>
      <vt:lpstr>Wireframe pagina’s</vt:lpstr>
      <vt:lpstr>planning</vt:lpstr>
      <vt:lpstr>Github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Cars Online website</dc:title>
  <dc:creator>Reinartz, J.R. (404767)</dc:creator>
  <cp:lastModifiedBy>Reinartz, J.R. (404767)</cp:lastModifiedBy>
  <cp:revision>7</cp:revision>
  <dcterms:created xsi:type="dcterms:W3CDTF">2019-10-11T06:52:37Z</dcterms:created>
  <dcterms:modified xsi:type="dcterms:W3CDTF">2019-10-11T07:57:10Z</dcterms:modified>
</cp:coreProperties>
</file>