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0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49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3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1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5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3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5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2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BA736-AA5B-46D7-A5F7-21C386F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Watchistic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8BF09-B79B-45AA-91DE-9F1F76D1F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</a:t>
            </a:r>
          </a:p>
        </p:txBody>
      </p:sp>
    </p:spTree>
    <p:extLst>
      <p:ext uri="{BB962C8B-B14F-4D97-AF65-F5344CB8AC3E}">
        <p14:creationId xmlns:p14="http://schemas.microsoft.com/office/powerpoint/2010/main" val="69829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93204-CD2B-458B-B239-94FD43A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configurateur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7C277-C5C4-4457-949A-805D9289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1992"/>
            <a:ext cx="10018713" cy="4078223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7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4297F-B912-4B9E-B77A-F1FEF97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41393-A932-4EFF-9D2A-6A75999D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5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B9BA2-3AD1-442D-BA5E-5E7E7E14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45F5D-0629-4B9C-ADFE-A56B36C6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43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F56D2-F55E-49C5-B596-547A72A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002C8-E9B6-4BAA-AFCA-3932C44E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59</TotalTime>
  <Words>12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Watchistic </vt:lpstr>
      <vt:lpstr>Le configurateur</vt:lpstr>
      <vt:lpstr>Les Votes</vt:lpstr>
      <vt:lpstr>Les statistics</vt:lpstr>
      <vt:lpstr>Pour 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Watchistic </dc:title>
  <dc:creator>Rom 'S</dc:creator>
  <cp:lastModifiedBy>Rom 'S</cp:lastModifiedBy>
  <cp:revision>3</cp:revision>
  <dcterms:created xsi:type="dcterms:W3CDTF">2019-10-18T07:56:55Z</dcterms:created>
  <dcterms:modified xsi:type="dcterms:W3CDTF">2019-10-18T08:56:35Z</dcterms:modified>
</cp:coreProperties>
</file>