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42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455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7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14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283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24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779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13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07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94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23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92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53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99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8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32865-4D9C-4DFA-8D7A-491FC87FC772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D74832-15F3-402D-8D0C-6FD22EEA6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17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43A3FD6-1379-474A-9F11-9C676212FB13}"/>
              </a:ext>
            </a:extLst>
          </p:cNvPr>
          <p:cNvSpPr txBox="1"/>
          <p:nvPr/>
        </p:nvSpPr>
        <p:spPr>
          <a:xfrm>
            <a:off x="1368552" y="1952430"/>
            <a:ext cx="9966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Partie shop avec la liste des montres disponibles et la possibilité des les acheter.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Configurateur de montre avec rendu en direct et prix 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Choix du bracelet, du cadran …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Choix des différentes couleurs …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Concours pour configurer sa montre 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Un system de vote permettant au gagnant des votes de remporter sa montre.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Récupération des statistiques de préférences des utilisateurs grâce montres réalisés pour le concours (matière du bracelet, couleurs, formes..).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Technologies : Cross-plateforme (Ionic), Node.js, MongoDB.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Romain </a:t>
            </a:r>
            <a:r>
              <a:rPr lang="fr-FR" dirty="0" err="1"/>
              <a:t>Boilleau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2EB536-F48C-4540-A65E-80BE4256E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846" y="5807798"/>
            <a:ext cx="2275635" cy="87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">
            <a:extLst>
              <a:ext uri="{FF2B5EF4-FFF2-40B4-BE49-F238E27FC236}">
                <a16:creationId xmlns:a16="http://schemas.microsoft.com/office/drawing/2014/main" id="{2482E0D4-9A49-43FA-87F4-94BA718BC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809" y="177428"/>
            <a:ext cx="1947672" cy="12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28802EA-ACF5-4A75-8D67-86867100973D}"/>
              </a:ext>
            </a:extLst>
          </p:cNvPr>
          <p:cNvSpPr txBox="1"/>
          <p:nvPr/>
        </p:nvSpPr>
        <p:spPr>
          <a:xfrm>
            <a:off x="3645408" y="934336"/>
            <a:ext cx="490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Personnalisation et Statistiques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346F00-C3D0-4B12-82A6-CC52F8BF94BA}"/>
              </a:ext>
            </a:extLst>
          </p:cNvPr>
          <p:cNvSpPr txBox="1"/>
          <p:nvPr/>
        </p:nvSpPr>
        <p:spPr>
          <a:xfrm>
            <a:off x="1696515" y="1485902"/>
            <a:ext cx="819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Objectif : promouvoir le coté personnalisable/unique et des montres et récupérer un maximum d’informations pour créer des modèles qui plairons au plus grand nombre.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B96A52-789E-4D78-9C74-CD8B0851F511}"/>
              </a:ext>
            </a:extLst>
          </p:cNvPr>
          <p:cNvSpPr txBox="1"/>
          <p:nvPr/>
        </p:nvSpPr>
        <p:spPr>
          <a:xfrm>
            <a:off x="4870704" y="148340"/>
            <a:ext cx="2450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/>
              <a:t>Watchistic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11047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415</TotalTime>
  <Words>125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 'S</dc:creator>
  <cp:lastModifiedBy>Rom 'S</cp:lastModifiedBy>
  <cp:revision>11</cp:revision>
  <dcterms:created xsi:type="dcterms:W3CDTF">2019-10-14T08:22:22Z</dcterms:created>
  <dcterms:modified xsi:type="dcterms:W3CDTF">2019-10-14T15:17:50Z</dcterms:modified>
</cp:coreProperties>
</file>