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0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49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3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1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5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0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31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4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5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1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22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56F4D5-1F09-4D3D-B5E3-342CEC6A4D6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443EDA-9847-47C5-BE99-F7882A3ABB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BA736-AA5B-46D7-A5F7-21C386F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Watchistic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8BF09-B79B-45AA-91DE-9F1F76D1F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</a:t>
            </a:r>
          </a:p>
        </p:txBody>
      </p:sp>
    </p:spTree>
    <p:extLst>
      <p:ext uri="{BB962C8B-B14F-4D97-AF65-F5344CB8AC3E}">
        <p14:creationId xmlns:p14="http://schemas.microsoft.com/office/powerpoint/2010/main" val="69829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93204-CD2B-458B-B239-94FD43A9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13232"/>
          </a:xfrm>
        </p:spPr>
        <p:txBody>
          <a:bodyPr/>
          <a:lstStyle/>
          <a:p>
            <a:r>
              <a:rPr lang="fr-FR" dirty="0"/>
              <a:t>Le Configurateur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742CB9-1E66-4153-B8E6-CD7B8A01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4" y="811681"/>
            <a:ext cx="2761586" cy="587258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E69EE44-1A62-4865-A9B4-16946DD4EE75}"/>
              </a:ext>
            </a:extLst>
          </p:cNvPr>
          <p:cNvSpPr txBox="1"/>
          <p:nvPr/>
        </p:nvSpPr>
        <p:spPr>
          <a:xfrm>
            <a:off x="5724144" y="811680"/>
            <a:ext cx="6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7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4297F-B912-4B9E-B77A-F1FEF97A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41393-A932-4EFF-9D2A-6A75999D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5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B9BA2-3AD1-442D-BA5E-5E7E7E14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45F5D-0629-4B9C-ADFE-A56B36C6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43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F56D2-F55E-49C5-B596-547A72A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002C8-E9B6-4BAA-AFCA-3932C44E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0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63</TotalTime>
  <Words>13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Parallaxe</vt:lpstr>
      <vt:lpstr>Watchistic </vt:lpstr>
      <vt:lpstr>Le Configurateur</vt:lpstr>
      <vt:lpstr>Les Votes</vt:lpstr>
      <vt:lpstr>Les statistics</vt:lpstr>
      <vt:lpstr>Pour 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Watchistic </dc:title>
  <dc:creator>Rom 'S</dc:creator>
  <cp:lastModifiedBy>Rom 'S</cp:lastModifiedBy>
  <cp:revision>4</cp:revision>
  <dcterms:created xsi:type="dcterms:W3CDTF">2019-10-18T07:56:55Z</dcterms:created>
  <dcterms:modified xsi:type="dcterms:W3CDTF">2019-10-18T09:06:03Z</dcterms:modified>
</cp:coreProperties>
</file>