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751" r:id="rId5"/>
    <p:sldId id="804" r:id="rId6"/>
    <p:sldId id="805" r:id="rId7"/>
    <p:sldId id="807" r:id="rId8"/>
    <p:sldId id="808" r:id="rId9"/>
    <p:sldId id="809" r:id="rId10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C113250-F23C-443D-8568-54209F5BE65F}">
          <p14:sldIdLst/>
        </p14:section>
        <p14:section name="Template EVA Group" id="{AF7604AF-CF52-486A-AAD7-137008CE4E96}">
          <p14:sldIdLst>
            <p14:sldId id="751"/>
            <p14:sldId id="804"/>
            <p14:sldId id="805"/>
            <p14:sldId id="807"/>
            <p14:sldId id="808"/>
            <p14:sldId id="8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54" userDrawn="1">
          <p15:clr>
            <a:srgbClr val="547EBF"/>
          </p15:clr>
        </p15:guide>
        <p15:guide id="4" pos="665" userDrawn="1">
          <p15:clr>
            <a:srgbClr val="547EBF"/>
          </p15:clr>
        </p15:guide>
        <p15:guide id="5" pos="960" userDrawn="1">
          <p15:clr>
            <a:srgbClr val="547EBF"/>
          </p15:clr>
        </p15:guide>
        <p15:guide id="6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208"/>
    <a:srgbClr val="FF6F59"/>
    <a:srgbClr val="D16666"/>
    <a:srgbClr val="B7AE33"/>
    <a:srgbClr val="D8D174"/>
    <a:srgbClr val="E7EB90"/>
    <a:srgbClr val="FFFFB9"/>
    <a:srgbClr val="FFFF99"/>
    <a:srgbClr val="DDD78D"/>
    <a:srgbClr val="6AC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6" autoAdjust="0"/>
    <p:restoredTop sz="85306" autoAdjust="0"/>
  </p:normalViewPr>
  <p:slideViewPr>
    <p:cSldViewPr snapToGrid="0">
      <p:cViewPr varScale="1">
        <p:scale>
          <a:sx n="67" d="100"/>
          <a:sy n="67" d="100"/>
        </p:scale>
        <p:origin x="1114" y="62"/>
      </p:cViewPr>
      <p:guideLst>
        <p:guide orient="horz" pos="2160"/>
        <p:guide pos="3840"/>
        <p:guide orient="horz" pos="754"/>
        <p:guide pos="665"/>
        <p:guide pos="960"/>
        <p:guide pos="39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A5B38A2-58F6-41DC-AF21-9EFB30FB787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992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E3BD701-D765-49E8-B8C1-7A6B368567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11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12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03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95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33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93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BD701-D765-49E8-B8C1-7A6B368567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99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agroup.fr/accueil/" TargetMode="External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987E86-F319-4B7B-A3B2-6505F348CB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21714" y="1823577"/>
            <a:ext cx="4896385" cy="205087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000">
                <a:latin typeface="+mj-lt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132EA9-786E-47B9-8AE0-D0C44846DD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21714" y="3966528"/>
            <a:ext cx="4896382" cy="125508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CAD2DA-5B63-407A-8925-6171329E6C72}"/>
              </a:ext>
            </a:extLst>
          </p:cNvPr>
          <p:cNvSpPr/>
          <p:nvPr userDrawn="1"/>
        </p:nvSpPr>
        <p:spPr>
          <a:xfrm>
            <a:off x="5867400" y="0"/>
            <a:ext cx="457200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275D88C-EF76-4DDB-967D-755D935B86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44" y="2000869"/>
            <a:ext cx="3444713" cy="2856258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240537D-20EA-424A-9E53-950B1C7FE9B1}"/>
              </a:ext>
            </a:extLst>
          </p:cNvPr>
          <p:cNvCxnSpPr/>
          <p:nvPr userDrawn="1"/>
        </p:nvCxnSpPr>
        <p:spPr>
          <a:xfrm>
            <a:off x="6096000" y="2451098"/>
            <a:ext cx="0" cy="2050875"/>
          </a:xfrm>
          <a:prstGeom prst="line">
            <a:avLst/>
          </a:prstGeom>
          <a:ln w="6350" cap="sq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ous-titre 1">
            <a:extLst>
              <a:ext uri="{FF2B5EF4-FFF2-40B4-BE49-F238E27FC236}">
                <a16:creationId xmlns:a16="http://schemas.microsoft.com/office/drawing/2014/main" id="{B35B7C9C-FA73-48BE-A33B-C0D70EF76770}"/>
              </a:ext>
            </a:extLst>
          </p:cNvPr>
          <p:cNvSpPr txBox="1">
            <a:spLocks/>
          </p:cNvSpPr>
          <p:nvPr userDrawn="1"/>
        </p:nvSpPr>
        <p:spPr>
          <a:xfrm>
            <a:off x="1205249" y="5221617"/>
            <a:ext cx="4168102" cy="30653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844083" rtl="0" eaLnBrk="1" latinLnBrk="0" hangingPunct="1">
              <a:lnSpc>
                <a:spcPct val="90000"/>
              </a:lnSpc>
              <a:spcBef>
                <a:spcPts val="923"/>
              </a:spcBef>
              <a:buClr>
                <a:schemeClr val="accent5"/>
              </a:buClr>
              <a:buFont typeface="Wingdings" panose="05000000000000000000" pitchFamily="2" charset="2"/>
              <a:buNone/>
              <a:defRPr sz="2585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22041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846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844083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Clr>
                <a:schemeClr val="accent5"/>
              </a:buClr>
              <a:buFont typeface="Prestige Elite Std" panose="02060509020206020304" pitchFamily="49" charset="0"/>
              <a:buNone/>
              <a:defRPr sz="1662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6124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Clr>
                <a:schemeClr val="accent5"/>
              </a:buClr>
              <a:buFont typeface="Calibri" panose="020F0502020204030204" pitchFamily="34" charset="0"/>
              <a:buNone/>
              <a:defRPr sz="1477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88165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Clr>
                <a:schemeClr val="accent5"/>
              </a:buClr>
              <a:buFont typeface="Calibri" panose="020F0502020204030204" pitchFamily="34" charset="0"/>
              <a:buNone/>
              <a:defRPr sz="1477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10207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248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54289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76331" indent="0" algn="ctr" defTabSz="844083" rtl="0" eaLnBrk="1" latinLnBrk="0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None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b="1" dirty="0">
                <a:solidFill>
                  <a:schemeClr val="tx2"/>
                </a:solidFill>
                <a:cs typeface="Segoe UI" panose="020B0502040204020203" pitchFamily="34" charset="0"/>
              </a:rPr>
              <a:t>CONSEIL ET EXPERTISE TECHNIQUE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AFD3B0-32BB-45BD-88E2-823DD996C076}"/>
              </a:ext>
            </a:extLst>
          </p:cNvPr>
          <p:cNvSpPr/>
          <p:nvPr userDrawn="1"/>
        </p:nvSpPr>
        <p:spPr>
          <a:xfrm>
            <a:off x="4829467" y="6451660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DE322F1-7667-48EF-9278-7BBBCB834E4D}"/>
              </a:ext>
            </a:extLst>
          </p:cNvPr>
          <p:cNvSpPr txBox="1"/>
          <p:nvPr userDrawn="1"/>
        </p:nvSpPr>
        <p:spPr>
          <a:xfrm>
            <a:off x="1109408" y="5575442"/>
            <a:ext cx="1162327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844083">
              <a:lnSpc>
                <a:spcPct val="90000"/>
              </a:lnSpc>
              <a:spcBef>
                <a:spcPts val="923"/>
              </a:spcBef>
              <a:buClr>
                <a:srgbClr val="9AD1D4"/>
              </a:buClr>
            </a:pPr>
            <a:r>
              <a:rPr lang="fr-FR" sz="1200" b="1" dirty="0">
                <a:solidFill>
                  <a:srgbClr val="53B9D1"/>
                </a:solidFill>
                <a:cs typeface="Segoe UI" panose="020B0502040204020203" pitchFamily="34" charset="0"/>
              </a:rPr>
              <a:t>Infrastructure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9A25C48-38AC-4BBE-A91F-EE04F4F1D90C}"/>
              </a:ext>
            </a:extLst>
          </p:cNvPr>
          <p:cNvSpPr txBox="1"/>
          <p:nvPr userDrawn="1"/>
        </p:nvSpPr>
        <p:spPr>
          <a:xfrm>
            <a:off x="2555538" y="5588452"/>
            <a:ext cx="1007298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844083">
              <a:lnSpc>
                <a:spcPct val="90000"/>
              </a:lnSpc>
              <a:spcBef>
                <a:spcPts val="923"/>
              </a:spcBef>
              <a:buClr>
                <a:srgbClr val="9AD1D4"/>
              </a:buClr>
            </a:pPr>
            <a:r>
              <a:rPr lang="fr-FR" sz="1200" b="1" dirty="0">
                <a:solidFill>
                  <a:srgbClr val="53B9D1"/>
                </a:solidFill>
                <a:cs typeface="Segoe UI" panose="020B0502040204020203" pitchFamily="34" charset="0"/>
              </a:rPr>
              <a:t>Cybersecurity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9AF7B8F-5764-4CA1-9F10-612538551AE4}"/>
              </a:ext>
            </a:extLst>
          </p:cNvPr>
          <p:cNvSpPr txBox="1"/>
          <p:nvPr userDrawn="1"/>
        </p:nvSpPr>
        <p:spPr>
          <a:xfrm>
            <a:off x="3954862" y="5586562"/>
            <a:ext cx="564591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844083">
              <a:lnSpc>
                <a:spcPct val="90000"/>
              </a:lnSpc>
              <a:spcBef>
                <a:spcPts val="923"/>
              </a:spcBef>
              <a:buClr>
                <a:srgbClr val="9AD1D4"/>
              </a:buClr>
            </a:pPr>
            <a:r>
              <a:rPr lang="fr-FR" sz="1200" b="1" dirty="0">
                <a:solidFill>
                  <a:srgbClr val="53B9D1"/>
                </a:solidFill>
                <a:cs typeface="Segoe UI" panose="020B0502040204020203" pitchFamily="34" charset="0"/>
              </a:rPr>
              <a:t>Cloud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A42E030-17BA-4C6F-9F26-B888643F158E}"/>
              </a:ext>
            </a:extLst>
          </p:cNvPr>
          <p:cNvSpPr txBox="1"/>
          <p:nvPr userDrawn="1"/>
        </p:nvSpPr>
        <p:spPr>
          <a:xfrm>
            <a:off x="4558804" y="5585603"/>
            <a:ext cx="1086021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844083">
              <a:lnSpc>
                <a:spcPct val="90000"/>
              </a:lnSpc>
              <a:spcBef>
                <a:spcPts val="923"/>
              </a:spcBef>
              <a:buClr>
                <a:srgbClr val="9AD1D4"/>
              </a:buClr>
            </a:pPr>
            <a:r>
              <a:rPr lang="fr-FR" sz="1200" b="1" dirty="0">
                <a:solidFill>
                  <a:srgbClr val="53B9D1"/>
                </a:solidFill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D6AE1-9B46-41ED-8B96-2F8C96B865B6}"/>
              </a:ext>
            </a:extLst>
          </p:cNvPr>
          <p:cNvSpPr/>
          <p:nvPr userDrawn="1"/>
        </p:nvSpPr>
        <p:spPr>
          <a:xfrm rot="10800000">
            <a:off x="3762977" y="5644959"/>
            <a:ext cx="47491" cy="474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D9D7AC-D545-4694-A3DB-6035684CD522}"/>
              </a:ext>
            </a:extLst>
          </p:cNvPr>
          <p:cNvSpPr/>
          <p:nvPr userDrawn="1"/>
        </p:nvSpPr>
        <p:spPr>
          <a:xfrm rot="10800000">
            <a:off x="4664285" y="5644959"/>
            <a:ext cx="47491" cy="474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2460F-42F0-4B91-AC93-1224C19283B5}"/>
              </a:ext>
            </a:extLst>
          </p:cNvPr>
          <p:cNvSpPr/>
          <p:nvPr userDrawn="1"/>
        </p:nvSpPr>
        <p:spPr>
          <a:xfrm rot="10800000">
            <a:off x="2371806" y="5644958"/>
            <a:ext cx="47491" cy="474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6B4DC3A-08A3-4E15-AAD5-55201A42A818}"/>
              </a:ext>
            </a:extLst>
          </p:cNvPr>
          <p:cNvCxnSpPr>
            <a:cxnSpLocks/>
          </p:cNvCxnSpPr>
          <p:nvPr userDrawn="1"/>
        </p:nvCxnSpPr>
        <p:spPr>
          <a:xfrm>
            <a:off x="1579989" y="3068868"/>
            <a:ext cx="0" cy="3789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2D9E5DCA-E2F8-445B-8526-DC7FEF7214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5851" y="3565189"/>
            <a:ext cx="112713" cy="112712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>
              <a:defRPr lang="fr-FR" sz="600" dirty="0" smtClean="0">
                <a:solidFill>
                  <a:schemeClr val="lt1"/>
                </a:solidFill>
              </a:defRPr>
            </a:lvl1pPr>
            <a:lvl2pPr>
              <a:defRPr lang="fr-FR" sz="1800" dirty="0" smtClean="0">
                <a:solidFill>
                  <a:schemeClr val="lt1"/>
                </a:solidFill>
              </a:defRPr>
            </a:lvl2pPr>
            <a:lvl3pPr>
              <a:defRPr lang="fr-FR" sz="1800" dirty="0" smtClean="0">
                <a:solidFill>
                  <a:schemeClr val="lt1"/>
                </a:solidFill>
              </a:defRPr>
            </a:lvl3pPr>
            <a:lvl4pPr>
              <a:defRPr lang="fr-FR" sz="1800" dirty="0" smtClean="0">
                <a:solidFill>
                  <a:schemeClr val="lt1"/>
                </a:solidFill>
              </a:defRPr>
            </a:lvl4pPr>
            <a:lvl5pPr>
              <a:defRPr lang="en-US" sz="1800" dirty="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fr-FR" dirty="0"/>
              <a:t> </a:t>
            </a:r>
            <a:endParaRPr lang="en-US" dirty="0"/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3D908339-F534-4E55-9709-088A5A8829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23266" y="4172515"/>
            <a:ext cx="112713" cy="112712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>
              <a:defRPr lang="fr-FR" sz="600" dirty="0" smtClean="0">
                <a:solidFill>
                  <a:schemeClr val="lt1"/>
                </a:solidFill>
              </a:defRPr>
            </a:lvl1pPr>
            <a:lvl2pPr>
              <a:defRPr lang="fr-FR" sz="1800" dirty="0" smtClean="0">
                <a:solidFill>
                  <a:schemeClr val="lt1"/>
                </a:solidFill>
              </a:defRPr>
            </a:lvl2pPr>
            <a:lvl3pPr>
              <a:defRPr lang="fr-FR" sz="1800" dirty="0" smtClean="0">
                <a:solidFill>
                  <a:schemeClr val="lt1"/>
                </a:solidFill>
              </a:defRPr>
            </a:lvl3pPr>
            <a:lvl4pPr>
              <a:defRPr lang="fr-FR" sz="1800" dirty="0" smtClean="0">
                <a:solidFill>
                  <a:schemeClr val="lt1"/>
                </a:solidFill>
              </a:defRPr>
            </a:lvl4pPr>
            <a:lvl5pPr>
              <a:defRPr lang="en-US" sz="1800" dirty="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fr-FR" dirty="0"/>
              <a:t> </a:t>
            </a:r>
            <a:endParaRPr lang="en-US" dirty="0"/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5CEF5F07-9D1B-4B5E-8648-C1E0F4A7AE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3266" y="4779718"/>
            <a:ext cx="112713" cy="112712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>
              <a:defRPr lang="fr-FR" sz="600" dirty="0" smtClean="0">
                <a:solidFill>
                  <a:schemeClr val="lt1"/>
                </a:solidFill>
              </a:defRPr>
            </a:lvl1pPr>
            <a:lvl2pPr>
              <a:defRPr lang="fr-FR" sz="1800" dirty="0" smtClean="0">
                <a:solidFill>
                  <a:schemeClr val="lt1"/>
                </a:solidFill>
              </a:defRPr>
            </a:lvl2pPr>
            <a:lvl3pPr>
              <a:defRPr lang="fr-FR" sz="1800" dirty="0" smtClean="0">
                <a:solidFill>
                  <a:schemeClr val="lt1"/>
                </a:solidFill>
              </a:defRPr>
            </a:lvl3pPr>
            <a:lvl4pPr>
              <a:defRPr lang="fr-FR" sz="1800" dirty="0" smtClean="0">
                <a:solidFill>
                  <a:schemeClr val="lt1"/>
                </a:solidFill>
              </a:defRPr>
            </a:lvl4pPr>
            <a:lvl5pPr>
              <a:defRPr lang="en-US" sz="1800" dirty="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fr-FR" dirty="0"/>
              <a:t> </a:t>
            </a:r>
            <a:endParaRPr lang="en-US" dirty="0"/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BC5B5BD4-3893-480E-BA0F-D270B42C50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3632" y="5392534"/>
            <a:ext cx="112713" cy="112712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>
              <a:defRPr lang="fr-FR" sz="600" dirty="0" smtClean="0">
                <a:solidFill>
                  <a:schemeClr val="lt1"/>
                </a:solidFill>
              </a:defRPr>
            </a:lvl1pPr>
            <a:lvl2pPr>
              <a:defRPr lang="fr-FR" sz="1800" dirty="0" smtClean="0">
                <a:solidFill>
                  <a:schemeClr val="lt1"/>
                </a:solidFill>
              </a:defRPr>
            </a:lvl2pPr>
            <a:lvl3pPr>
              <a:defRPr lang="fr-FR" sz="1800" dirty="0" smtClean="0">
                <a:solidFill>
                  <a:schemeClr val="lt1"/>
                </a:solidFill>
              </a:defRPr>
            </a:lvl3pPr>
            <a:lvl4pPr>
              <a:defRPr lang="fr-FR" sz="1800" dirty="0" smtClean="0">
                <a:solidFill>
                  <a:schemeClr val="lt1"/>
                </a:solidFill>
              </a:defRPr>
            </a:lvl4pPr>
            <a:lvl5pPr>
              <a:defRPr lang="en-US" sz="1800" dirty="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fr-FR" dirty="0"/>
              <a:t> 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3FD8BF-11DC-4A6D-9EE2-E7DCC5CE4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5851" y="2957863"/>
            <a:ext cx="112713" cy="112712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>
              <a:defRPr lang="fr-FR" sz="600" dirty="0" smtClean="0">
                <a:solidFill>
                  <a:schemeClr val="lt1"/>
                </a:solidFill>
              </a:defRPr>
            </a:lvl1pPr>
            <a:lvl2pPr>
              <a:defRPr lang="fr-FR" sz="1800" dirty="0" smtClean="0">
                <a:solidFill>
                  <a:schemeClr val="lt1"/>
                </a:solidFill>
              </a:defRPr>
            </a:lvl2pPr>
            <a:lvl3pPr>
              <a:defRPr lang="fr-FR" sz="1800" dirty="0" smtClean="0">
                <a:solidFill>
                  <a:schemeClr val="lt1"/>
                </a:solidFill>
              </a:defRPr>
            </a:lvl3pPr>
            <a:lvl4pPr>
              <a:defRPr lang="fr-FR" sz="1800" dirty="0" smtClean="0">
                <a:solidFill>
                  <a:schemeClr val="lt1"/>
                </a:solidFill>
              </a:defRPr>
            </a:lvl4pPr>
            <a:lvl5pPr>
              <a:defRPr lang="en-US" sz="1800" dirty="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fr-FR" dirty="0"/>
              <a:t>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7670919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76" y="6104998"/>
            <a:ext cx="749670" cy="621605"/>
          </a:xfrm>
          <a:prstGeom prst="rect">
            <a:avLst/>
          </a:prstGeom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A2C77BDF-8E8E-4F2F-B6EF-A51E39526CBB}"/>
              </a:ext>
            </a:extLst>
          </p:cNvPr>
          <p:cNvSpPr/>
          <p:nvPr userDrawn="1"/>
        </p:nvSpPr>
        <p:spPr>
          <a:xfrm rot="20700000" flipH="1">
            <a:off x="9815409" y="1535347"/>
            <a:ext cx="3197476" cy="5451265"/>
          </a:xfrm>
          <a:custGeom>
            <a:avLst/>
            <a:gdLst>
              <a:gd name="connsiteX0" fmla="*/ 0 w 3197476"/>
              <a:gd name="connsiteY0" fmla="*/ 0 h 5451265"/>
              <a:gd name="connsiteX1" fmla="*/ 3197476 w 3197476"/>
              <a:gd name="connsiteY1" fmla="*/ 0 h 5451265"/>
              <a:gd name="connsiteX2" fmla="*/ 3197476 w 3197476"/>
              <a:gd name="connsiteY2" fmla="*/ 4985887 h 5451265"/>
              <a:gd name="connsiteX3" fmla="*/ 1460662 w 3197476"/>
              <a:gd name="connsiteY3" fmla="*/ 5451265 h 54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7476" h="5451265">
                <a:moveTo>
                  <a:pt x="0" y="0"/>
                </a:moveTo>
                <a:lnTo>
                  <a:pt x="3197476" y="0"/>
                </a:lnTo>
                <a:lnTo>
                  <a:pt x="3197476" y="4985887"/>
                </a:lnTo>
                <a:lnTo>
                  <a:pt x="1460662" y="5451265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5320FC8D-2114-49E5-B94C-729F7A8A86FB}"/>
              </a:ext>
            </a:extLst>
          </p:cNvPr>
          <p:cNvSpPr/>
          <p:nvPr userDrawn="1"/>
        </p:nvSpPr>
        <p:spPr>
          <a:xfrm rot="20700000" flipH="1">
            <a:off x="10030879" y="-274570"/>
            <a:ext cx="3024604" cy="6858000"/>
          </a:xfrm>
          <a:custGeom>
            <a:avLst/>
            <a:gdLst>
              <a:gd name="connsiteX0" fmla="*/ 0 w 3024604"/>
              <a:gd name="connsiteY0" fmla="*/ 568515 h 6858000"/>
              <a:gd name="connsiteX1" fmla="*/ 2121725 w 3024604"/>
              <a:gd name="connsiteY1" fmla="*/ 0 h 6858000"/>
              <a:gd name="connsiteX2" fmla="*/ 3024604 w 3024604"/>
              <a:gd name="connsiteY2" fmla="*/ 0 h 6858000"/>
              <a:gd name="connsiteX3" fmla="*/ 3024604 w 3024604"/>
              <a:gd name="connsiteY3" fmla="*/ 6858000 h 6858000"/>
              <a:gd name="connsiteX4" fmla="*/ 1685263 w 302460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4604" h="6858000">
                <a:moveTo>
                  <a:pt x="0" y="568515"/>
                </a:moveTo>
                <a:lnTo>
                  <a:pt x="2121725" y="0"/>
                </a:lnTo>
                <a:lnTo>
                  <a:pt x="3024604" y="0"/>
                </a:lnTo>
                <a:lnTo>
                  <a:pt x="3024604" y="6858000"/>
                </a:lnTo>
                <a:lnTo>
                  <a:pt x="1685263" y="685800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2B231E76-C021-45E1-A286-ED847F112574}"/>
              </a:ext>
            </a:extLst>
          </p:cNvPr>
          <p:cNvSpPr/>
          <p:nvPr userDrawn="1"/>
        </p:nvSpPr>
        <p:spPr>
          <a:xfrm rot="21217225" flipH="1">
            <a:off x="10307681" y="62106"/>
            <a:ext cx="2336552" cy="6858000"/>
          </a:xfrm>
          <a:custGeom>
            <a:avLst/>
            <a:gdLst>
              <a:gd name="connsiteX0" fmla="*/ 0 w 2336552"/>
              <a:gd name="connsiteY0" fmla="*/ 0 h 6858000"/>
              <a:gd name="connsiteX1" fmla="*/ 2336552 w 2336552"/>
              <a:gd name="connsiteY1" fmla="*/ 0 h 6858000"/>
              <a:gd name="connsiteX2" fmla="*/ 2336552 w 2336552"/>
              <a:gd name="connsiteY2" fmla="*/ 6686254 h 6858000"/>
              <a:gd name="connsiteX3" fmla="*/ 800456 w 2336552"/>
              <a:gd name="connsiteY3" fmla="*/ 6858000 h 6858000"/>
              <a:gd name="connsiteX4" fmla="*/ 766774 w 233655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6552" h="6858000">
                <a:moveTo>
                  <a:pt x="0" y="0"/>
                </a:moveTo>
                <a:lnTo>
                  <a:pt x="2336552" y="0"/>
                </a:lnTo>
                <a:lnTo>
                  <a:pt x="2336552" y="6686254"/>
                </a:lnTo>
                <a:lnTo>
                  <a:pt x="800456" y="6858000"/>
                </a:lnTo>
                <a:lnTo>
                  <a:pt x="766774" y="685800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CD3D83DF-86E3-4A1E-88B5-924C954B3C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171" y="2871215"/>
            <a:ext cx="6303555" cy="283324"/>
          </a:xfrm>
        </p:spPr>
        <p:txBody>
          <a:bodyPr lIns="0" tIns="0" rIns="0" bIns="0" anchor="ctr" anchorCtr="0">
            <a:noAutofit/>
          </a:bodyPr>
          <a:lstStyle>
            <a:lvl1pPr>
              <a:defRPr lang="fr-FR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Partie 01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5EBC62E1-2C32-47FF-B207-F51364180C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91171" y="3478541"/>
            <a:ext cx="6303555" cy="283324"/>
          </a:xfrm>
        </p:spPr>
        <p:txBody>
          <a:bodyPr lIns="0" tIns="0" rIns="0" bIns="0" anchor="ctr" anchorCtr="0">
            <a:noAutofit/>
          </a:bodyPr>
          <a:lstStyle>
            <a:lvl1pPr>
              <a:defRPr lang="fr-FR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Partie 02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BAF99B17-04CA-46C4-81A8-415F725DD1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88586" y="4085867"/>
            <a:ext cx="6303555" cy="283324"/>
          </a:xfrm>
        </p:spPr>
        <p:txBody>
          <a:bodyPr lIns="0" tIns="0" rIns="0" bIns="0" anchor="ctr" anchorCtr="0">
            <a:noAutofit/>
          </a:bodyPr>
          <a:lstStyle>
            <a:lvl1pPr>
              <a:defRPr lang="fr-FR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Partie 03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630651DE-03B8-4F65-AF4A-8EF0804753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88586" y="4693070"/>
            <a:ext cx="6303555" cy="283324"/>
          </a:xfrm>
        </p:spPr>
        <p:txBody>
          <a:bodyPr lIns="0" tIns="0" rIns="0" bIns="0" anchor="ctr" anchorCtr="0">
            <a:noAutofit/>
          </a:bodyPr>
          <a:lstStyle>
            <a:lvl1pPr>
              <a:defRPr lang="fr-FR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Partie 04</a:t>
            </a:r>
          </a:p>
        </p:txBody>
      </p:sp>
      <p:sp>
        <p:nvSpPr>
          <p:cNvPr id="32" name="Espace réservé du texte 10">
            <a:extLst>
              <a:ext uri="{FF2B5EF4-FFF2-40B4-BE49-F238E27FC236}">
                <a16:creationId xmlns:a16="http://schemas.microsoft.com/office/drawing/2014/main" id="{28FB7D50-E137-4D36-BA1E-C9CE79DFF39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88952" y="5305886"/>
            <a:ext cx="6303555" cy="283324"/>
          </a:xfrm>
        </p:spPr>
        <p:txBody>
          <a:bodyPr lIns="0" tIns="0" rIns="0" bIns="0" anchor="ctr" anchorCtr="0">
            <a:noAutofit/>
          </a:bodyPr>
          <a:lstStyle>
            <a:lvl1pPr>
              <a:defRPr lang="fr-FR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Partie 05</a:t>
            </a:r>
          </a:p>
        </p:txBody>
      </p:sp>
      <p:sp>
        <p:nvSpPr>
          <p:cNvPr id="19" name="Espace réservé du numéro de diapositive 1">
            <a:extLst>
              <a:ext uri="{FF2B5EF4-FFF2-40B4-BE49-F238E27FC236}">
                <a16:creationId xmlns:a16="http://schemas.microsoft.com/office/drawing/2014/main" id="{60DF17CB-BC62-4E06-86CF-468BD3CBB36B}"/>
              </a:ext>
            </a:extLst>
          </p:cNvPr>
          <p:cNvSpPr txBox="1">
            <a:spLocks/>
          </p:cNvSpPr>
          <p:nvPr userDrawn="1"/>
        </p:nvSpPr>
        <p:spPr>
          <a:xfrm>
            <a:off x="9736791" y="6356350"/>
            <a:ext cx="45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B48499-4F69-46A3-B1B7-785484D01EAC}"/>
              </a:ext>
            </a:extLst>
          </p:cNvPr>
          <p:cNvSpPr/>
          <p:nvPr userDrawn="1"/>
        </p:nvSpPr>
        <p:spPr>
          <a:xfrm>
            <a:off x="7173247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04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7670919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08" y="6109605"/>
            <a:ext cx="749670" cy="621605"/>
          </a:xfrm>
          <a:prstGeom prst="rect">
            <a:avLst/>
          </a:prstGeom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A2C77BDF-8E8E-4F2F-B6EF-A51E39526CBB}"/>
              </a:ext>
            </a:extLst>
          </p:cNvPr>
          <p:cNvSpPr/>
          <p:nvPr userDrawn="1"/>
        </p:nvSpPr>
        <p:spPr>
          <a:xfrm rot="20700000" flipH="1">
            <a:off x="9815409" y="1535347"/>
            <a:ext cx="3197476" cy="5451265"/>
          </a:xfrm>
          <a:custGeom>
            <a:avLst/>
            <a:gdLst>
              <a:gd name="connsiteX0" fmla="*/ 0 w 3197476"/>
              <a:gd name="connsiteY0" fmla="*/ 0 h 5451265"/>
              <a:gd name="connsiteX1" fmla="*/ 3197476 w 3197476"/>
              <a:gd name="connsiteY1" fmla="*/ 0 h 5451265"/>
              <a:gd name="connsiteX2" fmla="*/ 3197476 w 3197476"/>
              <a:gd name="connsiteY2" fmla="*/ 4985887 h 5451265"/>
              <a:gd name="connsiteX3" fmla="*/ 1460662 w 3197476"/>
              <a:gd name="connsiteY3" fmla="*/ 5451265 h 54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7476" h="5451265">
                <a:moveTo>
                  <a:pt x="0" y="0"/>
                </a:moveTo>
                <a:lnTo>
                  <a:pt x="3197476" y="0"/>
                </a:lnTo>
                <a:lnTo>
                  <a:pt x="3197476" y="4985887"/>
                </a:lnTo>
                <a:lnTo>
                  <a:pt x="1460662" y="5451265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5320FC8D-2114-49E5-B94C-729F7A8A86FB}"/>
              </a:ext>
            </a:extLst>
          </p:cNvPr>
          <p:cNvSpPr/>
          <p:nvPr userDrawn="1"/>
        </p:nvSpPr>
        <p:spPr>
          <a:xfrm rot="20700000" flipH="1">
            <a:off x="10030879" y="-274570"/>
            <a:ext cx="3024604" cy="6858000"/>
          </a:xfrm>
          <a:custGeom>
            <a:avLst/>
            <a:gdLst>
              <a:gd name="connsiteX0" fmla="*/ 0 w 3024604"/>
              <a:gd name="connsiteY0" fmla="*/ 568515 h 6858000"/>
              <a:gd name="connsiteX1" fmla="*/ 2121725 w 3024604"/>
              <a:gd name="connsiteY1" fmla="*/ 0 h 6858000"/>
              <a:gd name="connsiteX2" fmla="*/ 3024604 w 3024604"/>
              <a:gd name="connsiteY2" fmla="*/ 0 h 6858000"/>
              <a:gd name="connsiteX3" fmla="*/ 3024604 w 3024604"/>
              <a:gd name="connsiteY3" fmla="*/ 6858000 h 6858000"/>
              <a:gd name="connsiteX4" fmla="*/ 1685263 w 302460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4604" h="6858000">
                <a:moveTo>
                  <a:pt x="0" y="568515"/>
                </a:moveTo>
                <a:lnTo>
                  <a:pt x="2121725" y="0"/>
                </a:lnTo>
                <a:lnTo>
                  <a:pt x="3024604" y="0"/>
                </a:lnTo>
                <a:lnTo>
                  <a:pt x="3024604" y="6858000"/>
                </a:lnTo>
                <a:lnTo>
                  <a:pt x="1685263" y="685800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2B231E76-C021-45E1-A286-ED847F112574}"/>
              </a:ext>
            </a:extLst>
          </p:cNvPr>
          <p:cNvSpPr/>
          <p:nvPr userDrawn="1"/>
        </p:nvSpPr>
        <p:spPr>
          <a:xfrm rot="21217225" flipH="1">
            <a:off x="10307681" y="62106"/>
            <a:ext cx="2336552" cy="6858000"/>
          </a:xfrm>
          <a:custGeom>
            <a:avLst/>
            <a:gdLst>
              <a:gd name="connsiteX0" fmla="*/ 0 w 2336552"/>
              <a:gd name="connsiteY0" fmla="*/ 0 h 6858000"/>
              <a:gd name="connsiteX1" fmla="*/ 2336552 w 2336552"/>
              <a:gd name="connsiteY1" fmla="*/ 0 h 6858000"/>
              <a:gd name="connsiteX2" fmla="*/ 2336552 w 2336552"/>
              <a:gd name="connsiteY2" fmla="*/ 6686254 h 6858000"/>
              <a:gd name="connsiteX3" fmla="*/ 800456 w 2336552"/>
              <a:gd name="connsiteY3" fmla="*/ 6858000 h 6858000"/>
              <a:gd name="connsiteX4" fmla="*/ 766774 w 233655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6552" h="6858000">
                <a:moveTo>
                  <a:pt x="0" y="0"/>
                </a:moveTo>
                <a:lnTo>
                  <a:pt x="2336552" y="0"/>
                </a:lnTo>
                <a:lnTo>
                  <a:pt x="2336552" y="6686254"/>
                </a:lnTo>
                <a:lnTo>
                  <a:pt x="800456" y="6858000"/>
                </a:lnTo>
                <a:lnTo>
                  <a:pt x="766774" y="685800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space réservé du numéro de diapositive 1">
            <a:extLst>
              <a:ext uri="{FF2B5EF4-FFF2-40B4-BE49-F238E27FC236}">
                <a16:creationId xmlns:a16="http://schemas.microsoft.com/office/drawing/2014/main" id="{60DF17CB-BC62-4E06-86CF-468BD3CBB36B}"/>
              </a:ext>
            </a:extLst>
          </p:cNvPr>
          <p:cNvSpPr txBox="1">
            <a:spLocks/>
          </p:cNvSpPr>
          <p:nvPr userDrawn="1"/>
        </p:nvSpPr>
        <p:spPr>
          <a:xfrm>
            <a:off x="9736791" y="6356350"/>
            <a:ext cx="45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4C300070-D770-45DD-A8A7-D58E90B907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1930401"/>
            <a:ext cx="7413626" cy="4362824"/>
          </a:xfrm>
        </p:spPr>
        <p:txBody>
          <a:bodyPr/>
          <a:lstStyle>
            <a:lvl1pPr marL="171450" indent="-171450"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1pPr>
            <a:lvl2pPr marL="628650" indent="-171450"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2pPr>
            <a:lvl3pPr marL="1085850" indent="-171450"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3pPr>
            <a:lvl4pPr marL="1543050" indent="-171450"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4pPr>
            <a:lvl5pPr marL="2000250" indent="-171450"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E96506-753A-483A-BC50-02D8E9F19ABD}"/>
              </a:ext>
            </a:extLst>
          </p:cNvPr>
          <p:cNvSpPr/>
          <p:nvPr userDrawn="1"/>
        </p:nvSpPr>
        <p:spPr>
          <a:xfrm>
            <a:off x="7203725" y="6420408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874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766087"/>
            <a:ext cx="7325468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54" y="6099870"/>
            <a:ext cx="749670" cy="621605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43C68194-2549-4D90-ADE7-4119ED718C4D}"/>
              </a:ext>
            </a:extLst>
          </p:cNvPr>
          <p:cNvGrpSpPr/>
          <p:nvPr userDrawn="1"/>
        </p:nvGrpSpPr>
        <p:grpSpPr>
          <a:xfrm flipH="1">
            <a:off x="8820607" y="-1388565"/>
            <a:ext cx="3524999" cy="2753239"/>
            <a:chOff x="-176387" y="-1388565"/>
            <a:chExt cx="3524999" cy="2753239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D1E5678C-FAE0-4143-A5C3-4801B589D5A1}"/>
                </a:ext>
              </a:extLst>
            </p:cNvPr>
            <p:cNvSpPr/>
            <p:nvPr/>
          </p:nvSpPr>
          <p:spPr>
            <a:xfrm rot="8100000">
              <a:off x="-176387" y="-375136"/>
              <a:ext cx="1465444" cy="1040066"/>
            </a:xfrm>
            <a:custGeom>
              <a:avLst/>
              <a:gdLst>
                <a:gd name="connsiteX0" fmla="*/ 1040066 w 1465444"/>
                <a:gd name="connsiteY0" fmla="*/ 1040066 h 1040066"/>
                <a:gd name="connsiteX1" fmla="*/ 0 w 1465444"/>
                <a:gd name="connsiteY1" fmla="*/ 0 h 1040066"/>
                <a:gd name="connsiteX2" fmla="*/ 1465444 w 1465444"/>
                <a:gd name="connsiteY2" fmla="*/ 0 h 1040066"/>
                <a:gd name="connsiteX3" fmla="*/ 1465444 w 1465444"/>
                <a:gd name="connsiteY3" fmla="*/ 614688 h 1040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444" h="1040066">
                  <a:moveTo>
                    <a:pt x="1040066" y="1040066"/>
                  </a:moveTo>
                  <a:lnTo>
                    <a:pt x="0" y="0"/>
                  </a:lnTo>
                  <a:lnTo>
                    <a:pt x="1465444" y="0"/>
                  </a:lnTo>
                  <a:lnTo>
                    <a:pt x="1465444" y="614688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D9B4E98A-2523-4AD4-A8D9-814A8B983A07}"/>
                </a:ext>
              </a:extLst>
            </p:cNvPr>
            <p:cNvSpPr/>
            <p:nvPr/>
          </p:nvSpPr>
          <p:spPr>
            <a:xfrm rot="8100000">
              <a:off x="595373" y="-1388565"/>
              <a:ext cx="2753239" cy="2753239"/>
            </a:xfrm>
            <a:custGeom>
              <a:avLst/>
              <a:gdLst>
                <a:gd name="connsiteX0" fmla="*/ 2753239 w 2753239"/>
                <a:gd name="connsiteY0" fmla="*/ 2753239 h 2753239"/>
                <a:gd name="connsiteX1" fmla="*/ 0 w 2753239"/>
                <a:gd name="connsiteY1" fmla="*/ 0 h 2753239"/>
                <a:gd name="connsiteX2" fmla="*/ 2753239 w 2753239"/>
                <a:gd name="connsiteY2" fmla="*/ 0 h 2753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53239" h="2753239">
                  <a:moveTo>
                    <a:pt x="2753239" y="2753239"/>
                  </a:moveTo>
                  <a:lnTo>
                    <a:pt x="0" y="0"/>
                  </a:lnTo>
                  <a:lnTo>
                    <a:pt x="2753239" y="0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E971E125-4122-47FB-9119-DDB21CC15109}"/>
                </a:ext>
              </a:extLst>
            </p:cNvPr>
            <p:cNvSpPr/>
            <p:nvPr/>
          </p:nvSpPr>
          <p:spPr>
            <a:xfrm rot="7582775">
              <a:off x="1153617" y="-1094677"/>
              <a:ext cx="1612928" cy="2189355"/>
            </a:xfrm>
            <a:custGeom>
              <a:avLst/>
              <a:gdLst>
                <a:gd name="connsiteX0" fmla="*/ 1612928 w 1612928"/>
                <a:gd name="connsiteY0" fmla="*/ 2189355 h 2189355"/>
                <a:gd name="connsiteX1" fmla="*/ 0 w 1612928"/>
                <a:gd name="connsiteY1" fmla="*/ 0 h 2189355"/>
                <a:gd name="connsiteX2" fmla="*/ 1612928 w 1612928"/>
                <a:gd name="connsiteY2" fmla="*/ 0 h 2189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2928" h="2189355">
                  <a:moveTo>
                    <a:pt x="1612928" y="2189355"/>
                  </a:moveTo>
                  <a:lnTo>
                    <a:pt x="0" y="0"/>
                  </a:lnTo>
                  <a:lnTo>
                    <a:pt x="1612928" y="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CC1B151E-A1E6-4AD6-8FA2-B7B6DE0B25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8" y="1589566"/>
            <a:ext cx="10020301" cy="428503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en-US"/>
            </a:lvl5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10" name="Espace réservé du numéro de diapositive 1">
            <a:extLst>
              <a:ext uri="{FF2B5EF4-FFF2-40B4-BE49-F238E27FC236}">
                <a16:creationId xmlns:a16="http://schemas.microsoft.com/office/drawing/2014/main" id="{9EF3D507-2934-428D-AF51-622764640C84}"/>
              </a:ext>
            </a:extLst>
          </p:cNvPr>
          <p:cNvSpPr txBox="1">
            <a:spLocks/>
          </p:cNvSpPr>
          <p:nvPr userDrawn="1"/>
        </p:nvSpPr>
        <p:spPr>
          <a:xfrm>
            <a:off x="11382532" y="6356350"/>
            <a:ext cx="5034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9665A-BA85-4F15-A2C5-33554756AC4B}"/>
              </a:ext>
            </a:extLst>
          </p:cNvPr>
          <p:cNvSpPr/>
          <p:nvPr userDrawn="1"/>
        </p:nvSpPr>
        <p:spPr>
          <a:xfrm>
            <a:off x="8849467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044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8383593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25" y="6099870"/>
            <a:ext cx="749670" cy="621605"/>
          </a:xfrm>
          <a:prstGeom prst="rect">
            <a:avLst/>
          </a:prstGeom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8BD97427-560C-4562-9B6D-F1C43A875ECF}"/>
              </a:ext>
            </a:extLst>
          </p:cNvPr>
          <p:cNvSpPr/>
          <p:nvPr userDrawn="1"/>
        </p:nvSpPr>
        <p:spPr>
          <a:xfrm rot="2696199">
            <a:off x="10403687" y="4662265"/>
            <a:ext cx="2642384" cy="1643631"/>
          </a:xfrm>
          <a:custGeom>
            <a:avLst/>
            <a:gdLst>
              <a:gd name="connsiteX0" fmla="*/ 0 w 2642384"/>
              <a:gd name="connsiteY0" fmla="*/ 0 h 1643631"/>
              <a:gd name="connsiteX1" fmla="*/ 1194208 w 2642384"/>
              <a:gd name="connsiteY1" fmla="*/ 1 h 1643631"/>
              <a:gd name="connsiteX2" fmla="*/ 2642384 w 2642384"/>
              <a:gd name="connsiteY2" fmla="*/ 1451382 h 1643631"/>
              <a:gd name="connsiteX3" fmla="*/ 2449710 w 2642384"/>
              <a:gd name="connsiteY3" fmla="*/ 1643631 h 1643631"/>
              <a:gd name="connsiteX4" fmla="*/ 0 w 2642384"/>
              <a:gd name="connsiteY4" fmla="*/ 1643631 h 164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2384" h="1643631">
                <a:moveTo>
                  <a:pt x="0" y="0"/>
                </a:moveTo>
                <a:lnTo>
                  <a:pt x="1194208" y="1"/>
                </a:lnTo>
                <a:lnTo>
                  <a:pt x="2642384" y="1451382"/>
                </a:lnTo>
                <a:lnTo>
                  <a:pt x="2449710" y="1643631"/>
                </a:lnTo>
                <a:lnTo>
                  <a:pt x="0" y="164363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4CD5C19F-B137-47EF-B5DA-C8CC898B6A04}"/>
              </a:ext>
            </a:extLst>
          </p:cNvPr>
          <p:cNvSpPr/>
          <p:nvPr userDrawn="1"/>
        </p:nvSpPr>
        <p:spPr>
          <a:xfrm rot="1167943">
            <a:off x="10553642" y="4186794"/>
            <a:ext cx="1928809" cy="3075399"/>
          </a:xfrm>
          <a:custGeom>
            <a:avLst/>
            <a:gdLst>
              <a:gd name="connsiteX0" fmla="*/ 1 w 1928809"/>
              <a:gd name="connsiteY0" fmla="*/ 0 h 3075399"/>
              <a:gd name="connsiteX1" fmla="*/ 1160602 w 1928809"/>
              <a:gd name="connsiteY1" fmla="*/ 0 h 3075399"/>
              <a:gd name="connsiteX2" fmla="*/ 1928809 w 1928809"/>
              <a:gd name="connsiteY2" fmla="*/ 2173480 h 3075399"/>
              <a:gd name="connsiteX3" fmla="*/ 1928808 w 1928809"/>
              <a:gd name="connsiteY3" fmla="*/ 2404293 h 3075399"/>
              <a:gd name="connsiteX4" fmla="*/ 30053 w 1928809"/>
              <a:gd name="connsiteY4" fmla="*/ 3075399 h 3075399"/>
              <a:gd name="connsiteX5" fmla="*/ 0 w 1928809"/>
              <a:gd name="connsiteY5" fmla="*/ 3075399 h 3075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8809" h="3075399">
                <a:moveTo>
                  <a:pt x="1" y="0"/>
                </a:moveTo>
                <a:lnTo>
                  <a:pt x="1160602" y="0"/>
                </a:lnTo>
                <a:lnTo>
                  <a:pt x="1928809" y="2173480"/>
                </a:lnTo>
                <a:lnTo>
                  <a:pt x="1928808" y="2404293"/>
                </a:lnTo>
                <a:lnTo>
                  <a:pt x="30053" y="3075399"/>
                </a:lnTo>
                <a:lnTo>
                  <a:pt x="0" y="3075399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7E851102-B15F-4B2C-B391-C9A0EF6732DE}"/>
              </a:ext>
            </a:extLst>
          </p:cNvPr>
          <p:cNvSpPr/>
          <p:nvPr userDrawn="1"/>
        </p:nvSpPr>
        <p:spPr>
          <a:xfrm rot="21006878">
            <a:off x="10996347" y="3801840"/>
            <a:ext cx="1498006" cy="3119511"/>
          </a:xfrm>
          <a:custGeom>
            <a:avLst/>
            <a:gdLst>
              <a:gd name="connsiteX0" fmla="*/ 1498006 w 1498006"/>
              <a:gd name="connsiteY0" fmla="*/ 0 h 3119511"/>
              <a:gd name="connsiteX1" fmla="*/ 954384 w 1498006"/>
              <a:gd name="connsiteY1" fmla="*/ 3119511 h 3119511"/>
              <a:gd name="connsiteX2" fmla="*/ 0 w 1498006"/>
              <a:gd name="connsiteY2" fmla="*/ 2953195 h 3119511"/>
              <a:gd name="connsiteX3" fmla="*/ 0 w 1498006"/>
              <a:gd name="connsiteY3" fmla="*/ 0 h 311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006" h="3119511">
                <a:moveTo>
                  <a:pt x="1498006" y="0"/>
                </a:moveTo>
                <a:lnTo>
                  <a:pt x="954384" y="3119511"/>
                </a:lnTo>
                <a:lnTo>
                  <a:pt x="0" y="29531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DE4B555D-A225-4E79-8C77-E4E8420A0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8" y="1600199"/>
            <a:ext cx="8383595" cy="428503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en-US"/>
            </a:lvl5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13" name="Espace réservé du numéro de diapositive 1">
            <a:extLst>
              <a:ext uri="{FF2B5EF4-FFF2-40B4-BE49-F238E27FC236}">
                <a16:creationId xmlns:a16="http://schemas.microsoft.com/office/drawing/2014/main" id="{6356823A-18D3-4FF7-9966-804242CC5831}"/>
              </a:ext>
            </a:extLst>
          </p:cNvPr>
          <p:cNvSpPr txBox="1">
            <a:spLocks/>
          </p:cNvSpPr>
          <p:nvPr userDrawn="1"/>
        </p:nvSpPr>
        <p:spPr>
          <a:xfrm>
            <a:off x="9396608" y="6356350"/>
            <a:ext cx="510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3D56E2-C707-4F5A-997C-DEFD97C80C40}"/>
              </a:ext>
            </a:extLst>
          </p:cNvPr>
          <p:cNvSpPr/>
          <p:nvPr userDrawn="1"/>
        </p:nvSpPr>
        <p:spPr>
          <a:xfrm>
            <a:off x="6863542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239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8434193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0" y="6067795"/>
            <a:ext cx="749670" cy="621605"/>
          </a:xfrm>
          <a:prstGeom prst="rect">
            <a:avLst/>
          </a:prstGeom>
        </p:spPr>
      </p:pic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8FAF136F-1F90-4804-A619-DF368AF92809}"/>
              </a:ext>
            </a:extLst>
          </p:cNvPr>
          <p:cNvSpPr/>
          <p:nvPr userDrawn="1"/>
        </p:nvSpPr>
        <p:spPr>
          <a:xfrm rot="15977385" flipH="1">
            <a:off x="7895143" y="2927991"/>
            <a:ext cx="6957463" cy="991144"/>
          </a:xfrm>
          <a:custGeom>
            <a:avLst/>
            <a:gdLst>
              <a:gd name="connsiteX0" fmla="*/ 0 w 6957463"/>
              <a:gd name="connsiteY0" fmla="*/ 0 h 991144"/>
              <a:gd name="connsiteX1" fmla="*/ 64272 w 6957463"/>
              <a:gd name="connsiteY1" fmla="*/ 991144 h 991144"/>
              <a:gd name="connsiteX2" fmla="*/ 6957463 w 6957463"/>
              <a:gd name="connsiteY2" fmla="*/ 991144 h 991144"/>
              <a:gd name="connsiteX3" fmla="*/ 6893190 w 6957463"/>
              <a:gd name="connsiteY3" fmla="*/ 0 h 99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7463" h="991144">
                <a:moveTo>
                  <a:pt x="0" y="0"/>
                </a:moveTo>
                <a:lnTo>
                  <a:pt x="64272" y="991144"/>
                </a:lnTo>
                <a:lnTo>
                  <a:pt x="6957463" y="991144"/>
                </a:lnTo>
                <a:lnTo>
                  <a:pt x="6893190" y="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76A28E4D-CAA5-47B3-A847-5A2A01DE7247}"/>
              </a:ext>
            </a:extLst>
          </p:cNvPr>
          <p:cNvSpPr/>
          <p:nvPr userDrawn="1"/>
        </p:nvSpPr>
        <p:spPr>
          <a:xfrm flipH="1">
            <a:off x="11227085" y="-15809"/>
            <a:ext cx="988373" cy="6878744"/>
          </a:xfrm>
          <a:custGeom>
            <a:avLst/>
            <a:gdLst>
              <a:gd name="connsiteX0" fmla="*/ 988373 w 988373"/>
              <a:gd name="connsiteY0" fmla="*/ 0 h 6878744"/>
              <a:gd name="connsiteX1" fmla="*/ 0 w 988373"/>
              <a:gd name="connsiteY1" fmla="*/ 0 h 6878744"/>
              <a:gd name="connsiteX2" fmla="*/ 0 w 988373"/>
              <a:gd name="connsiteY2" fmla="*/ 6878744 h 6878744"/>
              <a:gd name="connsiteX3" fmla="*/ 988373 w 988373"/>
              <a:gd name="connsiteY3" fmla="*/ 6878744 h 687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8373" h="6878744">
                <a:moveTo>
                  <a:pt x="988373" y="0"/>
                </a:moveTo>
                <a:lnTo>
                  <a:pt x="0" y="0"/>
                </a:lnTo>
                <a:lnTo>
                  <a:pt x="0" y="6878744"/>
                </a:lnTo>
                <a:lnTo>
                  <a:pt x="988373" y="6878744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1DFB41B6-F51F-400D-B05C-24426AC6E52C}"/>
              </a:ext>
            </a:extLst>
          </p:cNvPr>
          <p:cNvSpPr/>
          <p:nvPr userDrawn="1"/>
        </p:nvSpPr>
        <p:spPr>
          <a:xfrm rot="593122" flipH="1">
            <a:off x="11129898" y="-7562"/>
            <a:ext cx="1654787" cy="7064986"/>
          </a:xfrm>
          <a:custGeom>
            <a:avLst/>
            <a:gdLst>
              <a:gd name="connsiteX0" fmla="*/ 1654787 w 1654787"/>
              <a:gd name="connsiteY0" fmla="*/ 82577 h 7064986"/>
              <a:gd name="connsiteX1" fmla="*/ 1180925 w 1654787"/>
              <a:gd name="connsiteY1" fmla="*/ 0 h 7064986"/>
              <a:gd name="connsiteX2" fmla="*/ 0 w 1654787"/>
              <a:gd name="connsiteY2" fmla="*/ 6776615 h 7064986"/>
              <a:gd name="connsiteX3" fmla="*/ 1654787 w 1654787"/>
              <a:gd name="connsiteY3" fmla="*/ 7064986 h 706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4787" h="7064986">
                <a:moveTo>
                  <a:pt x="1654787" y="82577"/>
                </a:moveTo>
                <a:lnTo>
                  <a:pt x="1180925" y="0"/>
                </a:lnTo>
                <a:lnTo>
                  <a:pt x="0" y="6776615"/>
                </a:lnTo>
                <a:lnTo>
                  <a:pt x="1654787" y="7064986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C3A9CBF3-0398-4E26-9602-C16D642452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9" y="1600199"/>
            <a:ext cx="8434194" cy="428503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en-US"/>
            </a:lvl5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10" name="Espace réservé du numéro de diapositive 1">
            <a:extLst>
              <a:ext uri="{FF2B5EF4-FFF2-40B4-BE49-F238E27FC236}">
                <a16:creationId xmlns:a16="http://schemas.microsoft.com/office/drawing/2014/main" id="{89D5A238-ABFE-45BA-A081-1F87185314E2}"/>
              </a:ext>
            </a:extLst>
          </p:cNvPr>
          <p:cNvSpPr txBox="1">
            <a:spLocks/>
          </p:cNvSpPr>
          <p:nvPr userDrawn="1"/>
        </p:nvSpPr>
        <p:spPr>
          <a:xfrm>
            <a:off x="9958192" y="6324275"/>
            <a:ext cx="4556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09F68E-8EB0-46B8-AF14-EAF6A4E61735}"/>
              </a:ext>
            </a:extLst>
          </p:cNvPr>
          <p:cNvSpPr/>
          <p:nvPr userDrawn="1"/>
        </p:nvSpPr>
        <p:spPr>
          <a:xfrm>
            <a:off x="7425126" y="6383726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657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angle rectangle 2">
            <a:extLst>
              <a:ext uri="{FF2B5EF4-FFF2-40B4-BE49-F238E27FC236}">
                <a16:creationId xmlns:a16="http://schemas.microsoft.com/office/drawing/2014/main" id="{45B07614-F66B-4402-8520-7281A7568458}"/>
              </a:ext>
            </a:extLst>
          </p:cNvPr>
          <p:cNvSpPr/>
          <p:nvPr userDrawn="1"/>
        </p:nvSpPr>
        <p:spPr>
          <a:xfrm rot="16200000">
            <a:off x="5706657" y="359957"/>
            <a:ext cx="6337300" cy="665878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rectangle 3">
            <a:extLst>
              <a:ext uri="{FF2B5EF4-FFF2-40B4-BE49-F238E27FC236}">
                <a16:creationId xmlns:a16="http://schemas.microsoft.com/office/drawing/2014/main" id="{ADB706FF-0F36-4FAC-8A6B-92EA5157C4A3}"/>
              </a:ext>
            </a:extLst>
          </p:cNvPr>
          <p:cNvSpPr/>
          <p:nvPr userDrawn="1"/>
        </p:nvSpPr>
        <p:spPr>
          <a:xfrm rot="16200000">
            <a:off x="5981700" y="635000"/>
            <a:ext cx="6223000" cy="6223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9038B913-5A4C-493C-B897-42D9736FC3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9541" y="933841"/>
            <a:ext cx="6827674" cy="5112998"/>
          </a:xfrm>
          <a:custGeom>
            <a:avLst/>
            <a:gdLst>
              <a:gd name="connsiteX0" fmla="*/ 3868838 w 7282543"/>
              <a:gd name="connsiteY0" fmla="*/ 3467804 h 5452213"/>
              <a:gd name="connsiteX1" fmla="*/ 6440201 w 7282543"/>
              <a:gd name="connsiteY1" fmla="*/ 3467804 h 5452213"/>
              <a:gd name="connsiteX2" fmla="*/ 6440201 w 7282543"/>
              <a:gd name="connsiteY2" fmla="*/ 4823489 h 5452213"/>
              <a:gd name="connsiteX3" fmla="*/ 3868838 w 7282543"/>
              <a:gd name="connsiteY3" fmla="*/ 4823489 h 5452213"/>
              <a:gd name="connsiteX4" fmla="*/ 0 w 7282543"/>
              <a:gd name="connsiteY4" fmla="*/ 2829256 h 5452213"/>
              <a:gd name="connsiteX5" fmla="*/ 3768376 w 7282543"/>
              <a:gd name="connsiteY5" fmla="*/ 2829256 h 5452213"/>
              <a:gd name="connsiteX6" fmla="*/ 3768376 w 7282543"/>
              <a:gd name="connsiteY6" fmla="*/ 5452213 h 5452213"/>
              <a:gd name="connsiteX7" fmla="*/ 0 w 7282543"/>
              <a:gd name="connsiteY7" fmla="*/ 5452213 h 5452213"/>
              <a:gd name="connsiteX8" fmla="*/ 3868837 w 7282543"/>
              <a:gd name="connsiteY8" fmla="*/ 1552161 h 5452213"/>
              <a:gd name="connsiteX9" fmla="*/ 7282543 w 7282543"/>
              <a:gd name="connsiteY9" fmla="*/ 1552161 h 5452213"/>
              <a:gd name="connsiteX10" fmla="*/ 7282543 w 7282543"/>
              <a:gd name="connsiteY10" fmla="*/ 3359741 h 5452213"/>
              <a:gd name="connsiteX11" fmla="*/ 3868837 w 7282543"/>
              <a:gd name="connsiteY11" fmla="*/ 3359741 h 5452213"/>
              <a:gd name="connsiteX12" fmla="*/ 1296765 w 7282543"/>
              <a:gd name="connsiteY12" fmla="*/ 697490 h 5452213"/>
              <a:gd name="connsiteX13" fmla="*/ 3768377 w 7282543"/>
              <a:gd name="connsiteY13" fmla="*/ 697490 h 5452213"/>
              <a:gd name="connsiteX14" fmla="*/ 3768377 w 7282543"/>
              <a:gd name="connsiteY14" fmla="*/ 2711369 h 5452213"/>
              <a:gd name="connsiteX15" fmla="*/ 1296765 w 7282543"/>
              <a:gd name="connsiteY15" fmla="*/ 2711369 h 5452213"/>
              <a:gd name="connsiteX16" fmla="*/ 3868839 w 7282543"/>
              <a:gd name="connsiteY16" fmla="*/ 0 h 5452213"/>
              <a:gd name="connsiteX17" fmla="*/ 5952529 w 7282543"/>
              <a:gd name="connsiteY17" fmla="*/ 0 h 5452213"/>
              <a:gd name="connsiteX18" fmla="*/ 5952529 w 7282543"/>
              <a:gd name="connsiteY18" fmla="*/ 1444098 h 5452213"/>
              <a:gd name="connsiteX19" fmla="*/ 3868839 w 7282543"/>
              <a:gd name="connsiteY19" fmla="*/ 1444098 h 545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282543" h="5452213">
                <a:moveTo>
                  <a:pt x="3868838" y="3467804"/>
                </a:moveTo>
                <a:lnTo>
                  <a:pt x="6440201" y="3467804"/>
                </a:lnTo>
                <a:lnTo>
                  <a:pt x="6440201" y="4823489"/>
                </a:lnTo>
                <a:lnTo>
                  <a:pt x="3868838" y="4823489"/>
                </a:lnTo>
                <a:close/>
                <a:moveTo>
                  <a:pt x="0" y="2829256"/>
                </a:moveTo>
                <a:lnTo>
                  <a:pt x="3768376" y="2829256"/>
                </a:lnTo>
                <a:lnTo>
                  <a:pt x="3768376" y="5452213"/>
                </a:lnTo>
                <a:lnTo>
                  <a:pt x="0" y="5452213"/>
                </a:lnTo>
                <a:close/>
                <a:moveTo>
                  <a:pt x="3868837" y="1552161"/>
                </a:moveTo>
                <a:lnTo>
                  <a:pt x="7282543" y="1552161"/>
                </a:lnTo>
                <a:lnTo>
                  <a:pt x="7282543" y="3359741"/>
                </a:lnTo>
                <a:lnTo>
                  <a:pt x="3868837" y="3359741"/>
                </a:lnTo>
                <a:close/>
                <a:moveTo>
                  <a:pt x="1296765" y="697490"/>
                </a:moveTo>
                <a:lnTo>
                  <a:pt x="3768377" y="697490"/>
                </a:lnTo>
                <a:lnTo>
                  <a:pt x="3768377" y="2711369"/>
                </a:lnTo>
                <a:lnTo>
                  <a:pt x="1296765" y="2711369"/>
                </a:lnTo>
                <a:close/>
                <a:moveTo>
                  <a:pt x="3868839" y="0"/>
                </a:moveTo>
                <a:lnTo>
                  <a:pt x="5952529" y="0"/>
                </a:lnTo>
                <a:lnTo>
                  <a:pt x="5952529" y="1444098"/>
                </a:lnTo>
                <a:lnTo>
                  <a:pt x="3868839" y="14440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dist="127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 algn="ctr"/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FDDDA70-9923-4F40-9D5D-967A8D906C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5" y="6099870"/>
            <a:ext cx="749670" cy="6216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00E247-3771-4E32-919C-15A5CD285439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EC19A389-A86B-4B6C-BD68-A7A3B6C67F70}"/>
              </a:ext>
            </a:extLst>
          </p:cNvPr>
          <p:cNvSpPr txBox="1">
            <a:spLocks/>
          </p:cNvSpPr>
          <p:nvPr userDrawn="1"/>
        </p:nvSpPr>
        <p:spPr>
          <a:xfrm>
            <a:off x="5077602" y="6356350"/>
            <a:ext cx="5195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30D0AA-B224-4509-AEA7-6533BD743985}"/>
              </a:ext>
            </a:extLst>
          </p:cNvPr>
          <p:cNvSpPr/>
          <p:nvPr userDrawn="1"/>
        </p:nvSpPr>
        <p:spPr>
          <a:xfrm>
            <a:off x="2544537" y="6420406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268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DC5AB22C-97D2-4067-BFAD-10646C9AB327}"/>
              </a:ext>
            </a:extLst>
          </p:cNvPr>
          <p:cNvSpPr/>
          <p:nvPr userDrawn="1"/>
        </p:nvSpPr>
        <p:spPr>
          <a:xfrm rot="16200000">
            <a:off x="5656296" y="309595"/>
            <a:ext cx="6873809" cy="6223000"/>
          </a:xfrm>
          <a:custGeom>
            <a:avLst/>
            <a:gdLst>
              <a:gd name="connsiteX0" fmla="*/ 6873809 w 6873809"/>
              <a:gd name="connsiteY0" fmla="*/ 5530651 h 6223000"/>
              <a:gd name="connsiteX1" fmla="*/ 6873809 w 6873809"/>
              <a:gd name="connsiteY1" fmla="*/ 6223000 h 6223000"/>
              <a:gd name="connsiteX2" fmla="*/ 0 w 6873809"/>
              <a:gd name="connsiteY2" fmla="*/ 6223000 h 6223000"/>
              <a:gd name="connsiteX3" fmla="*/ 0 w 6873809"/>
              <a:gd name="connsiteY3" fmla="*/ 0 h 622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3809" h="6223000">
                <a:moveTo>
                  <a:pt x="6873809" y="5530651"/>
                </a:moveTo>
                <a:lnTo>
                  <a:pt x="6873809" y="6223000"/>
                </a:lnTo>
                <a:lnTo>
                  <a:pt x="0" y="6223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7DA8FE58-5674-4410-925A-6BBDEB0FE847}"/>
              </a:ext>
            </a:extLst>
          </p:cNvPr>
          <p:cNvSpPr/>
          <p:nvPr userDrawn="1"/>
        </p:nvSpPr>
        <p:spPr>
          <a:xfrm rot="16200000">
            <a:off x="5438404" y="91703"/>
            <a:ext cx="6873809" cy="6658785"/>
          </a:xfrm>
          <a:custGeom>
            <a:avLst/>
            <a:gdLst>
              <a:gd name="connsiteX0" fmla="*/ 6873809 w 6873809"/>
              <a:gd name="connsiteY0" fmla="*/ 6289760 h 6658785"/>
              <a:gd name="connsiteX1" fmla="*/ 6873809 w 6873809"/>
              <a:gd name="connsiteY1" fmla="*/ 6658785 h 6658785"/>
              <a:gd name="connsiteX2" fmla="*/ 0 w 6873809"/>
              <a:gd name="connsiteY2" fmla="*/ 6658785 h 6658785"/>
              <a:gd name="connsiteX3" fmla="*/ 0 w 6873809"/>
              <a:gd name="connsiteY3" fmla="*/ 0 h 665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3809" h="6658785">
                <a:moveTo>
                  <a:pt x="6873809" y="6289760"/>
                </a:moveTo>
                <a:lnTo>
                  <a:pt x="6873809" y="6658785"/>
                </a:lnTo>
                <a:lnTo>
                  <a:pt x="0" y="66587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Espace réservé pour une image  10">
            <a:extLst>
              <a:ext uri="{FF2B5EF4-FFF2-40B4-BE49-F238E27FC236}">
                <a16:creationId xmlns:a16="http://schemas.microsoft.com/office/drawing/2014/main" id="{ED99230A-DB39-4366-921E-217E3D97A0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5914" y="1054100"/>
            <a:ext cx="5404406" cy="4448248"/>
          </a:xfrm>
          <a:custGeom>
            <a:avLst/>
            <a:gdLst>
              <a:gd name="connsiteX0" fmla="*/ 550086 w 5404406"/>
              <a:gd name="connsiteY0" fmla="*/ 2273139 h 4448248"/>
              <a:gd name="connsiteX1" fmla="*/ 2267734 w 5404406"/>
              <a:gd name="connsiteY1" fmla="*/ 2273139 h 4448248"/>
              <a:gd name="connsiteX2" fmla="*/ 2267734 w 5404406"/>
              <a:gd name="connsiteY2" fmla="*/ 4065864 h 4448248"/>
              <a:gd name="connsiteX3" fmla="*/ 550086 w 5404406"/>
              <a:gd name="connsiteY3" fmla="*/ 4065864 h 4448248"/>
              <a:gd name="connsiteX4" fmla="*/ 2339720 w 5404406"/>
              <a:gd name="connsiteY4" fmla="*/ 2251148 h 4448248"/>
              <a:gd name="connsiteX5" fmla="*/ 5404406 w 5404406"/>
              <a:gd name="connsiteY5" fmla="*/ 2251148 h 4448248"/>
              <a:gd name="connsiteX6" fmla="*/ 5404406 w 5404406"/>
              <a:gd name="connsiteY6" fmla="*/ 4448248 h 4448248"/>
              <a:gd name="connsiteX7" fmla="*/ 2339720 w 5404406"/>
              <a:gd name="connsiteY7" fmla="*/ 4448248 h 4448248"/>
              <a:gd name="connsiteX8" fmla="*/ 3153586 w 5404406"/>
              <a:gd name="connsiteY8" fmla="*/ 874217 h 4448248"/>
              <a:gd name="connsiteX9" fmla="*/ 4985534 w 5404406"/>
              <a:gd name="connsiteY9" fmla="*/ 874217 h 4448248"/>
              <a:gd name="connsiteX10" fmla="*/ 4985534 w 5404406"/>
              <a:gd name="connsiteY10" fmla="*/ 2187556 h 4448248"/>
              <a:gd name="connsiteX11" fmla="*/ 3153586 w 5404406"/>
              <a:gd name="connsiteY11" fmla="*/ 2187556 h 4448248"/>
              <a:gd name="connsiteX12" fmla="*/ 0 w 5404406"/>
              <a:gd name="connsiteY12" fmla="*/ 0 h 4448248"/>
              <a:gd name="connsiteX13" fmla="*/ 3064686 w 5404406"/>
              <a:gd name="connsiteY13" fmla="*/ 0 h 4448248"/>
              <a:gd name="connsiteX14" fmla="*/ 3064686 w 5404406"/>
              <a:gd name="connsiteY14" fmla="*/ 2197100 h 4448248"/>
              <a:gd name="connsiteX15" fmla="*/ 0 w 5404406"/>
              <a:gd name="connsiteY15" fmla="*/ 2197100 h 4448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4406" h="4448248">
                <a:moveTo>
                  <a:pt x="550086" y="2273139"/>
                </a:moveTo>
                <a:lnTo>
                  <a:pt x="2267734" y="2273139"/>
                </a:lnTo>
                <a:lnTo>
                  <a:pt x="2267734" y="4065864"/>
                </a:lnTo>
                <a:lnTo>
                  <a:pt x="550086" y="4065864"/>
                </a:lnTo>
                <a:close/>
                <a:moveTo>
                  <a:pt x="2339720" y="2251148"/>
                </a:moveTo>
                <a:lnTo>
                  <a:pt x="5404406" y="2251148"/>
                </a:lnTo>
                <a:lnTo>
                  <a:pt x="5404406" y="4448248"/>
                </a:lnTo>
                <a:lnTo>
                  <a:pt x="2339720" y="4448248"/>
                </a:lnTo>
                <a:close/>
                <a:moveTo>
                  <a:pt x="3153586" y="874217"/>
                </a:moveTo>
                <a:lnTo>
                  <a:pt x="4985534" y="874217"/>
                </a:lnTo>
                <a:lnTo>
                  <a:pt x="4985534" y="2187556"/>
                </a:lnTo>
                <a:lnTo>
                  <a:pt x="3153586" y="2187556"/>
                </a:lnTo>
                <a:close/>
                <a:moveTo>
                  <a:pt x="0" y="0"/>
                </a:moveTo>
                <a:lnTo>
                  <a:pt x="3064686" y="0"/>
                </a:lnTo>
                <a:lnTo>
                  <a:pt x="3064686" y="2197100"/>
                </a:lnTo>
                <a:lnTo>
                  <a:pt x="0" y="21971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dist="12700" dir="36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BEF97E-3F0F-4EAC-B85D-3BF49B7644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2" y="6045547"/>
            <a:ext cx="749670" cy="6216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76BC93-7384-43C6-B6D5-6087F9D8CA58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A93A9DA9-35CC-4F09-A9A9-3A4579B45BBC}"/>
              </a:ext>
            </a:extLst>
          </p:cNvPr>
          <p:cNvSpPr txBox="1">
            <a:spLocks/>
          </p:cNvSpPr>
          <p:nvPr userDrawn="1"/>
        </p:nvSpPr>
        <p:spPr>
          <a:xfrm>
            <a:off x="5077604" y="6356350"/>
            <a:ext cx="468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32C97-6F91-43B6-B123-57A174C36EB3}"/>
              </a:ext>
            </a:extLst>
          </p:cNvPr>
          <p:cNvSpPr/>
          <p:nvPr userDrawn="1"/>
        </p:nvSpPr>
        <p:spPr>
          <a:xfrm>
            <a:off x="2544535" y="6420406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888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CF1F607-4754-4D6D-9A85-58C828661575}"/>
              </a:ext>
            </a:extLst>
          </p:cNvPr>
          <p:cNvSpPr/>
          <p:nvPr userDrawn="1"/>
        </p:nvSpPr>
        <p:spPr>
          <a:xfrm rot="20695576">
            <a:off x="7723016" y="2266810"/>
            <a:ext cx="2156108" cy="2156108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899015-52E7-4F09-A9F8-A63DAAC15C16}"/>
              </a:ext>
            </a:extLst>
          </p:cNvPr>
          <p:cNvSpPr/>
          <p:nvPr userDrawn="1"/>
        </p:nvSpPr>
        <p:spPr>
          <a:xfrm rot="19939691">
            <a:off x="7677008" y="2343009"/>
            <a:ext cx="2156108" cy="2156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347AF49-7F6B-41C8-BA93-21ECA5396B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8603" y="1710531"/>
            <a:ext cx="4403726" cy="3748405"/>
          </a:xfrm>
          <a:solidFill>
            <a:schemeClr val="accent2"/>
          </a:solidFill>
        </p:spPr>
        <p:txBody>
          <a:bodyPr lIns="288000" tIns="72000" rIns="288000" bIns="72000" anchor="ctr">
            <a:no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/>
              <a:t>Votre message important ici</a:t>
            </a:r>
            <a:endParaRPr lang="en-US"/>
          </a:p>
        </p:txBody>
      </p:sp>
      <p:sp>
        <p:nvSpPr>
          <p:cNvPr id="13" name="Espace réservé pour une image  11">
            <a:extLst>
              <a:ext uri="{FF2B5EF4-FFF2-40B4-BE49-F238E27FC236}">
                <a16:creationId xmlns:a16="http://schemas.microsoft.com/office/drawing/2014/main" id="{97D02B87-603A-4C07-A9AB-6278CFC7DA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55063" y="3429000"/>
            <a:ext cx="3436937" cy="3429000"/>
          </a:xfrm>
          <a:solidFill>
            <a:schemeClr val="accent3"/>
          </a:solid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BEF97E-3F0F-4EAC-B85D-3BF49B7644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74" y="6039343"/>
            <a:ext cx="749670" cy="621605"/>
          </a:xfrm>
          <a:prstGeom prst="rect">
            <a:avLst/>
          </a:prstGeom>
        </p:spPr>
      </p:pic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2037AC24-618B-4DC9-833F-A370C7F543D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34000" y="0"/>
            <a:ext cx="3421063" cy="3429000"/>
          </a:xfrm>
          <a:solidFill>
            <a:schemeClr val="accent3"/>
          </a:solid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22E56BE5-7D92-48D6-8471-50DB1A5F12B5}"/>
              </a:ext>
            </a:extLst>
          </p:cNvPr>
          <p:cNvSpPr txBox="1">
            <a:spLocks/>
          </p:cNvSpPr>
          <p:nvPr userDrawn="1"/>
        </p:nvSpPr>
        <p:spPr>
          <a:xfrm>
            <a:off x="8095129" y="6356350"/>
            <a:ext cx="4903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A2FA61-3BEB-4DA8-99EC-7B2D01E8DEDC}"/>
              </a:ext>
            </a:extLst>
          </p:cNvPr>
          <p:cNvSpPr/>
          <p:nvPr userDrawn="1"/>
        </p:nvSpPr>
        <p:spPr>
          <a:xfrm>
            <a:off x="5562063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861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960" userDrawn="1">
          <p15:clr>
            <a:srgbClr val="FBAE40"/>
          </p15:clr>
        </p15:guide>
        <p15:guide id="3" pos="665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CF1F607-4754-4D6D-9A85-58C828661575}"/>
              </a:ext>
            </a:extLst>
          </p:cNvPr>
          <p:cNvSpPr/>
          <p:nvPr userDrawn="1"/>
        </p:nvSpPr>
        <p:spPr>
          <a:xfrm rot="20695576">
            <a:off x="5988442" y="2082577"/>
            <a:ext cx="2156108" cy="2156108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899015-52E7-4F09-A9F8-A63DAAC15C16}"/>
              </a:ext>
            </a:extLst>
          </p:cNvPr>
          <p:cNvSpPr/>
          <p:nvPr userDrawn="1"/>
        </p:nvSpPr>
        <p:spPr>
          <a:xfrm rot="19939691">
            <a:off x="6281889" y="1895659"/>
            <a:ext cx="3066681" cy="3066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F62179AD-6744-477D-8028-8A4AD53EBD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58336" y="0"/>
            <a:ext cx="6233664" cy="6858000"/>
          </a:xfrm>
          <a:custGeom>
            <a:avLst/>
            <a:gdLst>
              <a:gd name="connsiteX0" fmla="*/ 2370468 w 6233664"/>
              <a:gd name="connsiteY0" fmla="*/ 0 h 6858000"/>
              <a:gd name="connsiteX1" fmla="*/ 6233664 w 6233664"/>
              <a:gd name="connsiteY1" fmla="*/ 0 h 6858000"/>
              <a:gd name="connsiteX2" fmla="*/ 6233664 w 6233664"/>
              <a:gd name="connsiteY2" fmla="*/ 6858000 h 6858000"/>
              <a:gd name="connsiteX3" fmla="*/ 1265728 w 6233664"/>
              <a:gd name="connsiteY3" fmla="*/ 6858000 h 6858000"/>
              <a:gd name="connsiteX4" fmla="*/ 0 w 6233664"/>
              <a:gd name="connsiteY4" fmla="*/ 21119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3664" h="6858000">
                <a:moveTo>
                  <a:pt x="2370468" y="0"/>
                </a:moveTo>
                <a:lnTo>
                  <a:pt x="6233664" y="0"/>
                </a:lnTo>
                <a:lnTo>
                  <a:pt x="6233664" y="6858000"/>
                </a:lnTo>
                <a:lnTo>
                  <a:pt x="1265728" y="6858000"/>
                </a:lnTo>
                <a:lnTo>
                  <a:pt x="0" y="21119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65100" dist="254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/>
            </a:lvl1pPr>
          </a:lstStyle>
          <a:p>
            <a:pPr lvl="0" algn="ctr"/>
            <a:endParaRPr lang="en-US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347AF49-7F6B-41C8-BA93-21ECA5396B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8603" y="1196974"/>
            <a:ext cx="4403726" cy="2232026"/>
          </a:xfrm>
          <a:noFill/>
        </p:spPr>
        <p:txBody>
          <a:bodyPr lIns="288000" tIns="72000" rIns="288000" bIns="72000" anchor="ctr">
            <a:no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fr-FR"/>
              <a:t>Votre message important ici</a:t>
            </a:r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BEF97E-3F0F-4EAC-B85D-3BF49B7644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25" y="6045022"/>
            <a:ext cx="749670" cy="62160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D15F39A-9993-4C4A-9F5F-150006D014C2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55B66A21-F79F-45BB-8CA2-0A610BF744B9}"/>
              </a:ext>
            </a:extLst>
          </p:cNvPr>
          <p:cNvSpPr txBox="1">
            <a:spLocks/>
          </p:cNvSpPr>
          <p:nvPr userDrawn="1"/>
        </p:nvSpPr>
        <p:spPr>
          <a:xfrm>
            <a:off x="6263531" y="6356350"/>
            <a:ext cx="5980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EF5B33-450D-47F9-A5F3-DD14BA1FD800}"/>
              </a:ext>
            </a:extLst>
          </p:cNvPr>
          <p:cNvSpPr/>
          <p:nvPr userDrawn="1"/>
        </p:nvSpPr>
        <p:spPr>
          <a:xfrm>
            <a:off x="3730466" y="6420406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26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960">
          <p15:clr>
            <a:srgbClr val="FBAE40"/>
          </p15:clr>
        </p15:guide>
        <p15:guide id="3" pos="665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>
            <a:extLst>
              <a:ext uri="{FF2B5EF4-FFF2-40B4-BE49-F238E27FC236}">
                <a16:creationId xmlns:a16="http://schemas.microsoft.com/office/drawing/2014/main" id="{DE65FEA1-54DE-4D8B-94BD-84372D0E7F47}"/>
              </a:ext>
            </a:extLst>
          </p:cNvPr>
          <p:cNvGrpSpPr/>
          <p:nvPr userDrawn="1"/>
        </p:nvGrpSpPr>
        <p:grpSpPr>
          <a:xfrm>
            <a:off x="8236793" y="4128539"/>
            <a:ext cx="3602064" cy="2366309"/>
            <a:chOff x="8236793" y="4128539"/>
            <a:chExt cx="3602064" cy="236630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6E65180-D30C-4890-8D50-DC461043DA1D}"/>
                </a:ext>
              </a:extLst>
            </p:cNvPr>
            <p:cNvSpPr/>
            <p:nvPr userDrawn="1"/>
          </p:nvSpPr>
          <p:spPr>
            <a:xfrm rot="18900000">
              <a:off x="8236793" y="5086994"/>
              <a:ext cx="1176237" cy="1176237"/>
            </a:xfrm>
            <a:prstGeom prst="rect">
              <a:avLst/>
            </a:pr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001EBC7-24EF-4C1F-A3A3-D46500798ED4}"/>
                </a:ext>
              </a:extLst>
            </p:cNvPr>
            <p:cNvSpPr/>
            <p:nvPr userDrawn="1"/>
          </p:nvSpPr>
          <p:spPr>
            <a:xfrm rot="18900000">
              <a:off x="9185624" y="4128539"/>
              <a:ext cx="1210439" cy="1234956"/>
            </a:xfrm>
            <a:prstGeom prst="rect">
              <a:avLst/>
            </a:pr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463431B-50CD-4B6D-8C2A-EB450BD19455}"/>
                </a:ext>
              </a:extLst>
            </p:cNvPr>
            <p:cNvSpPr/>
            <p:nvPr userDrawn="1"/>
          </p:nvSpPr>
          <p:spPr>
            <a:xfrm rot="18900000">
              <a:off x="10247861" y="4871627"/>
              <a:ext cx="1590996" cy="1623221"/>
            </a:xfrm>
            <a:prstGeom prst="rect">
              <a:avLst/>
            </a:pr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Espace réservé pour une image  19">
            <a:extLst>
              <a:ext uri="{FF2B5EF4-FFF2-40B4-BE49-F238E27FC236}">
                <a16:creationId xmlns:a16="http://schemas.microsoft.com/office/drawing/2014/main" id="{D709C2E3-5F21-4BDB-BF6F-D59B47F48A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530303" cy="4453328"/>
          </a:xfrm>
          <a:custGeom>
            <a:avLst/>
            <a:gdLst>
              <a:gd name="connsiteX0" fmla="*/ 1246430 w 9530303"/>
              <a:gd name="connsiteY0" fmla="*/ 2057959 h 4453328"/>
              <a:gd name="connsiteX1" fmla="*/ 2446020 w 9530303"/>
              <a:gd name="connsiteY1" fmla="*/ 3257549 h 4453328"/>
              <a:gd name="connsiteX2" fmla="*/ 1250241 w 9530303"/>
              <a:gd name="connsiteY2" fmla="*/ 4453328 h 4453328"/>
              <a:gd name="connsiteX3" fmla="*/ 50651 w 9530303"/>
              <a:gd name="connsiteY3" fmla="*/ 3253738 h 4453328"/>
              <a:gd name="connsiteX4" fmla="*/ 3844852 w 9530303"/>
              <a:gd name="connsiteY4" fmla="*/ 2011940 h 4453328"/>
              <a:gd name="connsiteX5" fmla="*/ 4785380 w 9530303"/>
              <a:gd name="connsiteY5" fmla="*/ 2952468 h 4453328"/>
              <a:gd name="connsiteX6" fmla="*/ 3847840 w 9530303"/>
              <a:gd name="connsiteY6" fmla="*/ 3890009 h 4453328"/>
              <a:gd name="connsiteX7" fmla="*/ 2907311 w 9530303"/>
              <a:gd name="connsiteY7" fmla="*/ 2949481 h 4453328"/>
              <a:gd name="connsiteX8" fmla="*/ 2545641 w 9530303"/>
              <a:gd name="connsiteY8" fmla="*/ 747321 h 4453328"/>
              <a:gd name="connsiteX9" fmla="*/ 3745230 w 9530303"/>
              <a:gd name="connsiteY9" fmla="*/ 1946910 h 4453328"/>
              <a:gd name="connsiteX10" fmla="*/ 2549451 w 9530303"/>
              <a:gd name="connsiteY10" fmla="*/ 3142689 h 4453328"/>
              <a:gd name="connsiteX11" fmla="*/ 1349862 w 9530303"/>
              <a:gd name="connsiteY11" fmla="*/ 1943100 h 4453328"/>
              <a:gd name="connsiteX12" fmla="*/ 5143237 w 9530303"/>
              <a:gd name="connsiteY12" fmla="*/ 747320 h 4453328"/>
              <a:gd name="connsiteX13" fmla="*/ 6342826 w 9530303"/>
              <a:gd name="connsiteY13" fmla="*/ 1946910 h 4453328"/>
              <a:gd name="connsiteX14" fmla="*/ 5147048 w 9530303"/>
              <a:gd name="connsiteY14" fmla="*/ 3142689 h 4453328"/>
              <a:gd name="connsiteX15" fmla="*/ 3947458 w 9530303"/>
              <a:gd name="connsiteY15" fmla="*/ 1943100 h 4453328"/>
              <a:gd name="connsiteX16" fmla="*/ 3844850 w 9530303"/>
              <a:gd name="connsiteY16" fmla="*/ 1 h 4453328"/>
              <a:gd name="connsiteX17" fmla="*/ 4785378 w 9530303"/>
              <a:gd name="connsiteY17" fmla="*/ 940528 h 4453328"/>
              <a:gd name="connsiteX18" fmla="*/ 3847838 w 9530303"/>
              <a:gd name="connsiteY18" fmla="*/ 1878069 h 4453328"/>
              <a:gd name="connsiteX19" fmla="*/ 2907310 w 9530303"/>
              <a:gd name="connsiteY19" fmla="*/ 937541 h 4453328"/>
              <a:gd name="connsiteX20" fmla="*/ 5901729 w 9530303"/>
              <a:gd name="connsiteY20" fmla="*/ 0 h 4453328"/>
              <a:gd name="connsiteX21" fmla="*/ 8453567 w 9530303"/>
              <a:gd name="connsiteY21" fmla="*/ 0 h 4453328"/>
              <a:gd name="connsiteX22" fmla="*/ 9530303 w 9530303"/>
              <a:gd name="connsiteY22" fmla="*/ 1076735 h 4453328"/>
              <a:gd name="connsiteX23" fmla="*/ 7599323 w 9530303"/>
              <a:gd name="connsiteY23" fmla="*/ 3007716 h 4453328"/>
              <a:gd name="connsiteX24" fmla="*/ 5246668 w 9530303"/>
              <a:gd name="connsiteY24" fmla="*/ 655061 h 4453328"/>
              <a:gd name="connsiteX25" fmla="*/ 5737858 w 9530303"/>
              <a:gd name="connsiteY25" fmla="*/ 0 h 4453328"/>
              <a:gd name="connsiteX26" fmla="*/ 4867584 w 9530303"/>
              <a:gd name="connsiteY26" fmla="*/ 870274 h 4453328"/>
              <a:gd name="connsiteX27" fmla="*/ 4435697 w 9530303"/>
              <a:gd name="connsiteY27" fmla="*/ 438386 h 4453328"/>
              <a:gd name="connsiteX28" fmla="*/ 4874084 w 9530303"/>
              <a:gd name="connsiteY28" fmla="*/ 1 h 4453328"/>
              <a:gd name="connsiteX29" fmla="*/ 0 w 9530303"/>
              <a:gd name="connsiteY29" fmla="*/ 0 h 4453328"/>
              <a:gd name="connsiteX30" fmla="*/ 1783079 w 9530303"/>
              <a:gd name="connsiteY30" fmla="*/ 0 h 4453328"/>
              <a:gd name="connsiteX31" fmla="*/ 2446019 w 9530303"/>
              <a:gd name="connsiteY31" fmla="*/ 662939 h 4453328"/>
              <a:gd name="connsiteX32" fmla="*/ 1250240 w 9530303"/>
              <a:gd name="connsiteY32" fmla="*/ 1858718 h 4453328"/>
              <a:gd name="connsiteX33" fmla="*/ 0 w 9530303"/>
              <a:gd name="connsiteY33" fmla="*/ 608480 h 445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530303" h="4453328">
                <a:moveTo>
                  <a:pt x="1246430" y="2057959"/>
                </a:moveTo>
                <a:lnTo>
                  <a:pt x="2446020" y="3257549"/>
                </a:lnTo>
                <a:lnTo>
                  <a:pt x="1250241" y="4453328"/>
                </a:lnTo>
                <a:lnTo>
                  <a:pt x="50651" y="3253738"/>
                </a:lnTo>
                <a:close/>
                <a:moveTo>
                  <a:pt x="3844852" y="2011940"/>
                </a:moveTo>
                <a:lnTo>
                  <a:pt x="4785380" y="2952468"/>
                </a:lnTo>
                <a:lnTo>
                  <a:pt x="3847840" y="3890009"/>
                </a:lnTo>
                <a:lnTo>
                  <a:pt x="2907311" y="2949481"/>
                </a:lnTo>
                <a:close/>
                <a:moveTo>
                  <a:pt x="2545641" y="747321"/>
                </a:moveTo>
                <a:lnTo>
                  <a:pt x="3745230" y="1946910"/>
                </a:lnTo>
                <a:lnTo>
                  <a:pt x="2549451" y="3142689"/>
                </a:lnTo>
                <a:lnTo>
                  <a:pt x="1349862" y="1943100"/>
                </a:lnTo>
                <a:close/>
                <a:moveTo>
                  <a:pt x="5143237" y="747320"/>
                </a:moveTo>
                <a:lnTo>
                  <a:pt x="6342826" y="1946910"/>
                </a:lnTo>
                <a:lnTo>
                  <a:pt x="5147048" y="3142689"/>
                </a:lnTo>
                <a:lnTo>
                  <a:pt x="3947458" y="1943100"/>
                </a:lnTo>
                <a:close/>
                <a:moveTo>
                  <a:pt x="3844850" y="1"/>
                </a:moveTo>
                <a:lnTo>
                  <a:pt x="4785378" y="940528"/>
                </a:lnTo>
                <a:lnTo>
                  <a:pt x="3847838" y="1878069"/>
                </a:lnTo>
                <a:lnTo>
                  <a:pt x="2907310" y="937541"/>
                </a:lnTo>
                <a:close/>
                <a:moveTo>
                  <a:pt x="5901729" y="0"/>
                </a:moveTo>
                <a:lnTo>
                  <a:pt x="8453567" y="0"/>
                </a:lnTo>
                <a:lnTo>
                  <a:pt x="9530303" y="1076735"/>
                </a:lnTo>
                <a:lnTo>
                  <a:pt x="7599323" y="3007716"/>
                </a:lnTo>
                <a:lnTo>
                  <a:pt x="5246668" y="655061"/>
                </a:lnTo>
                <a:close/>
                <a:moveTo>
                  <a:pt x="5737858" y="0"/>
                </a:moveTo>
                <a:lnTo>
                  <a:pt x="4867584" y="870274"/>
                </a:lnTo>
                <a:lnTo>
                  <a:pt x="4435697" y="438386"/>
                </a:lnTo>
                <a:lnTo>
                  <a:pt x="4874084" y="1"/>
                </a:lnTo>
                <a:close/>
                <a:moveTo>
                  <a:pt x="0" y="0"/>
                </a:moveTo>
                <a:lnTo>
                  <a:pt x="1783079" y="0"/>
                </a:lnTo>
                <a:lnTo>
                  <a:pt x="2446019" y="662939"/>
                </a:lnTo>
                <a:lnTo>
                  <a:pt x="1250240" y="1858718"/>
                </a:lnTo>
                <a:lnTo>
                  <a:pt x="0" y="6084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vert="horz" wrap="square" lIns="91440" tIns="45720" rIns="91440" bIns="45720" rtlCol="0" anchor="ctr">
            <a:noAutofit/>
          </a:bodyPr>
          <a:lstStyle>
            <a:lvl1pPr algn="l">
              <a:defRPr lang="en-US"/>
            </a:lvl1pPr>
          </a:lstStyle>
          <a:p>
            <a:pPr lvl="0" algn="ctr"/>
            <a:endParaRPr lang="en-US"/>
          </a:p>
        </p:txBody>
      </p:sp>
      <p:sp>
        <p:nvSpPr>
          <p:cNvPr id="21" name="Espace réservé du texte 6">
            <a:extLst>
              <a:ext uri="{FF2B5EF4-FFF2-40B4-BE49-F238E27FC236}">
                <a16:creationId xmlns:a16="http://schemas.microsoft.com/office/drawing/2014/main" id="{649B846D-3105-44FB-9E94-858ECD4E1A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44903" y="3378200"/>
            <a:ext cx="6866098" cy="1082675"/>
          </a:xfrm>
          <a:noFill/>
        </p:spPr>
        <p:txBody>
          <a:bodyPr lIns="288000" tIns="72000" rIns="288000" bIns="72000" anchor="ctr">
            <a:noAutofit/>
          </a:bodyPr>
          <a:lstStyle>
            <a:lvl1pPr algn="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Votre message important ici</a:t>
            </a:r>
            <a:endParaRPr lang="en-US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8175BFF8-3291-4035-92B7-956CB18E5A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6" y="6042180"/>
            <a:ext cx="749670" cy="621605"/>
          </a:xfrm>
          <a:prstGeom prst="rect">
            <a:avLst/>
          </a:prstGeom>
        </p:spPr>
      </p:pic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E34E4536-584E-46E5-B8B8-97F9068A602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399933" y="2414004"/>
            <a:ext cx="1695683" cy="1695683"/>
          </a:xfrm>
          <a:solidFill>
            <a:schemeClr val="accent2">
              <a:alpha val="7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 </a:t>
            </a:r>
            <a:endParaRPr lang="en-US" dirty="0"/>
          </a:p>
        </p:txBody>
      </p:sp>
      <p:sp>
        <p:nvSpPr>
          <p:cNvPr id="29" name="Espace réservé du texte 26">
            <a:extLst>
              <a:ext uri="{FF2B5EF4-FFF2-40B4-BE49-F238E27FC236}">
                <a16:creationId xmlns:a16="http://schemas.microsoft.com/office/drawing/2014/main" id="{73C5E72F-7236-45FA-B43F-6B5E2BEF85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2700000">
            <a:off x="3183120" y="277417"/>
            <a:ext cx="1333060" cy="1323972"/>
          </a:xfrm>
          <a:solidFill>
            <a:schemeClr val="accent2">
              <a:alpha val="7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 </a:t>
            </a:r>
            <a:endParaRPr lang="en-US" dirty="0"/>
          </a:p>
        </p:txBody>
      </p:sp>
      <p:sp>
        <p:nvSpPr>
          <p:cNvPr id="30" name="Espace réservé du texte 26">
            <a:extLst>
              <a:ext uri="{FF2B5EF4-FFF2-40B4-BE49-F238E27FC236}">
                <a16:creationId xmlns:a16="http://schemas.microsoft.com/office/drawing/2014/main" id="{9263ABA1-D824-4900-BD9B-E8919FCAE2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700000">
            <a:off x="1699076" y="1103679"/>
            <a:ext cx="1698442" cy="1685988"/>
          </a:xfrm>
          <a:solidFill>
            <a:schemeClr val="accent1">
              <a:alpha val="6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 </a:t>
            </a:r>
            <a:endParaRPr lang="en-US" dirty="0"/>
          </a:p>
        </p:txBody>
      </p:sp>
      <p:sp>
        <p:nvSpPr>
          <p:cNvPr id="31" name="Espace réservé du texte 26">
            <a:extLst>
              <a:ext uri="{FF2B5EF4-FFF2-40B4-BE49-F238E27FC236}">
                <a16:creationId xmlns:a16="http://schemas.microsoft.com/office/drawing/2014/main" id="{0FCC9BCC-F5AD-46AE-B241-B96EBC78DD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700000">
            <a:off x="4297020" y="1103678"/>
            <a:ext cx="1698442" cy="1685988"/>
          </a:xfrm>
          <a:solidFill>
            <a:schemeClr val="accent1">
              <a:alpha val="6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 </a:t>
            </a:r>
            <a:endParaRPr lang="en-US" dirty="0"/>
          </a:p>
        </p:txBody>
      </p:sp>
      <p:sp>
        <p:nvSpPr>
          <p:cNvPr id="1025" name="Espace réservé du texte 1024">
            <a:extLst>
              <a:ext uri="{FF2B5EF4-FFF2-40B4-BE49-F238E27FC236}">
                <a16:creationId xmlns:a16="http://schemas.microsoft.com/office/drawing/2014/main" id="{7FD066B1-9A80-4AB9-B242-772C216143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25550" y="4688280"/>
            <a:ext cx="10585450" cy="1671594"/>
          </a:xfrm>
        </p:spPr>
        <p:txBody>
          <a:bodyPr>
            <a:noAutofit/>
          </a:bodyPr>
          <a:lstStyle>
            <a:lvl1pPr algn="r">
              <a:defRPr sz="1200"/>
            </a:lvl1pPr>
            <a:lvl2pPr algn="r">
              <a:defRPr sz="1200"/>
            </a:lvl2pPr>
            <a:lvl3pPr algn="r">
              <a:defRPr sz="1200"/>
            </a:lvl3pPr>
            <a:lvl4pPr algn="r">
              <a:defRPr sz="1200"/>
            </a:lvl4pPr>
            <a:lvl5pPr algn="r"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4" name="Espace réservé du numéro de diapositive 1">
            <a:extLst>
              <a:ext uri="{FF2B5EF4-FFF2-40B4-BE49-F238E27FC236}">
                <a16:creationId xmlns:a16="http://schemas.microsoft.com/office/drawing/2014/main" id="{E91B4C1F-B953-4013-BB01-DBC278E08C5C}"/>
              </a:ext>
            </a:extLst>
          </p:cNvPr>
          <p:cNvSpPr txBox="1">
            <a:spLocks/>
          </p:cNvSpPr>
          <p:nvPr userDrawn="1"/>
        </p:nvSpPr>
        <p:spPr>
          <a:xfrm>
            <a:off x="11459330" y="6356350"/>
            <a:ext cx="426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10FC57-37C3-4121-B406-DBD050EDDAED}"/>
              </a:ext>
            </a:extLst>
          </p:cNvPr>
          <p:cNvSpPr/>
          <p:nvPr userDrawn="1"/>
        </p:nvSpPr>
        <p:spPr>
          <a:xfrm>
            <a:off x="8926264" y="6417564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32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8CE728-E1C9-4577-AA25-D29406C0846C}"/>
              </a:ext>
            </a:extLst>
          </p:cNvPr>
          <p:cNvSpPr/>
          <p:nvPr userDrawn="1"/>
        </p:nvSpPr>
        <p:spPr>
          <a:xfrm>
            <a:off x="693020" y="0"/>
            <a:ext cx="280492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56">
            <a:extLst>
              <a:ext uri="{FF2B5EF4-FFF2-40B4-BE49-F238E27FC236}">
                <a16:creationId xmlns:a16="http://schemas.microsoft.com/office/drawing/2014/main" id="{02EF3BD7-8408-4DB0-A2CB-4106C06E3B6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536721" y="5539525"/>
            <a:ext cx="1117519" cy="931522"/>
            <a:chOff x="1659" y="342"/>
            <a:chExt cx="4362" cy="3636"/>
          </a:xfrm>
        </p:grpSpPr>
        <p:sp>
          <p:nvSpPr>
            <p:cNvPr id="9" name="Freeform 57">
              <a:extLst>
                <a:ext uri="{FF2B5EF4-FFF2-40B4-BE49-F238E27FC236}">
                  <a16:creationId xmlns:a16="http://schemas.microsoft.com/office/drawing/2014/main" id="{91E90703-54E9-4614-9966-047371BE9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832"/>
              <a:ext cx="642" cy="826"/>
            </a:xfrm>
            <a:custGeom>
              <a:avLst/>
              <a:gdLst>
                <a:gd name="T0" fmla="*/ 630 w 642"/>
                <a:gd name="T1" fmla="*/ 0 h 826"/>
                <a:gd name="T2" fmla="*/ 630 w 642"/>
                <a:gd name="T3" fmla="*/ 156 h 826"/>
                <a:gd name="T4" fmla="*/ 188 w 642"/>
                <a:gd name="T5" fmla="*/ 156 h 826"/>
                <a:gd name="T6" fmla="*/ 188 w 642"/>
                <a:gd name="T7" fmla="*/ 334 h 826"/>
                <a:gd name="T8" fmla="*/ 584 w 642"/>
                <a:gd name="T9" fmla="*/ 334 h 826"/>
                <a:gd name="T10" fmla="*/ 584 w 642"/>
                <a:gd name="T11" fmla="*/ 488 h 826"/>
                <a:gd name="T12" fmla="*/ 188 w 642"/>
                <a:gd name="T13" fmla="*/ 488 h 826"/>
                <a:gd name="T14" fmla="*/ 188 w 642"/>
                <a:gd name="T15" fmla="*/ 672 h 826"/>
                <a:gd name="T16" fmla="*/ 642 w 642"/>
                <a:gd name="T17" fmla="*/ 672 h 826"/>
                <a:gd name="T18" fmla="*/ 642 w 642"/>
                <a:gd name="T19" fmla="*/ 826 h 826"/>
                <a:gd name="T20" fmla="*/ 0 w 642"/>
                <a:gd name="T21" fmla="*/ 826 h 826"/>
                <a:gd name="T22" fmla="*/ 0 w 642"/>
                <a:gd name="T23" fmla="*/ 0 h 826"/>
                <a:gd name="T24" fmla="*/ 630 w 642"/>
                <a:gd name="T25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2" h="826">
                  <a:moveTo>
                    <a:pt x="630" y="0"/>
                  </a:moveTo>
                  <a:lnTo>
                    <a:pt x="630" y="156"/>
                  </a:lnTo>
                  <a:lnTo>
                    <a:pt x="188" y="156"/>
                  </a:lnTo>
                  <a:lnTo>
                    <a:pt x="188" y="334"/>
                  </a:lnTo>
                  <a:lnTo>
                    <a:pt x="584" y="334"/>
                  </a:lnTo>
                  <a:lnTo>
                    <a:pt x="584" y="488"/>
                  </a:lnTo>
                  <a:lnTo>
                    <a:pt x="188" y="488"/>
                  </a:lnTo>
                  <a:lnTo>
                    <a:pt x="188" y="672"/>
                  </a:lnTo>
                  <a:lnTo>
                    <a:pt x="642" y="672"/>
                  </a:lnTo>
                  <a:lnTo>
                    <a:pt x="642" y="826"/>
                  </a:lnTo>
                  <a:lnTo>
                    <a:pt x="0" y="826"/>
                  </a:lnTo>
                  <a:lnTo>
                    <a:pt x="0" y="0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8">
              <a:extLst>
                <a:ext uri="{FF2B5EF4-FFF2-40B4-BE49-F238E27FC236}">
                  <a16:creationId xmlns:a16="http://schemas.microsoft.com/office/drawing/2014/main" id="{EDE66EF0-66FA-43CB-833E-75232711B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" y="1832"/>
              <a:ext cx="844" cy="826"/>
            </a:xfrm>
            <a:custGeom>
              <a:avLst/>
              <a:gdLst>
                <a:gd name="T0" fmla="*/ 200 w 844"/>
                <a:gd name="T1" fmla="*/ 0 h 826"/>
                <a:gd name="T2" fmla="*/ 426 w 844"/>
                <a:gd name="T3" fmla="*/ 624 h 826"/>
                <a:gd name="T4" fmla="*/ 652 w 844"/>
                <a:gd name="T5" fmla="*/ 0 h 826"/>
                <a:gd name="T6" fmla="*/ 844 w 844"/>
                <a:gd name="T7" fmla="*/ 0 h 826"/>
                <a:gd name="T8" fmla="*/ 516 w 844"/>
                <a:gd name="T9" fmla="*/ 826 h 826"/>
                <a:gd name="T10" fmla="*/ 324 w 844"/>
                <a:gd name="T11" fmla="*/ 826 h 826"/>
                <a:gd name="T12" fmla="*/ 0 w 844"/>
                <a:gd name="T13" fmla="*/ 0 h 826"/>
                <a:gd name="T14" fmla="*/ 200 w 844"/>
                <a:gd name="T15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4" h="826">
                  <a:moveTo>
                    <a:pt x="200" y="0"/>
                  </a:moveTo>
                  <a:lnTo>
                    <a:pt x="426" y="624"/>
                  </a:lnTo>
                  <a:lnTo>
                    <a:pt x="652" y="0"/>
                  </a:lnTo>
                  <a:lnTo>
                    <a:pt x="844" y="0"/>
                  </a:lnTo>
                  <a:lnTo>
                    <a:pt x="516" y="826"/>
                  </a:lnTo>
                  <a:lnTo>
                    <a:pt x="324" y="826"/>
                  </a:lnTo>
                  <a:lnTo>
                    <a:pt x="0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59">
              <a:extLst>
                <a:ext uri="{FF2B5EF4-FFF2-40B4-BE49-F238E27FC236}">
                  <a16:creationId xmlns:a16="http://schemas.microsoft.com/office/drawing/2014/main" id="{A1D0FDAB-982A-4CDE-A8C5-754F7FEE8E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1832"/>
              <a:ext cx="905" cy="826"/>
            </a:xfrm>
            <a:custGeom>
              <a:avLst/>
              <a:gdLst>
                <a:gd name="T0" fmla="*/ 641 w 905"/>
                <a:gd name="T1" fmla="*/ 666 h 826"/>
                <a:gd name="T2" fmla="*/ 258 w 905"/>
                <a:gd name="T3" fmla="*/ 666 h 826"/>
                <a:gd name="T4" fmla="*/ 192 w 905"/>
                <a:gd name="T5" fmla="*/ 826 h 826"/>
                <a:gd name="T6" fmla="*/ 0 w 905"/>
                <a:gd name="T7" fmla="*/ 826 h 826"/>
                <a:gd name="T8" fmla="*/ 359 w 905"/>
                <a:gd name="T9" fmla="*/ 0 h 826"/>
                <a:gd name="T10" fmla="*/ 551 w 905"/>
                <a:gd name="T11" fmla="*/ 0 h 826"/>
                <a:gd name="T12" fmla="*/ 905 w 905"/>
                <a:gd name="T13" fmla="*/ 826 h 826"/>
                <a:gd name="T14" fmla="*/ 705 w 905"/>
                <a:gd name="T15" fmla="*/ 826 h 826"/>
                <a:gd name="T16" fmla="*/ 641 w 905"/>
                <a:gd name="T17" fmla="*/ 666 h 826"/>
                <a:gd name="T18" fmla="*/ 581 w 905"/>
                <a:gd name="T19" fmla="*/ 516 h 826"/>
                <a:gd name="T20" fmla="*/ 451 w 905"/>
                <a:gd name="T21" fmla="*/ 196 h 826"/>
                <a:gd name="T22" fmla="*/ 319 w 905"/>
                <a:gd name="T23" fmla="*/ 516 h 826"/>
                <a:gd name="T24" fmla="*/ 581 w 905"/>
                <a:gd name="T25" fmla="*/ 516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5" h="826">
                  <a:moveTo>
                    <a:pt x="641" y="666"/>
                  </a:moveTo>
                  <a:lnTo>
                    <a:pt x="258" y="666"/>
                  </a:lnTo>
                  <a:lnTo>
                    <a:pt x="192" y="826"/>
                  </a:lnTo>
                  <a:lnTo>
                    <a:pt x="0" y="826"/>
                  </a:lnTo>
                  <a:lnTo>
                    <a:pt x="359" y="0"/>
                  </a:lnTo>
                  <a:lnTo>
                    <a:pt x="551" y="0"/>
                  </a:lnTo>
                  <a:lnTo>
                    <a:pt x="905" y="826"/>
                  </a:lnTo>
                  <a:lnTo>
                    <a:pt x="705" y="826"/>
                  </a:lnTo>
                  <a:lnTo>
                    <a:pt x="641" y="666"/>
                  </a:lnTo>
                  <a:close/>
                  <a:moveTo>
                    <a:pt x="581" y="516"/>
                  </a:moveTo>
                  <a:lnTo>
                    <a:pt x="451" y="196"/>
                  </a:lnTo>
                  <a:lnTo>
                    <a:pt x="319" y="516"/>
                  </a:lnTo>
                  <a:lnTo>
                    <a:pt x="581" y="5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0">
              <a:extLst>
                <a:ext uri="{FF2B5EF4-FFF2-40B4-BE49-F238E27FC236}">
                  <a16:creationId xmlns:a16="http://schemas.microsoft.com/office/drawing/2014/main" id="{84B2E0FB-ED3E-499D-B8A9-67B06456E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" y="2864"/>
              <a:ext cx="312" cy="360"/>
            </a:xfrm>
            <a:custGeom>
              <a:avLst/>
              <a:gdLst>
                <a:gd name="T0" fmla="*/ 312 w 312"/>
                <a:gd name="T1" fmla="*/ 184 h 360"/>
                <a:gd name="T2" fmla="*/ 312 w 312"/>
                <a:gd name="T3" fmla="*/ 312 h 360"/>
                <a:gd name="T4" fmla="*/ 286 w 312"/>
                <a:gd name="T5" fmla="*/ 332 h 360"/>
                <a:gd name="T6" fmla="*/ 254 w 312"/>
                <a:gd name="T7" fmla="*/ 346 h 360"/>
                <a:gd name="T8" fmla="*/ 220 w 312"/>
                <a:gd name="T9" fmla="*/ 356 h 360"/>
                <a:gd name="T10" fmla="*/ 186 w 312"/>
                <a:gd name="T11" fmla="*/ 360 h 360"/>
                <a:gd name="T12" fmla="*/ 166 w 312"/>
                <a:gd name="T13" fmla="*/ 358 h 360"/>
                <a:gd name="T14" fmla="*/ 130 w 312"/>
                <a:gd name="T15" fmla="*/ 352 h 360"/>
                <a:gd name="T16" fmla="*/ 98 w 312"/>
                <a:gd name="T17" fmla="*/ 338 h 360"/>
                <a:gd name="T18" fmla="*/ 68 w 312"/>
                <a:gd name="T19" fmla="*/ 318 h 360"/>
                <a:gd name="T20" fmla="*/ 42 w 312"/>
                <a:gd name="T21" fmla="*/ 294 h 360"/>
                <a:gd name="T22" fmla="*/ 22 w 312"/>
                <a:gd name="T23" fmla="*/ 266 h 360"/>
                <a:gd name="T24" fmla="*/ 8 w 312"/>
                <a:gd name="T25" fmla="*/ 234 h 360"/>
                <a:gd name="T26" fmla="*/ 2 w 312"/>
                <a:gd name="T27" fmla="*/ 198 h 360"/>
                <a:gd name="T28" fmla="*/ 0 w 312"/>
                <a:gd name="T29" fmla="*/ 180 h 360"/>
                <a:gd name="T30" fmla="*/ 4 w 312"/>
                <a:gd name="T31" fmla="*/ 144 h 360"/>
                <a:gd name="T32" fmla="*/ 16 w 312"/>
                <a:gd name="T33" fmla="*/ 110 h 360"/>
                <a:gd name="T34" fmla="*/ 32 w 312"/>
                <a:gd name="T35" fmla="*/ 80 h 360"/>
                <a:gd name="T36" fmla="*/ 56 w 312"/>
                <a:gd name="T37" fmla="*/ 52 h 360"/>
                <a:gd name="T38" fmla="*/ 82 w 312"/>
                <a:gd name="T39" fmla="*/ 32 h 360"/>
                <a:gd name="T40" fmla="*/ 114 w 312"/>
                <a:gd name="T41" fmla="*/ 14 h 360"/>
                <a:gd name="T42" fmla="*/ 150 w 312"/>
                <a:gd name="T43" fmla="*/ 4 h 360"/>
                <a:gd name="T44" fmla="*/ 186 w 312"/>
                <a:gd name="T45" fmla="*/ 0 h 360"/>
                <a:gd name="T46" fmla="*/ 204 w 312"/>
                <a:gd name="T47" fmla="*/ 2 h 360"/>
                <a:gd name="T48" fmla="*/ 238 w 312"/>
                <a:gd name="T49" fmla="*/ 8 h 360"/>
                <a:gd name="T50" fmla="*/ 270 w 312"/>
                <a:gd name="T51" fmla="*/ 20 h 360"/>
                <a:gd name="T52" fmla="*/ 300 w 312"/>
                <a:gd name="T53" fmla="*/ 38 h 360"/>
                <a:gd name="T54" fmla="*/ 300 w 312"/>
                <a:gd name="T55" fmla="*/ 64 h 360"/>
                <a:gd name="T56" fmla="*/ 288 w 312"/>
                <a:gd name="T57" fmla="*/ 54 h 360"/>
                <a:gd name="T58" fmla="*/ 262 w 312"/>
                <a:gd name="T59" fmla="*/ 38 h 360"/>
                <a:gd name="T60" fmla="*/ 234 w 312"/>
                <a:gd name="T61" fmla="*/ 28 h 360"/>
                <a:gd name="T62" fmla="*/ 202 w 312"/>
                <a:gd name="T63" fmla="*/ 22 h 360"/>
                <a:gd name="T64" fmla="*/ 186 w 312"/>
                <a:gd name="T65" fmla="*/ 20 h 360"/>
                <a:gd name="T66" fmla="*/ 154 w 312"/>
                <a:gd name="T67" fmla="*/ 24 h 360"/>
                <a:gd name="T68" fmla="*/ 122 w 312"/>
                <a:gd name="T69" fmla="*/ 34 h 360"/>
                <a:gd name="T70" fmla="*/ 94 w 312"/>
                <a:gd name="T71" fmla="*/ 48 h 360"/>
                <a:gd name="T72" fmla="*/ 70 w 312"/>
                <a:gd name="T73" fmla="*/ 68 h 360"/>
                <a:gd name="T74" fmla="*/ 50 w 312"/>
                <a:gd name="T75" fmla="*/ 90 h 360"/>
                <a:gd name="T76" fmla="*/ 36 w 312"/>
                <a:gd name="T77" fmla="*/ 118 h 360"/>
                <a:gd name="T78" fmla="*/ 26 w 312"/>
                <a:gd name="T79" fmla="*/ 148 h 360"/>
                <a:gd name="T80" fmla="*/ 22 w 312"/>
                <a:gd name="T81" fmla="*/ 180 h 360"/>
                <a:gd name="T82" fmla="*/ 22 w 312"/>
                <a:gd name="T83" fmla="*/ 196 h 360"/>
                <a:gd name="T84" fmla="*/ 30 w 312"/>
                <a:gd name="T85" fmla="*/ 228 h 360"/>
                <a:gd name="T86" fmla="*/ 42 w 312"/>
                <a:gd name="T87" fmla="*/ 256 h 360"/>
                <a:gd name="T88" fmla="*/ 60 w 312"/>
                <a:gd name="T89" fmla="*/ 280 h 360"/>
                <a:gd name="T90" fmla="*/ 82 w 312"/>
                <a:gd name="T91" fmla="*/ 302 h 360"/>
                <a:gd name="T92" fmla="*/ 108 w 312"/>
                <a:gd name="T93" fmla="*/ 320 h 360"/>
                <a:gd name="T94" fmla="*/ 138 w 312"/>
                <a:gd name="T95" fmla="*/ 332 h 360"/>
                <a:gd name="T96" fmla="*/ 170 w 312"/>
                <a:gd name="T97" fmla="*/ 338 h 360"/>
                <a:gd name="T98" fmla="*/ 186 w 312"/>
                <a:gd name="T99" fmla="*/ 338 h 360"/>
                <a:gd name="T100" fmla="*/ 216 w 312"/>
                <a:gd name="T101" fmla="*/ 336 h 360"/>
                <a:gd name="T102" fmla="*/ 244 w 312"/>
                <a:gd name="T103" fmla="*/ 330 h 360"/>
                <a:gd name="T104" fmla="*/ 292 w 312"/>
                <a:gd name="T105" fmla="*/ 30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2" h="360">
                  <a:moveTo>
                    <a:pt x="292" y="184"/>
                  </a:moveTo>
                  <a:lnTo>
                    <a:pt x="312" y="184"/>
                  </a:lnTo>
                  <a:lnTo>
                    <a:pt x="312" y="312"/>
                  </a:lnTo>
                  <a:lnTo>
                    <a:pt x="312" y="312"/>
                  </a:lnTo>
                  <a:lnTo>
                    <a:pt x="300" y="322"/>
                  </a:lnTo>
                  <a:lnTo>
                    <a:pt x="286" y="332"/>
                  </a:lnTo>
                  <a:lnTo>
                    <a:pt x="270" y="340"/>
                  </a:lnTo>
                  <a:lnTo>
                    <a:pt x="254" y="346"/>
                  </a:lnTo>
                  <a:lnTo>
                    <a:pt x="238" y="352"/>
                  </a:lnTo>
                  <a:lnTo>
                    <a:pt x="220" y="356"/>
                  </a:lnTo>
                  <a:lnTo>
                    <a:pt x="204" y="358"/>
                  </a:lnTo>
                  <a:lnTo>
                    <a:pt x="186" y="360"/>
                  </a:lnTo>
                  <a:lnTo>
                    <a:pt x="186" y="360"/>
                  </a:lnTo>
                  <a:lnTo>
                    <a:pt x="166" y="358"/>
                  </a:lnTo>
                  <a:lnTo>
                    <a:pt x="148" y="356"/>
                  </a:lnTo>
                  <a:lnTo>
                    <a:pt x="130" y="352"/>
                  </a:lnTo>
                  <a:lnTo>
                    <a:pt x="114" y="346"/>
                  </a:lnTo>
                  <a:lnTo>
                    <a:pt x="98" y="338"/>
                  </a:lnTo>
                  <a:lnTo>
                    <a:pt x="82" y="328"/>
                  </a:lnTo>
                  <a:lnTo>
                    <a:pt x="68" y="318"/>
                  </a:lnTo>
                  <a:lnTo>
                    <a:pt x="54" y="306"/>
                  </a:lnTo>
                  <a:lnTo>
                    <a:pt x="42" y="294"/>
                  </a:lnTo>
                  <a:lnTo>
                    <a:pt x="32" y="280"/>
                  </a:lnTo>
                  <a:lnTo>
                    <a:pt x="22" y="266"/>
                  </a:lnTo>
                  <a:lnTo>
                    <a:pt x="16" y="250"/>
                  </a:lnTo>
                  <a:lnTo>
                    <a:pt x="8" y="234"/>
                  </a:lnTo>
                  <a:lnTo>
                    <a:pt x="4" y="216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2" y="162"/>
                  </a:lnTo>
                  <a:lnTo>
                    <a:pt x="4" y="144"/>
                  </a:lnTo>
                  <a:lnTo>
                    <a:pt x="8" y="126"/>
                  </a:lnTo>
                  <a:lnTo>
                    <a:pt x="16" y="110"/>
                  </a:lnTo>
                  <a:lnTo>
                    <a:pt x="24" y="94"/>
                  </a:lnTo>
                  <a:lnTo>
                    <a:pt x="32" y="80"/>
                  </a:lnTo>
                  <a:lnTo>
                    <a:pt x="44" y="66"/>
                  </a:lnTo>
                  <a:lnTo>
                    <a:pt x="56" y="52"/>
                  </a:lnTo>
                  <a:lnTo>
                    <a:pt x="68" y="42"/>
                  </a:lnTo>
                  <a:lnTo>
                    <a:pt x="82" y="32"/>
                  </a:lnTo>
                  <a:lnTo>
                    <a:pt x="98" y="22"/>
                  </a:lnTo>
                  <a:lnTo>
                    <a:pt x="114" y="14"/>
                  </a:lnTo>
                  <a:lnTo>
                    <a:pt x="132" y="8"/>
                  </a:lnTo>
                  <a:lnTo>
                    <a:pt x="150" y="4"/>
                  </a:lnTo>
                  <a:lnTo>
                    <a:pt x="168" y="2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204" y="2"/>
                  </a:lnTo>
                  <a:lnTo>
                    <a:pt x="222" y="4"/>
                  </a:lnTo>
                  <a:lnTo>
                    <a:pt x="238" y="8"/>
                  </a:lnTo>
                  <a:lnTo>
                    <a:pt x="254" y="14"/>
                  </a:lnTo>
                  <a:lnTo>
                    <a:pt x="270" y="20"/>
                  </a:lnTo>
                  <a:lnTo>
                    <a:pt x="286" y="28"/>
                  </a:lnTo>
                  <a:lnTo>
                    <a:pt x="300" y="38"/>
                  </a:lnTo>
                  <a:lnTo>
                    <a:pt x="312" y="48"/>
                  </a:lnTo>
                  <a:lnTo>
                    <a:pt x="300" y="64"/>
                  </a:lnTo>
                  <a:lnTo>
                    <a:pt x="300" y="64"/>
                  </a:lnTo>
                  <a:lnTo>
                    <a:pt x="288" y="54"/>
                  </a:lnTo>
                  <a:lnTo>
                    <a:pt x="276" y="46"/>
                  </a:lnTo>
                  <a:lnTo>
                    <a:pt x="262" y="38"/>
                  </a:lnTo>
                  <a:lnTo>
                    <a:pt x="248" y="32"/>
                  </a:lnTo>
                  <a:lnTo>
                    <a:pt x="234" y="28"/>
                  </a:lnTo>
                  <a:lnTo>
                    <a:pt x="218" y="24"/>
                  </a:lnTo>
                  <a:lnTo>
                    <a:pt x="202" y="22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70" y="22"/>
                  </a:lnTo>
                  <a:lnTo>
                    <a:pt x="154" y="24"/>
                  </a:lnTo>
                  <a:lnTo>
                    <a:pt x="138" y="28"/>
                  </a:lnTo>
                  <a:lnTo>
                    <a:pt x="122" y="34"/>
                  </a:lnTo>
                  <a:lnTo>
                    <a:pt x="108" y="40"/>
                  </a:lnTo>
                  <a:lnTo>
                    <a:pt x="94" y="48"/>
                  </a:lnTo>
                  <a:lnTo>
                    <a:pt x="82" y="58"/>
                  </a:lnTo>
                  <a:lnTo>
                    <a:pt x="70" y="68"/>
                  </a:lnTo>
                  <a:lnTo>
                    <a:pt x="60" y="78"/>
                  </a:lnTo>
                  <a:lnTo>
                    <a:pt x="50" y="90"/>
                  </a:lnTo>
                  <a:lnTo>
                    <a:pt x="42" y="104"/>
                  </a:lnTo>
                  <a:lnTo>
                    <a:pt x="36" y="118"/>
                  </a:lnTo>
                  <a:lnTo>
                    <a:pt x="30" y="132"/>
                  </a:lnTo>
                  <a:lnTo>
                    <a:pt x="26" y="148"/>
                  </a:lnTo>
                  <a:lnTo>
                    <a:pt x="22" y="164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2" y="196"/>
                  </a:lnTo>
                  <a:lnTo>
                    <a:pt x="26" y="212"/>
                  </a:lnTo>
                  <a:lnTo>
                    <a:pt x="30" y="228"/>
                  </a:lnTo>
                  <a:lnTo>
                    <a:pt x="36" y="242"/>
                  </a:lnTo>
                  <a:lnTo>
                    <a:pt x="42" y="256"/>
                  </a:lnTo>
                  <a:lnTo>
                    <a:pt x="50" y="268"/>
                  </a:lnTo>
                  <a:lnTo>
                    <a:pt x="60" y="280"/>
                  </a:lnTo>
                  <a:lnTo>
                    <a:pt x="70" y="292"/>
                  </a:lnTo>
                  <a:lnTo>
                    <a:pt x="82" y="302"/>
                  </a:lnTo>
                  <a:lnTo>
                    <a:pt x="94" y="312"/>
                  </a:lnTo>
                  <a:lnTo>
                    <a:pt x="108" y="320"/>
                  </a:lnTo>
                  <a:lnTo>
                    <a:pt x="122" y="326"/>
                  </a:lnTo>
                  <a:lnTo>
                    <a:pt x="138" y="332"/>
                  </a:lnTo>
                  <a:lnTo>
                    <a:pt x="154" y="336"/>
                  </a:lnTo>
                  <a:lnTo>
                    <a:pt x="170" y="338"/>
                  </a:lnTo>
                  <a:lnTo>
                    <a:pt x="186" y="338"/>
                  </a:lnTo>
                  <a:lnTo>
                    <a:pt x="186" y="338"/>
                  </a:lnTo>
                  <a:lnTo>
                    <a:pt x="202" y="338"/>
                  </a:lnTo>
                  <a:lnTo>
                    <a:pt x="216" y="336"/>
                  </a:lnTo>
                  <a:lnTo>
                    <a:pt x="230" y="334"/>
                  </a:lnTo>
                  <a:lnTo>
                    <a:pt x="244" y="330"/>
                  </a:lnTo>
                  <a:lnTo>
                    <a:pt x="270" y="318"/>
                  </a:lnTo>
                  <a:lnTo>
                    <a:pt x="292" y="302"/>
                  </a:lnTo>
                  <a:lnTo>
                    <a:pt x="292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1">
              <a:extLst>
                <a:ext uri="{FF2B5EF4-FFF2-40B4-BE49-F238E27FC236}">
                  <a16:creationId xmlns:a16="http://schemas.microsoft.com/office/drawing/2014/main" id="{4BB0263B-933C-44F2-A9B9-A88B0F751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" y="2956"/>
              <a:ext cx="122" cy="266"/>
            </a:xfrm>
            <a:custGeom>
              <a:avLst/>
              <a:gdLst>
                <a:gd name="T0" fmla="*/ 122 w 122"/>
                <a:gd name="T1" fmla="*/ 0 h 266"/>
                <a:gd name="T2" fmla="*/ 122 w 122"/>
                <a:gd name="T3" fmla="*/ 22 h 266"/>
                <a:gd name="T4" fmla="*/ 122 w 122"/>
                <a:gd name="T5" fmla="*/ 22 h 266"/>
                <a:gd name="T6" fmla="*/ 100 w 122"/>
                <a:gd name="T7" fmla="*/ 24 h 266"/>
                <a:gd name="T8" fmla="*/ 82 w 122"/>
                <a:gd name="T9" fmla="*/ 28 h 266"/>
                <a:gd name="T10" fmla="*/ 66 w 122"/>
                <a:gd name="T11" fmla="*/ 38 h 266"/>
                <a:gd name="T12" fmla="*/ 52 w 122"/>
                <a:gd name="T13" fmla="*/ 48 h 266"/>
                <a:gd name="T14" fmla="*/ 40 w 122"/>
                <a:gd name="T15" fmla="*/ 64 h 266"/>
                <a:gd name="T16" fmla="*/ 30 w 122"/>
                <a:gd name="T17" fmla="*/ 80 h 266"/>
                <a:gd name="T18" fmla="*/ 24 w 122"/>
                <a:gd name="T19" fmla="*/ 100 h 266"/>
                <a:gd name="T20" fmla="*/ 22 w 122"/>
                <a:gd name="T21" fmla="*/ 122 h 266"/>
                <a:gd name="T22" fmla="*/ 22 w 122"/>
                <a:gd name="T23" fmla="*/ 266 h 266"/>
                <a:gd name="T24" fmla="*/ 0 w 122"/>
                <a:gd name="T25" fmla="*/ 266 h 266"/>
                <a:gd name="T26" fmla="*/ 0 w 122"/>
                <a:gd name="T27" fmla="*/ 0 h 266"/>
                <a:gd name="T28" fmla="*/ 22 w 122"/>
                <a:gd name="T29" fmla="*/ 0 h 266"/>
                <a:gd name="T30" fmla="*/ 22 w 122"/>
                <a:gd name="T31" fmla="*/ 68 h 266"/>
                <a:gd name="T32" fmla="*/ 22 w 122"/>
                <a:gd name="T33" fmla="*/ 68 h 266"/>
                <a:gd name="T34" fmla="*/ 28 w 122"/>
                <a:gd name="T35" fmla="*/ 52 h 266"/>
                <a:gd name="T36" fmla="*/ 38 w 122"/>
                <a:gd name="T37" fmla="*/ 38 h 266"/>
                <a:gd name="T38" fmla="*/ 48 w 122"/>
                <a:gd name="T39" fmla="*/ 28 h 266"/>
                <a:gd name="T40" fmla="*/ 60 w 122"/>
                <a:gd name="T41" fmla="*/ 18 h 266"/>
                <a:gd name="T42" fmla="*/ 74 w 122"/>
                <a:gd name="T43" fmla="*/ 10 h 266"/>
                <a:gd name="T44" fmla="*/ 88 w 122"/>
                <a:gd name="T45" fmla="*/ 4 h 266"/>
                <a:gd name="T46" fmla="*/ 104 w 122"/>
                <a:gd name="T47" fmla="*/ 2 h 266"/>
                <a:gd name="T48" fmla="*/ 122 w 122"/>
                <a:gd name="T49" fmla="*/ 0 h 266"/>
                <a:gd name="T50" fmla="*/ 122 w 122"/>
                <a:gd name="T5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2" h="266">
                  <a:moveTo>
                    <a:pt x="122" y="0"/>
                  </a:moveTo>
                  <a:lnTo>
                    <a:pt x="122" y="22"/>
                  </a:lnTo>
                  <a:lnTo>
                    <a:pt x="122" y="22"/>
                  </a:lnTo>
                  <a:lnTo>
                    <a:pt x="100" y="24"/>
                  </a:lnTo>
                  <a:lnTo>
                    <a:pt x="82" y="28"/>
                  </a:lnTo>
                  <a:lnTo>
                    <a:pt x="66" y="38"/>
                  </a:lnTo>
                  <a:lnTo>
                    <a:pt x="52" y="48"/>
                  </a:lnTo>
                  <a:lnTo>
                    <a:pt x="40" y="64"/>
                  </a:lnTo>
                  <a:lnTo>
                    <a:pt x="30" y="80"/>
                  </a:lnTo>
                  <a:lnTo>
                    <a:pt x="24" y="100"/>
                  </a:lnTo>
                  <a:lnTo>
                    <a:pt x="22" y="122"/>
                  </a:lnTo>
                  <a:lnTo>
                    <a:pt x="22" y="266"/>
                  </a:lnTo>
                  <a:lnTo>
                    <a:pt x="0" y="266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68"/>
                  </a:lnTo>
                  <a:lnTo>
                    <a:pt x="22" y="68"/>
                  </a:lnTo>
                  <a:lnTo>
                    <a:pt x="28" y="52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60" y="18"/>
                  </a:lnTo>
                  <a:lnTo>
                    <a:pt x="74" y="10"/>
                  </a:lnTo>
                  <a:lnTo>
                    <a:pt x="88" y="4"/>
                  </a:lnTo>
                  <a:lnTo>
                    <a:pt x="104" y="2"/>
                  </a:lnTo>
                  <a:lnTo>
                    <a:pt x="122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2">
              <a:extLst>
                <a:ext uri="{FF2B5EF4-FFF2-40B4-BE49-F238E27FC236}">
                  <a16:creationId xmlns:a16="http://schemas.microsoft.com/office/drawing/2014/main" id="{08C30471-45A5-4EED-96A3-BC114D8641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5" y="2956"/>
              <a:ext cx="264" cy="268"/>
            </a:xfrm>
            <a:custGeom>
              <a:avLst/>
              <a:gdLst>
                <a:gd name="T0" fmla="*/ 264 w 264"/>
                <a:gd name="T1" fmla="*/ 134 h 268"/>
                <a:gd name="T2" fmla="*/ 262 w 264"/>
                <a:gd name="T3" fmla="*/ 162 h 268"/>
                <a:gd name="T4" fmla="*/ 254 w 264"/>
                <a:gd name="T5" fmla="*/ 188 h 268"/>
                <a:gd name="T6" fmla="*/ 242 w 264"/>
                <a:gd name="T7" fmla="*/ 210 h 268"/>
                <a:gd name="T8" fmla="*/ 226 w 264"/>
                <a:gd name="T9" fmla="*/ 230 h 268"/>
                <a:gd name="T10" fmla="*/ 208 w 264"/>
                <a:gd name="T11" fmla="*/ 246 h 268"/>
                <a:gd name="T12" fmla="*/ 186 w 264"/>
                <a:gd name="T13" fmla="*/ 258 h 268"/>
                <a:gd name="T14" fmla="*/ 160 w 264"/>
                <a:gd name="T15" fmla="*/ 264 h 268"/>
                <a:gd name="T16" fmla="*/ 132 w 264"/>
                <a:gd name="T17" fmla="*/ 268 h 268"/>
                <a:gd name="T18" fmla="*/ 118 w 264"/>
                <a:gd name="T19" fmla="*/ 266 h 268"/>
                <a:gd name="T20" fmla="*/ 92 w 264"/>
                <a:gd name="T21" fmla="*/ 262 h 268"/>
                <a:gd name="T22" fmla="*/ 68 w 264"/>
                <a:gd name="T23" fmla="*/ 252 h 268"/>
                <a:gd name="T24" fmla="*/ 48 w 264"/>
                <a:gd name="T25" fmla="*/ 238 h 268"/>
                <a:gd name="T26" fmla="*/ 30 w 264"/>
                <a:gd name="T27" fmla="*/ 220 h 268"/>
                <a:gd name="T28" fmla="*/ 16 w 264"/>
                <a:gd name="T29" fmla="*/ 200 h 268"/>
                <a:gd name="T30" fmla="*/ 6 w 264"/>
                <a:gd name="T31" fmla="*/ 174 h 268"/>
                <a:gd name="T32" fmla="*/ 2 w 264"/>
                <a:gd name="T33" fmla="*/ 148 h 268"/>
                <a:gd name="T34" fmla="*/ 0 w 264"/>
                <a:gd name="T35" fmla="*/ 134 h 268"/>
                <a:gd name="T36" fmla="*/ 4 w 264"/>
                <a:gd name="T37" fmla="*/ 104 h 268"/>
                <a:gd name="T38" fmla="*/ 10 w 264"/>
                <a:gd name="T39" fmla="*/ 80 h 268"/>
                <a:gd name="T40" fmla="*/ 22 w 264"/>
                <a:gd name="T41" fmla="*/ 56 h 268"/>
                <a:gd name="T42" fmla="*/ 38 w 264"/>
                <a:gd name="T43" fmla="*/ 38 h 268"/>
                <a:gd name="T44" fmla="*/ 58 w 264"/>
                <a:gd name="T45" fmla="*/ 22 h 268"/>
                <a:gd name="T46" fmla="*/ 80 w 264"/>
                <a:gd name="T47" fmla="*/ 10 h 268"/>
                <a:gd name="T48" fmla="*/ 104 w 264"/>
                <a:gd name="T49" fmla="*/ 2 h 268"/>
                <a:gd name="T50" fmla="*/ 132 w 264"/>
                <a:gd name="T51" fmla="*/ 0 h 268"/>
                <a:gd name="T52" fmla="*/ 146 w 264"/>
                <a:gd name="T53" fmla="*/ 0 h 268"/>
                <a:gd name="T54" fmla="*/ 172 w 264"/>
                <a:gd name="T55" fmla="*/ 6 h 268"/>
                <a:gd name="T56" fmla="*/ 196 w 264"/>
                <a:gd name="T57" fmla="*/ 14 h 268"/>
                <a:gd name="T58" fmla="*/ 218 w 264"/>
                <a:gd name="T59" fmla="*/ 28 h 268"/>
                <a:gd name="T60" fmla="*/ 234 w 264"/>
                <a:gd name="T61" fmla="*/ 46 h 268"/>
                <a:gd name="T62" fmla="*/ 248 w 264"/>
                <a:gd name="T63" fmla="*/ 68 h 268"/>
                <a:gd name="T64" fmla="*/ 258 w 264"/>
                <a:gd name="T65" fmla="*/ 92 h 268"/>
                <a:gd name="T66" fmla="*/ 264 w 264"/>
                <a:gd name="T67" fmla="*/ 118 h 268"/>
                <a:gd name="T68" fmla="*/ 264 w 264"/>
                <a:gd name="T69" fmla="*/ 134 h 268"/>
                <a:gd name="T70" fmla="*/ 22 w 264"/>
                <a:gd name="T71" fmla="*/ 134 h 268"/>
                <a:gd name="T72" fmla="*/ 30 w 264"/>
                <a:gd name="T73" fmla="*/ 180 h 268"/>
                <a:gd name="T74" fmla="*/ 54 w 264"/>
                <a:gd name="T75" fmla="*/ 216 h 268"/>
                <a:gd name="T76" fmla="*/ 88 w 264"/>
                <a:gd name="T77" fmla="*/ 240 h 268"/>
                <a:gd name="T78" fmla="*/ 132 w 264"/>
                <a:gd name="T79" fmla="*/ 248 h 268"/>
                <a:gd name="T80" fmla="*/ 156 w 264"/>
                <a:gd name="T81" fmla="*/ 246 h 268"/>
                <a:gd name="T82" fmla="*/ 196 w 264"/>
                <a:gd name="T83" fmla="*/ 230 h 268"/>
                <a:gd name="T84" fmla="*/ 224 w 264"/>
                <a:gd name="T85" fmla="*/ 200 h 268"/>
                <a:gd name="T86" fmla="*/ 240 w 264"/>
                <a:gd name="T87" fmla="*/ 158 h 268"/>
                <a:gd name="T88" fmla="*/ 242 w 264"/>
                <a:gd name="T89" fmla="*/ 134 h 268"/>
                <a:gd name="T90" fmla="*/ 234 w 264"/>
                <a:gd name="T91" fmla="*/ 88 h 268"/>
                <a:gd name="T92" fmla="*/ 212 w 264"/>
                <a:gd name="T93" fmla="*/ 52 h 268"/>
                <a:gd name="T94" fmla="*/ 176 w 264"/>
                <a:gd name="T95" fmla="*/ 28 h 268"/>
                <a:gd name="T96" fmla="*/ 132 w 264"/>
                <a:gd name="T97" fmla="*/ 20 h 268"/>
                <a:gd name="T98" fmla="*/ 110 w 264"/>
                <a:gd name="T99" fmla="*/ 22 h 268"/>
                <a:gd name="T100" fmla="*/ 70 w 264"/>
                <a:gd name="T101" fmla="*/ 38 h 268"/>
                <a:gd name="T102" fmla="*/ 40 w 264"/>
                <a:gd name="T103" fmla="*/ 68 h 268"/>
                <a:gd name="T104" fmla="*/ 24 w 264"/>
                <a:gd name="T105" fmla="*/ 110 h 268"/>
                <a:gd name="T106" fmla="*/ 22 w 264"/>
                <a:gd name="T107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4" h="268">
                  <a:moveTo>
                    <a:pt x="264" y="134"/>
                  </a:moveTo>
                  <a:lnTo>
                    <a:pt x="264" y="134"/>
                  </a:lnTo>
                  <a:lnTo>
                    <a:pt x="264" y="148"/>
                  </a:lnTo>
                  <a:lnTo>
                    <a:pt x="262" y="162"/>
                  </a:lnTo>
                  <a:lnTo>
                    <a:pt x="258" y="174"/>
                  </a:lnTo>
                  <a:lnTo>
                    <a:pt x="254" y="188"/>
                  </a:lnTo>
                  <a:lnTo>
                    <a:pt x="248" y="200"/>
                  </a:lnTo>
                  <a:lnTo>
                    <a:pt x="242" y="210"/>
                  </a:lnTo>
                  <a:lnTo>
                    <a:pt x="234" y="220"/>
                  </a:lnTo>
                  <a:lnTo>
                    <a:pt x="226" y="230"/>
                  </a:lnTo>
                  <a:lnTo>
                    <a:pt x="218" y="238"/>
                  </a:lnTo>
                  <a:lnTo>
                    <a:pt x="208" y="246"/>
                  </a:lnTo>
                  <a:lnTo>
                    <a:pt x="196" y="252"/>
                  </a:lnTo>
                  <a:lnTo>
                    <a:pt x="186" y="258"/>
                  </a:lnTo>
                  <a:lnTo>
                    <a:pt x="172" y="262"/>
                  </a:lnTo>
                  <a:lnTo>
                    <a:pt x="160" y="264"/>
                  </a:lnTo>
                  <a:lnTo>
                    <a:pt x="146" y="266"/>
                  </a:lnTo>
                  <a:lnTo>
                    <a:pt x="132" y="268"/>
                  </a:lnTo>
                  <a:lnTo>
                    <a:pt x="132" y="268"/>
                  </a:lnTo>
                  <a:lnTo>
                    <a:pt x="118" y="266"/>
                  </a:lnTo>
                  <a:lnTo>
                    <a:pt x="104" y="264"/>
                  </a:lnTo>
                  <a:lnTo>
                    <a:pt x="92" y="262"/>
                  </a:lnTo>
                  <a:lnTo>
                    <a:pt x="80" y="258"/>
                  </a:lnTo>
                  <a:lnTo>
                    <a:pt x="68" y="252"/>
                  </a:lnTo>
                  <a:lnTo>
                    <a:pt x="58" y="246"/>
                  </a:lnTo>
                  <a:lnTo>
                    <a:pt x="48" y="238"/>
                  </a:lnTo>
                  <a:lnTo>
                    <a:pt x="38" y="230"/>
                  </a:lnTo>
                  <a:lnTo>
                    <a:pt x="30" y="220"/>
                  </a:lnTo>
                  <a:lnTo>
                    <a:pt x="22" y="210"/>
                  </a:lnTo>
                  <a:lnTo>
                    <a:pt x="16" y="200"/>
                  </a:lnTo>
                  <a:lnTo>
                    <a:pt x="10" y="188"/>
                  </a:lnTo>
                  <a:lnTo>
                    <a:pt x="6" y="174"/>
                  </a:lnTo>
                  <a:lnTo>
                    <a:pt x="4" y="162"/>
                  </a:lnTo>
                  <a:lnTo>
                    <a:pt x="2" y="148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2" y="118"/>
                  </a:lnTo>
                  <a:lnTo>
                    <a:pt x="4" y="104"/>
                  </a:lnTo>
                  <a:lnTo>
                    <a:pt x="6" y="92"/>
                  </a:lnTo>
                  <a:lnTo>
                    <a:pt x="10" y="80"/>
                  </a:lnTo>
                  <a:lnTo>
                    <a:pt x="16" y="68"/>
                  </a:lnTo>
                  <a:lnTo>
                    <a:pt x="22" y="56"/>
                  </a:lnTo>
                  <a:lnTo>
                    <a:pt x="30" y="46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58" y="22"/>
                  </a:lnTo>
                  <a:lnTo>
                    <a:pt x="68" y="14"/>
                  </a:lnTo>
                  <a:lnTo>
                    <a:pt x="80" y="10"/>
                  </a:lnTo>
                  <a:lnTo>
                    <a:pt x="92" y="6"/>
                  </a:lnTo>
                  <a:lnTo>
                    <a:pt x="104" y="2"/>
                  </a:lnTo>
                  <a:lnTo>
                    <a:pt x="118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46" y="0"/>
                  </a:lnTo>
                  <a:lnTo>
                    <a:pt x="160" y="2"/>
                  </a:lnTo>
                  <a:lnTo>
                    <a:pt x="172" y="6"/>
                  </a:lnTo>
                  <a:lnTo>
                    <a:pt x="186" y="10"/>
                  </a:lnTo>
                  <a:lnTo>
                    <a:pt x="196" y="14"/>
                  </a:lnTo>
                  <a:lnTo>
                    <a:pt x="208" y="22"/>
                  </a:lnTo>
                  <a:lnTo>
                    <a:pt x="218" y="28"/>
                  </a:lnTo>
                  <a:lnTo>
                    <a:pt x="226" y="38"/>
                  </a:lnTo>
                  <a:lnTo>
                    <a:pt x="234" y="46"/>
                  </a:lnTo>
                  <a:lnTo>
                    <a:pt x="242" y="56"/>
                  </a:lnTo>
                  <a:lnTo>
                    <a:pt x="248" y="68"/>
                  </a:lnTo>
                  <a:lnTo>
                    <a:pt x="254" y="80"/>
                  </a:lnTo>
                  <a:lnTo>
                    <a:pt x="258" y="92"/>
                  </a:lnTo>
                  <a:lnTo>
                    <a:pt x="262" y="104"/>
                  </a:lnTo>
                  <a:lnTo>
                    <a:pt x="264" y="118"/>
                  </a:lnTo>
                  <a:lnTo>
                    <a:pt x="264" y="134"/>
                  </a:lnTo>
                  <a:lnTo>
                    <a:pt x="264" y="134"/>
                  </a:lnTo>
                  <a:close/>
                  <a:moveTo>
                    <a:pt x="22" y="134"/>
                  </a:moveTo>
                  <a:lnTo>
                    <a:pt x="22" y="134"/>
                  </a:lnTo>
                  <a:lnTo>
                    <a:pt x="24" y="158"/>
                  </a:lnTo>
                  <a:lnTo>
                    <a:pt x="30" y="180"/>
                  </a:lnTo>
                  <a:lnTo>
                    <a:pt x="40" y="200"/>
                  </a:lnTo>
                  <a:lnTo>
                    <a:pt x="54" y="216"/>
                  </a:lnTo>
                  <a:lnTo>
                    <a:pt x="70" y="230"/>
                  </a:lnTo>
                  <a:lnTo>
                    <a:pt x="88" y="240"/>
                  </a:lnTo>
                  <a:lnTo>
                    <a:pt x="110" y="246"/>
                  </a:lnTo>
                  <a:lnTo>
                    <a:pt x="132" y="248"/>
                  </a:lnTo>
                  <a:lnTo>
                    <a:pt x="132" y="248"/>
                  </a:lnTo>
                  <a:lnTo>
                    <a:pt x="156" y="246"/>
                  </a:lnTo>
                  <a:lnTo>
                    <a:pt x="176" y="240"/>
                  </a:lnTo>
                  <a:lnTo>
                    <a:pt x="196" y="230"/>
                  </a:lnTo>
                  <a:lnTo>
                    <a:pt x="212" y="216"/>
                  </a:lnTo>
                  <a:lnTo>
                    <a:pt x="224" y="200"/>
                  </a:lnTo>
                  <a:lnTo>
                    <a:pt x="234" y="180"/>
                  </a:lnTo>
                  <a:lnTo>
                    <a:pt x="240" y="158"/>
                  </a:lnTo>
                  <a:lnTo>
                    <a:pt x="242" y="134"/>
                  </a:lnTo>
                  <a:lnTo>
                    <a:pt x="242" y="134"/>
                  </a:lnTo>
                  <a:lnTo>
                    <a:pt x="240" y="110"/>
                  </a:lnTo>
                  <a:lnTo>
                    <a:pt x="234" y="88"/>
                  </a:lnTo>
                  <a:lnTo>
                    <a:pt x="224" y="68"/>
                  </a:lnTo>
                  <a:lnTo>
                    <a:pt x="212" y="52"/>
                  </a:lnTo>
                  <a:lnTo>
                    <a:pt x="196" y="38"/>
                  </a:lnTo>
                  <a:lnTo>
                    <a:pt x="176" y="28"/>
                  </a:lnTo>
                  <a:lnTo>
                    <a:pt x="156" y="22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10" y="22"/>
                  </a:lnTo>
                  <a:lnTo>
                    <a:pt x="88" y="28"/>
                  </a:lnTo>
                  <a:lnTo>
                    <a:pt x="70" y="38"/>
                  </a:lnTo>
                  <a:lnTo>
                    <a:pt x="54" y="52"/>
                  </a:lnTo>
                  <a:lnTo>
                    <a:pt x="40" y="68"/>
                  </a:lnTo>
                  <a:lnTo>
                    <a:pt x="30" y="88"/>
                  </a:lnTo>
                  <a:lnTo>
                    <a:pt x="24" y="110"/>
                  </a:lnTo>
                  <a:lnTo>
                    <a:pt x="22" y="134"/>
                  </a:lnTo>
                  <a:lnTo>
                    <a:pt x="22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id="{9897F82A-B666-45C8-BE01-3D31AF4C6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7" y="2956"/>
              <a:ext cx="230" cy="268"/>
            </a:xfrm>
            <a:custGeom>
              <a:avLst/>
              <a:gdLst>
                <a:gd name="T0" fmla="*/ 230 w 230"/>
                <a:gd name="T1" fmla="*/ 0 h 268"/>
                <a:gd name="T2" fmla="*/ 230 w 230"/>
                <a:gd name="T3" fmla="*/ 266 h 268"/>
                <a:gd name="T4" fmla="*/ 210 w 230"/>
                <a:gd name="T5" fmla="*/ 266 h 268"/>
                <a:gd name="T6" fmla="*/ 210 w 230"/>
                <a:gd name="T7" fmla="*/ 196 h 268"/>
                <a:gd name="T8" fmla="*/ 210 w 230"/>
                <a:gd name="T9" fmla="*/ 196 h 268"/>
                <a:gd name="T10" fmla="*/ 202 w 230"/>
                <a:gd name="T11" fmla="*/ 212 h 268"/>
                <a:gd name="T12" fmla="*/ 194 w 230"/>
                <a:gd name="T13" fmla="*/ 226 h 268"/>
                <a:gd name="T14" fmla="*/ 182 w 230"/>
                <a:gd name="T15" fmla="*/ 238 h 268"/>
                <a:gd name="T16" fmla="*/ 170 w 230"/>
                <a:gd name="T17" fmla="*/ 248 h 268"/>
                <a:gd name="T18" fmla="*/ 156 w 230"/>
                <a:gd name="T19" fmla="*/ 256 h 268"/>
                <a:gd name="T20" fmla="*/ 140 w 230"/>
                <a:gd name="T21" fmla="*/ 262 h 268"/>
                <a:gd name="T22" fmla="*/ 122 w 230"/>
                <a:gd name="T23" fmla="*/ 266 h 268"/>
                <a:gd name="T24" fmla="*/ 102 w 230"/>
                <a:gd name="T25" fmla="*/ 268 h 268"/>
                <a:gd name="T26" fmla="*/ 102 w 230"/>
                <a:gd name="T27" fmla="*/ 268 h 268"/>
                <a:gd name="T28" fmla="*/ 80 w 230"/>
                <a:gd name="T29" fmla="*/ 266 h 268"/>
                <a:gd name="T30" fmla="*/ 60 w 230"/>
                <a:gd name="T31" fmla="*/ 260 h 268"/>
                <a:gd name="T32" fmla="*/ 42 w 230"/>
                <a:gd name="T33" fmla="*/ 252 h 268"/>
                <a:gd name="T34" fmla="*/ 28 w 230"/>
                <a:gd name="T35" fmla="*/ 240 h 268"/>
                <a:gd name="T36" fmla="*/ 16 w 230"/>
                <a:gd name="T37" fmla="*/ 224 h 268"/>
                <a:gd name="T38" fmla="*/ 8 w 230"/>
                <a:gd name="T39" fmla="*/ 206 h 268"/>
                <a:gd name="T40" fmla="*/ 2 w 230"/>
                <a:gd name="T41" fmla="*/ 186 h 268"/>
                <a:gd name="T42" fmla="*/ 0 w 230"/>
                <a:gd name="T43" fmla="*/ 162 h 268"/>
                <a:gd name="T44" fmla="*/ 0 w 230"/>
                <a:gd name="T45" fmla="*/ 0 h 268"/>
                <a:gd name="T46" fmla="*/ 22 w 230"/>
                <a:gd name="T47" fmla="*/ 0 h 268"/>
                <a:gd name="T48" fmla="*/ 22 w 230"/>
                <a:gd name="T49" fmla="*/ 158 h 268"/>
                <a:gd name="T50" fmla="*/ 22 w 230"/>
                <a:gd name="T51" fmla="*/ 158 h 268"/>
                <a:gd name="T52" fmla="*/ 24 w 230"/>
                <a:gd name="T53" fmla="*/ 178 h 268"/>
                <a:gd name="T54" fmla="*/ 28 w 230"/>
                <a:gd name="T55" fmla="*/ 196 h 268"/>
                <a:gd name="T56" fmla="*/ 34 w 230"/>
                <a:gd name="T57" fmla="*/ 210 h 268"/>
                <a:gd name="T58" fmla="*/ 44 w 230"/>
                <a:gd name="T59" fmla="*/ 222 h 268"/>
                <a:gd name="T60" fmla="*/ 56 w 230"/>
                <a:gd name="T61" fmla="*/ 232 h 268"/>
                <a:gd name="T62" fmla="*/ 72 w 230"/>
                <a:gd name="T63" fmla="*/ 240 h 268"/>
                <a:gd name="T64" fmla="*/ 88 w 230"/>
                <a:gd name="T65" fmla="*/ 244 h 268"/>
                <a:gd name="T66" fmla="*/ 108 w 230"/>
                <a:gd name="T67" fmla="*/ 246 h 268"/>
                <a:gd name="T68" fmla="*/ 108 w 230"/>
                <a:gd name="T69" fmla="*/ 246 h 268"/>
                <a:gd name="T70" fmla="*/ 130 w 230"/>
                <a:gd name="T71" fmla="*/ 244 h 268"/>
                <a:gd name="T72" fmla="*/ 150 w 230"/>
                <a:gd name="T73" fmla="*/ 236 h 268"/>
                <a:gd name="T74" fmla="*/ 168 w 230"/>
                <a:gd name="T75" fmla="*/ 228 h 268"/>
                <a:gd name="T76" fmla="*/ 182 w 230"/>
                <a:gd name="T77" fmla="*/ 214 h 268"/>
                <a:gd name="T78" fmla="*/ 194 w 230"/>
                <a:gd name="T79" fmla="*/ 198 h 268"/>
                <a:gd name="T80" fmla="*/ 202 w 230"/>
                <a:gd name="T81" fmla="*/ 178 h 268"/>
                <a:gd name="T82" fmla="*/ 208 w 230"/>
                <a:gd name="T83" fmla="*/ 156 h 268"/>
                <a:gd name="T84" fmla="*/ 210 w 230"/>
                <a:gd name="T85" fmla="*/ 130 h 268"/>
                <a:gd name="T86" fmla="*/ 210 w 230"/>
                <a:gd name="T87" fmla="*/ 0 h 268"/>
                <a:gd name="T88" fmla="*/ 230 w 230"/>
                <a:gd name="T8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0" h="268">
                  <a:moveTo>
                    <a:pt x="230" y="0"/>
                  </a:moveTo>
                  <a:lnTo>
                    <a:pt x="230" y="266"/>
                  </a:lnTo>
                  <a:lnTo>
                    <a:pt x="210" y="266"/>
                  </a:lnTo>
                  <a:lnTo>
                    <a:pt x="210" y="196"/>
                  </a:lnTo>
                  <a:lnTo>
                    <a:pt x="210" y="196"/>
                  </a:lnTo>
                  <a:lnTo>
                    <a:pt x="202" y="212"/>
                  </a:lnTo>
                  <a:lnTo>
                    <a:pt x="194" y="226"/>
                  </a:lnTo>
                  <a:lnTo>
                    <a:pt x="182" y="238"/>
                  </a:lnTo>
                  <a:lnTo>
                    <a:pt x="170" y="248"/>
                  </a:lnTo>
                  <a:lnTo>
                    <a:pt x="156" y="256"/>
                  </a:lnTo>
                  <a:lnTo>
                    <a:pt x="140" y="262"/>
                  </a:lnTo>
                  <a:lnTo>
                    <a:pt x="122" y="266"/>
                  </a:lnTo>
                  <a:lnTo>
                    <a:pt x="102" y="268"/>
                  </a:lnTo>
                  <a:lnTo>
                    <a:pt x="102" y="268"/>
                  </a:lnTo>
                  <a:lnTo>
                    <a:pt x="80" y="266"/>
                  </a:lnTo>
                  <a:lnTo>
                    <a:pt x="60" y="260"/>
                  </a:lnTo>
                  <a:lnTo>
                    <a:pt x="42" y="252"/>
                  </a:lnTo>
                  <a:lnTo>
                    <a:pt x="28" y="240"/>
                  </a:lnTo>
                  <a:lnTo>
                    <a:pt x="16" y="224"/>
                  </a:lnTo>
                  <a:lnTo>
                    <a:pt x="8" y="206"/>
                  </a:lnTo>
                  <a:lnTo>
                    <a:pt x="2" y="186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158"/>
                  </a:lnTo>
                  <a:lnTo>
                    <a:pt x="22" y="158"/>
                  </a:lnTo>
                  <a:lnTo>
                    <a:pt x="24" y="178"/>
                  </a:lnTo>
                  <a:lnTo>
                    <a:pt x="28" y="196"/>
                  </a:lnTo>
                  <a:lnTo>
                    <a:pt x="34" y="210"/>
                  </a:lnTo>
                  <a:lnTo>
                    <a:pt x="44" y="222"/>
                  </a:lnTo>
                  <a:lnTo>
                    <a:pt x="56" y="232"/>
                  </a:lnTo>
                  <a:lnTo>
                    <a:pt x="72" y="240"/>
                  </a:lnTo>
                  <a:lnTo>
                    <a:pt x="88" y="244"/>
                  </a:lnTo>
                  <a:lnTo>
                    <a:pt x="108" y="246"/>
                  </a:lnTo>
                  <a:lnTo>
                    <a:pt x="108" y="246"/>
                  </a:lnTo>
                  <a:lnTo>
                    <a:pt x="130" y="244"/>
                  </a:lnTo>
                  <a:lnTo>
                    <a:pt x="150" y="236"/>
                  </a:lnTo>
                  <a:lnTo>
                    <a:pt x="168" y="228"/>
                  </a:lnTo>
                  <a:lnTo>
                    <a:pt x="182" y="214"/>
                  </a:lnTo>
                  <a:lnTo>
                    <a:pt x="194" y="198"/>
                  </a:lnTo>
                  <a:lnTo>
                    <a:pt x="202" y="178"/>
                  </a:lnTo>
                  <a:lnTo>
                    <a:pt x="208" y="156"/>
                  </a:lnTo>
                  <a:lnTo>
                    <a:pt x="210" y="130"/>
                  </a:lnTo>
                  <a:lnTo>
                    <a:pt x="210" y="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4200DCFB-9445-41F3-A92F-768390EBE2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2956"/>
              <a:ext cx="264" cy="366"/>
            </a:xfrm>
            <a:custGeom>
              <a:avLst/>
              <a:gdLst>
                <a:gd name="T0" fmla="*/ 264 w 264"/>
                <a:gd name="T1" fmla="*/ 134 h 366"/>
                <a:gd name="T2" fmla="*/ 260 w 264"/>
                <a:gd name="T3" fmla="*/ 162 h 366"/>
                <a:gd name="T4" fmla="*/ 254 w 264"/>
                <a:gd name="T5" fmla="*/ 188 h 366"/>
                <a:gd name="T6" fmla="*/ 242 w 264"/>
                <a:gd name="T7" fmla="*/ 210 h 366"/>
                <a:gd name="T8" fmla="*/ 228 w 264"/>
                <a:gd name="T9" fmla="*/ 230 h 366"/>
                <a:gd name="T10" fmla="*/ 208 w 264"/>
                <a:gd name="T11" fmla="*/ 246 h 366"/>
                <a:gd name="T12" fmla="*/ 186 w 264"/>
                <a:gd name="T13" fmla="*/ 258 h 366"/>
                <a:gd name="T14" fmla="*/ 162 w 264"/>
                <a:gd name="T15" fmla="*/ 264 h 366"/>
                <a:gd name="T16" fmla="*/ 134 w 264"/>
                <a:gd name="T17" fmla="*/ 268 h 366"/>
                <a:gd name="T18" fmla="*/ 116 w 264"/>
                <a:gd name="T19" fmla="*/ 266 h 366"/>
                <a:gd name="T20" fmla="*/ 82 w 264"/>
                <a:gd name="T21" fmla="*/ 256 h 366"/>
                <a:gd name="T22" fmla="*/ 52 w 264"/>
                <a:gd name="T23" fmla="*/ 238 h 366"/>
                <a:gd name="T24" fmla="*/ 30 w 264"/>
                <a:gd name="T25" fmla="*/ 212 h 366"/>
                <a:gd name="T26" fmla="*/ 22 w 264"/>
                <a:gd name="T27" fmla="*/ 366 h 366"/>
                <a:gd name="T28" fmla="*/ 0 w 264"/>
                <a:gd name="T29" fmla="*/ 0 h 366"/>
                <a:gd name="T30" fmla="*/ 22 w 264"/>
                <a:gd name="T31" fmla="*/ 70 h 366"/>
                <a:gd name="T32" fmla="*/ 30 w 264"/>
                <a:gd name="T33" fmla="*/ 54 h 366"/>
                <a:gd name="T34" fmla="*/ 52 w 264"/>
                <a:gd name="T35" fmla="*/ 28 h 366"/>
                <a:gd name="T36" fmla="*/ 82 w 264"/>
                <a:gd name="T37" fmla="*/ 10 h 366"/>
                <a:gd name="T38" fmla="*/ 116 w 264"/>
                <a:gd name="T39" fmla="*/ 0 h 366"/>
                <a:gd name="T40" fmla="*/ 134 w 264"/>
                <a:gd name="T41" fmla="*/ 0 h 366"/>
                <a:gd name="T42" fmla="*/ 162 w 264"/>
                <a:gd name="T43" fmla="*/ 2 h 366"/>
                <a:gd name="T44" fmla="*/ 186 w 264"/>
                <a:gd name="T45" fmla="*/ 10 h 366"/>
                <a:gd name="T46" fmla="*/ 208 w 264"/>
                <a:gd name="T47" fmla="*/ 22 h 366"/>
                <a:gd name="T48" fmla="*/ 228 w 264"/>
                <a:gd name="T49" fmla="*/ 38 h 366"/>
                <a:gd name="T50" fmla="*/ 242 w 264"/>
                <a:gd name="T51" fmla="*/ 56 h 366"/>
                <a:gd name="T52" fmla="*/ 254 w 264"/>
                <a:gd name="T53" fmla="*/ 80 h 366"/>
                <a:gd name="T54" fmla="*/ 260 w 264"/>
                <a:gd name="T55" fmla="*/ 106 h 366"/>
                <a:gd name="T56" fmla="*/ 264 w 264"/>
                <a:gd name="T57" fmla="*/ 134 h 366"/>
                <a:gd name="T58" fmla="*/ 242 w 264"/>
                <a:gd name="T59" fmla="*/ 134 h 366"/>
                <a:gd name="T60" fmla="*/ 240 w 264"/>
                <a:gd name="T61" fmla="*/ 110 h 366"/>
                <a:gd name="T62" fmla="*/ 224 w 264"/>
                <a:gd name="T63" fmla="*/ 68 h 366"/>
                <a:gd name="T64" fmla="*/ 196 w 264"/>
                <a:gd name="T65" fmla="*/ 38 h 366"/>
                <a:gd name="T66" fmla="*/ 156 w 264"/>
                <a:gd name="T67" fmla="*/ 22 h 366"/>
                <a:gd name="T68" fmla="*/ 132 w 264"/>
                <a:gd name="T69" fmla="*/ 20 h 366"/>
                <a:gd name="T70" fmla="*/ 88 w 264"/>
                <a:gd name="T71" fmla="*/ 28 h 366"/>
                <a:gd name="T72" fmla="*/ 52 w 264"/>
                <a:gd name="T73" fmla="*/ 52 h 366"/>
                <a:gd name="T74" fmla="*/ 30 w 264"/>
                <a:gd name="T75" fmla="*/ 88 h 366"/>
                <a:gd name="T76" fmla="*/ 22 w 264"/>
                <a:gd name="T77" fmla="*/ 134 h 366"/>
                <a:gd name="T78" fmla="*/ 24 w 264"/>
                <a:gd name="T79" fmla="*/ 158 h 366"/>
                <a:gd name="T80" fmla="*/ 40 w 264"/>
                <a:gd name="T81" fmla="*/ 198 h 366"/>
                <a:gd name="T82" fmla="*/ 68 w 264"/>
                <a:gd name="T83" fmla="*/ 228 h 366"/>
                <a:gd name="T84" fmla="*/ 108 w 264"/>
                <a:gd name="T85" fmla="*/ 246 h 366"/>
                <a:gd name="T86" fmla="*/ 132 w 264"/>
                <a:gd name="T87" fmla="*/ 248 h 366"/>
                <a:gd name="T88" fmla="*/ 176 w 264"/>
                <a:gd name="T89" fmla="*/ 238 h 366"/>
                <a:gd name="T90" fmla="*/ 212 w 264"/>
                <a:gd name="T91" fmla="*/ 216 h 366"/>
                <a:gd name="T92" fmla="*/ 234 w 264"/>
                <a:gd name="T93" fmla="*/ 180 h 366"/>
                <a:gd name="T94" fmla="*/ 242 w 264"/>
                <a:gd name="T95" fmla="*/ 13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4" h="366">
                  <a:moveTo>
                    <a:pt x="264" y="134"/>
                  </a:moveTo>
                  <a:lnTo>
                    <a:pt x="264" y="134"/>
                  </a:lnTo>
                  <a:lnTo>
                    <a:pt x="262" y="148"/>
                  </a:lnTo>
                  <a:lnTo>
                    <a:pt x="260" y="162"/>
                  </a:lnTo>
                  <a:lnTo>
                    <a:pt x="258" y="174"/>
                  </a:lnTo>
                  <a:lnTo>
                    <a:pt x="254" y="188"/>
                  </a:lnTo>
                  <a:lnTo>
                    <a:pt x="248" y="200"/>
                  </a:lnTo>
                  <a:lnTo>
                    <a:pt x="242" y="210"/>
                  </a:lnTo>
                  <a:lnTo>
                    <a:pt x="236" y="220"/>
                  </a:lnTo>
                  <a:lnTo>
                    <a:pt x="228" y="230"/>
                  </a:lnTo>
                  <a:lnTo>
                    <a:pt x="218" y="238"/>
                  </a:lnTo>
                  <a:lnTo>
                    <a:pt x="208" y="246"/>
                  </a:lnTo>
                  <a:lnTo>
                    <a:pt x="198" y="252"/>
                  </a:lnTo>
                  <a:lnTo>
                    <a:pt x="186" y="258"/>
                  </a:lnTo>
                  <a:lnTo>
                    <a:pt x="174" y="262"/>
                  </a:lnTo>
                  <a:lnTo>
                    <a:pt x="162" y="264"/>
                  </a:lnTo>
                  <a:lnTo>
                    <a:pt x="148" y="266"/>
                  </a:lnTo>
                  <a:lnTo>
                    <a:pt x="134" y="268"/>
                  </a:lnTo>
                  <a:lnTo>
                    <a:pt x="134" y="268"/>
                  </a:lnTo>
                  <a:lnTo>
                    <a:pt x="116" y="266"/>
                  </a:lnTo>
                  <a:lnTo>
                    <a:pt x="98" y="262"/>
                  </a:lnTo>
                  <a:lnTo>
                    <a:pt x="82" y="256"/>
                  </a:lnTo>
                  <a:lnTo>
                    <a:pt x="66" y="248"/>
                  </a:lnTo>
                  <a:lnTo>
                    <a:pt x="52" y="238"/>
                  </a:lnTo>
                  <a:lnTo>
                    <a:pt x="40" y="226"/>
                  </a:lnTo>
                  <a:lnTo>
                    <a:pt x="30" y="212"/>
                  </a:lnTo>
                  <a:lnTo>
                    <a:pt x="22" y="198"/>
                  </a:lnTo>
                  <a:lnTo>
                    <a:pt x="22" y="366"/>
                  </a:lnTo>
                  <a:lnTo>
                    <a:pt x="0" y="366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30" y="54"/>
                  </a:lnTo>
                  <a:lnTo>
                    <a:pt x="40" y="40"/>
                  </a:lnTo>
                  <a:lnTo>
                    <a:pt x="52" y="28"/>
                  </a:lnTo>
                  <a:lnTo>
                    <a:pt x="66" y="18"/>
                  </a:lnTo>
                  <a:lnTo>
                    <a:pt x="82" y="10"/>
                  </a:lnTo>
                  <a:lnTo>
                    <a:pt x="98" y="4"/>
                  </a:lnTo>
                  <a:lnTo>
                    <a:pt x="116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8" y="0"/>
                  </a:lnTo>
                  <a:lnTo>
                    <a:pt x="162" y="2"/>
                  </a:lnTo>
                  <a:lnTo>
                    <a:pt x="174" y="6"/>
                  </a:lnTo>
                  <a:lnTo>
                    <a:pt x="186" y="10"/>
                  </a:lnTo>
                  <a:lnTo>
                    <a:pt x="198" y="14"/>
                  </a:lnTo>
                  <a:lnTo>
                    <a:pt x="208" y="22"/>
                  </a:lnTo>
                  <a:lnTo>
                    <a:pt x="218" y="28"/>
                  </a:lnTo>
                  <a:lnTo>
                    <a:pt x="228" y="38"/>
                  </a:lnTo>
                  <a:lnTo>
                    <a:pt x="236" y="46"/>
                  </a:lnTo>
                  <a:lnTo>
                    <a:pt x="242" y="56"/>
                  </a:lnTo>
                  <a:lnTo>
                    <a:pt x="248" y="68"/>
                  </a:lnTo>
                  <a:lnTo>
                    <a:pt x="254" y="80"/>
                  </a:lnTo>
                  <a:lnTo>
                    <a:pt x="258" y="92"/>
                  </a:lnTo>
                  <a:lnTo>
                    <a:pt x="260" y="106"/>
                  </a:lnTo>
                  <a:lnTo>
                    <a:pt x="262" y="120"/>
                  </a:lnTo>
                  <a:lnTo>
                    <a:pt x="264" y="134"/>
                  </a:lnTo>
                  <a:lnTo>
                    <a:pt x="264" y="134"/>
                  </a:lnTo>
                  <a:close/>
                  <a:moveTo>
                    <a:pt x="242" y="134"/>
                  </a:moveTo>
                  <a:lnTo>
                    <a:pt x="242" y="134"/>
                  </a:lnTo>
                  <a:lnTo>
                    <a:pt x="240" y="110"/>
                  </a:lnTo>
                  <a:lnTo>
                    <a:pt x="234" y="88"/>
                  </a:lnTo>
                  <a:lnTo>
                    <a:pt x="224" y="68"/>
                  </a:lnTo>
                  <a:lnTo>
                    <a:pt x="212" y="52"/>
                  </a:lnTo>
                  <a:lnTo>
                    <a:pt x="196" y="38"/>
                  </a:lnTo>
                  <a:lnTo>
                    <a:pt x="176" y="28"/>
                  </a:lnTo>
                  <a:lnTo>
                    <a:pt x="156" y="22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08" y="22"/>
                  </a:lnTo>
                  <a:lnTo>
                    <a:pt x="88" y="28"/>
                  </a:lnTo>
                  <a:lnTo>
                    <a:pt x="68" y="38"/>
                  </a:lnTo>
                  <a:lnTo>
                    <a:pt x="52" y="52"/>
                  </a:lnTo>
                  <a:lnTo>
                    <a:pt x="40" y="68"/>
                  </a:lnTo>
                  <a:lnTo>
                    <a:pt x="30" y="88"/>
                  </a:lnTo>
                  <a:lnTo>
                    <a:pt x="24" y="110"/>
                  </a:lnTo>
                  <a:lnTo>
                    <a:pt x="22" y="134"/>
                  </a:lnTo>
                  <a:lnTo>
                    <a:pt x="22" y="134"/>
                  </a:lnTo>
                  <a:lnTo>
                    <a:pt x="24" y="158"/>
                  </a:lnTo>
                  <a:lnTo>
                    <a:pt x="30" y="180"/>
                  </a:lnTo>
                  <a:lnTo>
                    <a:pt x="40" y="198"/>
                  </a:lnTo>
                  <a:lnTo>
                    <a:pt x="52" y="216"/>
                  </a:lnTo>
                  <a:lnTo>
                    <a:pt x="68" y="228"/>
                  </a:lnTo>
                  <a:lnTo>
                    <a:pt x="88" y="238"/>
                  </a:lnTo>
                  <a:lnTo>
                    <a:pt x="108" y="246"/>
                  </a:lnTo>
                  <a:lnTo>
                    <a:pt x="132" y="248"/>
                  </a:lnTo>
                  <a:lnTo>
                    <a:pt x="132" y="248"/>
                  </a:lnTo>
                  <a:lnTo>
                    <a:pt x="156" y="246"/>
                  </a:lnTo>
                  <a:lnTo>
                    <a:pt x="176" y="238"/>
                  </a:lnTo>
                  <a:lnTo>
                    <a:pt x="196" y="228"/>
                  </a:lnTo>
                  <a:lnTo>
                    <a:pt x="212" y="216"/>
                  </a:lnTo>
                  <a:lnTo>
                    <a:pt x="224" y="198"/>
                  </a:lnTo>
                  <a:lnTo>
                    <a:pt x="234" y="180"/>
                  </a:lnTo>
                  <a:lnTo>
                    <a:pt x="240" y="158"/>
                  </a:lnTo>
                  <a:lnTo>
                    <a:pt x="242" y="134"/>
                  </a:lnTo>
                  <a:lnTo>
                    <a:pt x="242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5">
              <a:extLst>
                <a:ext uri="{FF2B5EF4-FFF2-40B4-BE49-F238E27FC236}">
                  <a16:creationId xmlns:a16="http://schemas.microsoft.com/office/drawing/2014/main" id="{A8722B3B-C96A-43D2-A66B-3384E25430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9" y="342"/>
              <a:ext cx="3019" cy="3636"/>
            </a:xfrm>
            <a:custGeom>
              <a:avLst/>
              <a:gdLst>
                <a:gd name="T0" fmla="*/ 2825 w 3019"/>
                <a:gd name="T1" fmla="*/ 582 h 3636"/>
                <a:gd name="T2" fmla="*/ 1303 w 3019"/>
                <a:gd name="T3" fmla="*/ 3394 h 3636"/>
                <a:gd name="T4" fmla="*/ 2045 w 3019"/>
                <a:gd name="T5" fmla="*/ 3092 h 3636"/>
                <a:gd name="T6" fmla="*/ 1937 w 3019"/>
                <a:gd name="T7" fmla="*/ 3206 h 3636"/>
                <a:gd name="T8" fmla="*/ 1851 w 3019"/>
                <a:gd name="T9" fmla="*/ 2882 h 3636"/>
                <a:gd name="T10" fmla="*/ 1931 w 3019"/>
                <a:gd name="T11" fmla="*/ 3464 h 3636"/>
                <a:gd name="T12" fmla="*/ 2225 w 3019"/>
                <a:gd name="T13" fmla="*/ 2952 h 3636"/>
                <a:gd name="T14" fmla="*/ 2657 w 3019"/>
                <a:gd name="T15" fmla="*/ 634 h 3636"/>
                <a:gd name="T16" fmla="*/ 2143 w 3019"/>
                <a:gd name="T17" fmla="*/ 558 h 3636"/>
                <a:gd name="T18" fmla="*/ 1779 w 3019"/>
                <a:gd name="T19" fmla="*/ 528 h 3636"/>
                <a:gd name="T20" fmla="*/ 1849 w 3019"/>
                <a:gd name="T21" fmla="*/ 328 h 3636"/>
                <a:gd name="T22" fmla="*/ 1651 w 3019"/>
                <a:gd name="T23" fmla="*/ 12 h 3636"/>
                <a:gd name="T24" fmla="*/ 1459 w 3019"/>
                <a:gd name="T25" fmla="*/ 1010 h 3636"/>
                <a:gd name="T26" fmla="*/ 1295 w 3019"/>
                <a:gd name="T27" fmla="*/ 222 h 3636"/>
                <a:gd name="T28" fmla="*/ 974 w 3019"/>
                <a:gd name="T29" fmla="*/ 954 h 3636"/>
                <a:gd name="T30" fmla="*/ 1113 w 3019"/>
                <a:gd name="T31" fmla="*/ 1096 h 3636"/>
                <a:gd name="T32" fmla="*/ 790 w 3019"/>
                <a:gd name="T33" fmla="*/ 496 h 3636"/>
                <a:gd name="T34" fmla="*/ 552 w 3019"/>
                <a:gd name="T35" fmla="*/ 1192 h 3636"/>
                <a:gd name="T36" fmla="*/ 962 w 3019"/>
                <a:gd name="T37" fmla="*/ 1278 h 3636"/>
                <a:gd name="T38" fmla="*/ 466 w 3019"/>
                <a:gd name="T39" fmla="*/ 948 h 3636"/>
                <a:gd name="T40" fmla="*/ 200 w 3019"/>
                <a:gd name="T41" fmla="*/ 1012 h 3636"/>
                <a:gd name="T42" fmla="*/ 756 w 3019"/>
                <a:gd name="T43" fmla="*/ 1576 h 3636"/>
                <a:gd name="T44" fmla="*/ 212 w 3019"/>
                <a:gd name="T45" fmla="*/ 1618 h 3636"/>
                <a:gd name="T46" fmla="*/ 54 w 3019"/>
                <a:gd name="T47" fmla="*/ 1396 h 3636"/>
                <a:gd name="T48" fmla="*/ 610 w 3019"/>
                <a:gd name="T49" fmla="*/ 2090 h 3636"/>
                <a:gd name="T50" fmla="*/ 806 w 3019"/>
                <a:gd name="T51" fmla="*/ 2054 h 3636"/>
                <a:gd name="T52" fmla="*/ 128 w 3019"/>
                <a:gd name="T53" fmla="*/ 1990 h 3636"/>
                <a:gd name="T54" fmla="*/ 750 w 3019"/>
                <a:gd name="T55" fmla="*/ 2476 h 3636"/>
                <a:gd name="T56" fmla="*/ 922 w 3019"/>
                <a:gd name="T57" fmla="*/ 2380 h 3636"/>
                <a:gd name="T58" fmla="*/ 260 w 3019"/>
                <a:gd name="T59" fmla="*/ 2536 h 3636"/>
                <a:gd name="T60" fmla="*/ 1012 w 3019"/>
                <a:gd name="T61" fmla="*/ 2804 h 3636"/>
                <a:gd name="T62" fmla="*/ 1145 w 3019"/>
                <a:gd name="T63" fmla="*/ 2656 h 3636"/>
                <a:gd name="T64" fmla="*/ 570 w 3019"/>
                <a:gd name="T65" fmla="*/ 3020 h 3636"/>
                <a:gd name="T66" fmla="*/ 1297 w 3019"/>
                <a:gd name="T67" fmla="*/ 2996 h 3636"/>
                <a:gd name="T68" fmla="*/ 1205 w 3019"/>
                <a:gd name="T69" fmla="*/ 3390 h 3636"/>
                <a:gd name="T70" fmla="*/ 1093 w 3019"/>
                <a:gd name="T71" fmla="*/ 3414 h 3636"/>
                <a:gd name="T72" fmla="*/ 1663 w 3019"/>
                <a:gd name="T73" fmla="*/ 2910 h 3636"/>
                <a:gd name="T74" fmla="*/ 1673 w 3019"/>
                <a:gd name="T75" fmla="*/ 3630 h 3636"/>
                <a:gd name="T76" fmla="*/ 2509 w 3019"/>
                <a:gd name="T77" fmla="*/ 228 h 3636"/>
                <a:gd name="T78" fmla="*/ 1911 w 3019"/>
                <a:gd name="T79" fmla="*/ 822 h 3636"/>
                <a:gd name="T80" fmla="*/ 1593 w 3019"/>
                <a:gd name="T81" fmla="*/ 518 h 3636"/>
                <a:gd name="T82" fmla="*/ 1659 w 3019"/>
                <a:gd name="T83" fmla="*/ 708 h 3636"/>
                <a:gd name="T84" fmla="*/ 1381 w 3019"/>
                <a:gd name="T85" fmla="*/ 168 h 3636"/>
                <a:gd name="T86" fmla="*/ 1165 w 3019"/>
                <a:gd name="T87" fmla="*/ 834 h 3636"/>
                <a:gd name="T88" fmla="*/ 1275 w 3019"/>
                <a:gd name="T89" fmla="*/ 998 h 3636"/>
                <a:gd name="T90" fmla="*/ 598 w 3019"/>
                <a:gd name="T91" fmla="*/ 930 h 3636"/>
                <a:gd name="T92" fmla="*/ 756 w 3019"/>
                <a:gd name="T93" fmla="*/ 1048 h 3636"/>
                <a:gd name="T94" fmla="*/ 560 w 3019"/>
                <a:gd name="T95" fmla="*/ 672 h 3636"/>
                <a:gd name="T96" fmla="*/ 606 w 3019"/>
                <a:gd name="T97" fmla="*/ 1308 h 3636"/>
                <a:gd name="T98" fmla="*/ 304 w 3019"/>
                <a:gd name="T99" fmla="*/ 1364 h 3636"/>
                <a:gd name="T100" fmla="*/ 290 w 3019"/>
                <a:gd name="T101" fmla="*/ 1888 h 3636"/>
                <a:gd name="T102" fmla="*/ 816 w 3019"/>
                <a:gd name="T103" fmla="*/ 1878 h 3636"/>
                <a:gd name="T104" fmla="*/ 334 w 3019"/>
                <a:gd name="T105" fmla="*/ 2230 h 3636"/>
                <a:gd name="T106" fmla="*/ 876 w 3019"/>
                <a:gd name="T107" fmla="*/ 2210 h 3636"/>
                <a:gd name="T108" fmla="*/ 200 w 3019"/>
                <a:gd name="T109" fmla="*/ 2452 h 3636"/>
                <a:gd name="T110" fmla="*/ 828 w 3019"/>
                <a:gd name="T111" fmla="*/ 2552 h 3636"/>
                <a:gd name="T112" fmla="*/ 994 w 3019"/>
                <a:gd name="T113" fmla="*/ 2442 h 3636"/>
                <a:gd name="T114" fmla="*/ 484 w 3019"/>
                <a:gd name="T115" fmla="*/ 2962 h 3636"/>
                <a:gd name="T116" fmla="*/ 1179 w 3019"/>
                <a:gd name="T117" fmla="*/ 2898 h 3636"/>
                <a:gd name="T118" fmla="*/ 1287 w 3019"/>
                <a:gd name="T119" fmla="*/ 2732 h 3636"/>
                <a:gd name="T120" fmla="*/ 1485 w 3019"/>
                <a:gd name="T121" fmla="*/ 3380 h 3636"/>
                <a:gd name="T122" fmla="*/ 1531 w 3019"/>
                <a:gd name="T123" fmla="*/ 3188 h 3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19" h="3636">
                  <a:moveTo>
                    <a:pt x="2977" y="886"/>
                  </a:moveTo>
                  <a:lnTo>
                    <a:pt x="2977" y="886"/>
                  </a:lnTo>
                  <a:lnTo>
                    <a:pt x="2999" y="910"/>
                  </a:lnTo>
                  <a:lnTo>
                    <a:pt x="3019" y="934"/>
                  </a:lnTo>
                  <a:lnTo>
                    <a:pt x="3019" y="934"/>
                  </a:lnTo>
                  <a:lnTo>
                    <a:pt x="2965" y="976"/>
                  </a:lnTo>
                  <a:lnTo>
                    <a:pt x="2965" y="976"/>
                  </a:lnTo>
                  <a:lnTo>
                    <a:pt x="2947" y="952"/>
                  </a:lnTo>
                  <a:lnTo>
                    <a:pt x="2929" y="932"/>
                  </a:lnTo>
                  <a:lnTo>
                    <a:pt x="2929" y="932"/>
                  </a:lnTo>
                  <a:lnTo>
                    <a:pt x="2977" y="886"/>
                  </a:lnTo>
                  <a:lnTo>
                    <a:pt x="2977" y="886"/>
                  </a:lnTo>
                  <a:close/>
                  <a:moveTo>
                    <a:pt x="2897" y="512"/>
                  </a:moveTo>
                  <a:lnTo>
                    <a:pt x="2897" y="512"/>
                  </a:lnTo>
                  <a:lnTo>
                    <a:pt x="2929" y="548"/>
                  </a:lnTo>
                  <a:lnTo>
                    <a:pt x="2959" y="586"/>
                  </a:lnTo>
                  <a:lnTo>
                    <a:pt x="2959" y="586"/>
                  </a:lnTo>
                  <a:lnTo>
                    <a:pt x="2879" y="646"/>
                  </a:lnTo>
                  <a:lnTo>
                    <a:pt x="2879" y="646"/>
                  </a:lnTo>
                  <a:lnTo>
                    <a:pt x="2853" y="614"/>
                  </a:lnTo>
                  <a:lnTo>
                    <a:pt x="2825" y="582"/>
                  </a:lnTo>
                  <a:lnTo>
                    <a:pt x="2825" y="582"/>
                  </a:lnTo>
                  <a:lnTo>
                    <a:pt x="2897" y="512"/>
                  </a:lnTo>
                  <a:lnTo>
                    <a:pt x="2897" y="512"/>
                  </a:lnTo>
                  <a:close/>
                  <a:moveTo>
                    <a:pt x="2679" y="956"/>
                  </a:moveTo>
                  <a:lnTo>
                    <a:pt x="2679" y="956"/>
                  </a:lnTo>
                  <a:lnTo>
                    <a:pt x="2711" y="992"/>
                  </a:lnTo>
                  <a:lnTo>
                    <a:pt x="2743" y="1030"/>
                  </a:lnTo>
                  <a:lnTo>
                    <a:pt x="2743" y="1030"/>
                  </a:lnTo>
                  <a:lnTo>
                    <a:pt x="2663" y="1090"/>
                  </a:lnTo>
                  <a:lnTo>
                    <a:pt x="2663" y="1090"/>
                  </a:lnTo>
                  <a:lnTo>
                    <a:pt x="2637" y="1056"/>
                  </a:lnTo>
                  <a:lnTo>
                    <a:pt x="2607" y="1024"/>
                  </a:lnTo>
                  <a:lnTo>
                    <a:pt x="2607" y="1024"/>
                  </a:lnTo>
                  <a:lnTo>
                    <a:pt x="2679" y="956"/>
                  </a:lnTo>
                  <a:lnTo>
                    <a:pt x="2679" y="956"/>
                  </a:lnTo>
                  <a:close/>
                  <a:moveTo>
                    <a:pt x="1439" y="3568"/>
                  </a:moveTo>
                  <a:lnTo>
                    <a:pt x="1439" y="3568"/>
                  </a:lnTo>
                  <a:lnTo>
                    <a:pt x="1393" y="3558"/>
                  </a:lnTo>
                  <a:lnTo>
                    <a:pt x="1349" y="3544"/>
                  </a:lnTo>
                  <a:lnTo>
                    <a:pt x="1305" y="3530"/>
                  </a:lnTo>
                  <a:lnTo>
                    <a:pt x="1261" y="3514"/>
                  </a:lnTo>
                  <a:lnTo>
                    <a:pt x="1261" y="3514"/>
                  </a:lnTo>
                  <a:lnTo>
                    <a:pt x="1303" y="3394"/>
                  </a:lnTo>
                  <a:lnTo>
                    <a:pt x="1303" y="3394"/>
                  </a:lnTo>
                  <a:lnTo>
                    <a:pt x="1385" y="3420"/>
                  </a:lnTo>
                  <a:lnTo>
                    <a:pt x="1469" y="3444"/>
                  </a:lnTo>
                  <a:lnTo>
                    <a:pt x="1469" y="3444"/>
                  </a:lnTo>
                  <a:lnTo>
                    <a:pt x="1439" y="3568"/>
                  </a:lnTo>
                  <a:lnTo>
                    <a:pt x="1439" y="3568"/>
                  </a:lnTo>
                  <a:close/>
                  <a:moveTo>
                    <a:pt x="2237" y="3256"/>
                  </a:moveTo>
                  <a:lnTo>
                    <a:pt x="2237" y="3256"/>
                  </a:lnTo>
                  <a:lnTo>
                    <a:pt x="2161" y="3274"/>
                  </a:lnTo>
                  <a:lnTo>
                    <a:pt x="2085" y="3288"/>
                  </a:lnTo>
                  <a:lnTo>
                    <a:pt x="2085" y="3288"/>
                  </a:lnTo>
                  <a:lnTo>
                    <a:pt x="2065" y="3162"/>
                  </a:lnTo>
                  <a:lnTo>
                    <a:pt x="2065" y="3162"/>
                  </a:lnTo>
                  <a:lnTo>
                    <a:pt x="2135" y="3148"/>
                  </a:lnTo>
                  <a:lnTo>
                    <a:pt x="2203" y="3132"/>
                  </a:lnTo>
                  <a:lnTo>
                    <a:pt x="2203" y="3132"/>
                  </a:lnTo>
                  <a:lnTo>
                    <a:pt x="2237" y="3256"/>
                  </a:lnTo>
                  <a:lnTo>
                    <a:pt x="2237" y="3256"/>
                  </a:lnTo>
                  <a:close/>
                  <a:moveTo>
                    <a:pt x="2115" y="3078"/>
                  </a:moveTo>
                  <a:lnTo>
                    <a:pt x="2115" y="3078"/>
                  </a:lnTo>
                  <a:lnTo>
                    <a:pt x="2081" y="3086"/>
                  </a:lnTo>
                  <a:lnTo>
                    <a:pt x="2045" y="3092"/>
                  </a:lnTo>
                  <a:lnTo>
                    <a:pt x="2045" y="3092"/>
                  </a:lnTo>
                  <a:lnTo>
                    <a:pt x="2033" y="3024"/>
                  </a:lnTo>
                  <a:lnTo>
                    <a:pt x="2033" y="3024"/>
                  </a:lnTo>
                  <a:lnTo>
                    <a:pt x="2065" y="3018"/>
                  </a:lnTo>
                  <a:lnTo>
                    <a:pt x="2097" y="3010"/>
                  </a:lnTo>
                  <a:lnTo>
                    <a:pt x="2097" y="3010"/>
                  </a:lnTo>
                  <a:lnTo>
                    <a:pt x="2115" y="3078"/>
                  </a:lnTo>
                  <a:lnTo>
                    <a:pt x="2115" y="3078"/>
                  </a:lnTo>
                  <a:close/>
                  <a:moveTo>
                    <a:pt x="2135" y="2882"/>
                  </a:moveTo>
                  <a:lnTo>
                    <a:pt x="2135" y="2882"/>
                  </a:lnTo>
                  <a:lnTo>
                    <a:pt x="2099" y="2890"/>
                  </a:lnTo>
                  <a:lnTo>
                    <a:pt x="2065" y="2896"/>
                  </a:lnTo>
                  <a:lnTo>
                    <a:pt x="2065" y="2896"/>
                  </a:lnTo>
                  <a:lnTo>
                    <a:pt x="2053" y="2816"/>
                  </a:lnTo>
                  <a:lnTo>
                    <a:pt x="2053" y="2816"/>
                  </a:lnTo>
                  <a:lnTo>
                    <a:pt x="2083" y="2812"/>
                  </a:lnTo>
                  <a:lnTo>
                    <a:pt x="2113" y="2804"/>
                  </a:lnTo>
                  <a:lnTo>
                    <a:pt x="2113" y="2804"/>
                  </a:lnTo>
                  <a:lnTo>
                    <a:pt x="2135" y="2882"/>
                  </a:lnTo>
                  <a:lnTo>
                    <a:pt x="2135" y="2882"/>
                  </a:lnTo>
                  <a:close/>
                  <a:moveTo>
                    <a:pt x="1937" y="3206"/>
                  </a:moveTo>
                  <a:lnTo>
                    <a:pt x="1937" y="3206"/>
                  </a:lnTo>
                  <a:lnTo>
                    <a:pt x="1929" y="3206"/>
                  </a:lnTo>
                  <a:lnTo>
                    <a:pt x="1929" y="3206"/>
                  </a:lnTo>
                  <a:lnTo>
                    <a:pt x="1889" y="3208"/>
                  </a:lnTo>
                  <a:lnTo>
                    <a:pt x="1849" y="3210"/>
                  </a:lnTo>
                  <a:lnTo>
                    <a:pt x="1849" y="3210"/>
                  </a:lnTo>
                  <a:lnTo>
                    <a:pt x="1849" y="3130"/>
                  </a:lnTo>
                  <a:lnTo>
                    <a:pt x="1849" y="3130"/>
                  </a:lnTo>
                  <a:lnTo>
                    <a:pt x="1885" y="3128"/>
                  </a:lnTo>
                  <a:lnTo>
                    <a:pt x="1921" y="3126"/>
                  </a:lnTo>
                  <a:lnTo>
                    <a:pt x="1921" y="3126"/>
                  </a:lnTo>
                  <a:lnTo>
                    <a:pt x="1929" y="3126"/>
                  </a:lnTo>
                  <a:lnTo>
                    <a:pt x="1929" y="3126"/>
                  </a:lnTo>
                  <a:lnTo>
                    <a:pt x="1937" y="3206"/>
                  </a:lnTo>
                  <a:lnTo>
                    <a:pt x="1937" y="3206"/>
                  </a:lnTo>
                  <a:close/>
                  <a:moveTo>
                    <a:pt x="1971" y="3006"/>
                  </a:moveTo>
                  <a:lnTo>
                    <a:pt x="1971" y="3006"/>
                  </a:lnTo>
                  <a:lnTo>
                    <a:pt x="1959" y="3006"/>
                  </a:lnTo>
                  <a:lnTo>
                    <a:pt x="1959" y="3006"/>
                  </a:lnTo>
                  <a:lnTo>
                    <a:pt x="1905" y="3010"/>
                  </a:lnTo>
                  <a:lnTo>
                    <a:pt x="1849" y="3010"/>
                  </a:lnTo>
                  <a:lnTo>
                    <a:pt x="1849" y="3010"/>
                  </a:lnTo>
                  <a:lnTo>
                    <a:pt x="1851" y="2882"/>
                  </a:lnTo>
                  <a:lnTo>
                    <a:pt x="1851" y="2882"/>
                  </a:lnTo>
                  <a:lnTo>
                    <a:pt x="1899" y="2882"/>
                  </a:lnTo>
                  <a:lnTo>
                    <a:pt x="1949" y="2878"/>
                  </a:lnTo>
                  <a:lnTo>
                    <a:pt x="1949" y="2878"/>
                  </a:lnTo>
                  <a:lnTo>
                    <a:pt x="1959" y="2878"/>
                  </a:lnTo>
                  <a:lnTo>
                    <a:pt x="1959" y="2878"/>
                  </a:lnTo>
                  <a:lnTo>
                    <a:pt x="1971" y="3006"/>
                  </a:lnTo>
                  <a:lnTo>
                    <a:pt x="1971" y="3006"/>
                  </a:lnTo>
                  <a:close/>
                  <a:moveTo>
                    <a:pt x="1937" y="3528"/>
                  </a:moveTo>
                  <a:lnTo>
                    <a:pt x="1937" y="3528"/>
                  </a:lnTo>
                  <a:lnTo>
                    <a:pt x="1927" y="3530"/>
                  </a:lnTo>
                  <a:lnTo>
                    <a:pt x="1927" y="3530"/>
                  </a:lnTo>
                  <a:lnTo>
                    <a:pt x="1887" y="3532"/>
                  </a:lnTo>
                  <a:lnTo>
                    <a:pt x="1845" y="3532"/>
                  </a:lnTo>
                  <a:lnTo>
                    <a:pt x="1845" y="3532"/>
                  </a:lnTo>
                  <a:lnTo>
                    <a:pt x="1845" y="3468"/>
                  </a:lnTo>
                  <a:lnTo>
                    <a:pt x="1845" y="3468"/>
                  </a:lnTo>
                  <a:lnTo>
                    <a:pt x="1883" y="3468"/>
                  </a:lnTo>
                  <a:lnTo>
                    <a:pt x="1923" y="3466"/>
                  </a:lnTo>
                  <a:lnTo>
                    <a:pt x="1923" y="3466"/>
                  </a:lnTo>
                  <a:lnTo>
                    <a:pt x="1931" y="3464"/>
                  </a:lnTo>
                  <a:lnTo>
                    <a:pt x="1931" y="3464"/>
                  </a:lnTo>
                  <a:lnTo>
                    <a:pt x="1937" y="3528"/>
                  </a:lnTo>
                  <a:lnTo>
                    <a:pt x="1937" y="3528"/>
                  </a:lnTo>
                  <a:close/>
                  <a:moveTo>
                    <a:pt x="2505" y="3298"/>
                  </a:moveTo>
                  <a:lnTo>
                    <a:pt x="2505" y="3298"/>
                  </a:lnTo>
                  <a:lnTo>
                    <a:pt x="2467" y="3314"/>
                  </a:lnTo>
                  <a:lnTo>
                    <a:pt x="2427" y="3328"/>
                  </a:lnTo>
                  <a:lnTo>
                    <a:pt x="2427" y="3328"/>
                  </a:lnTo>
                  <a:lnTo>
                    <a:pt x="2407" y="3268"/>
                  </a:lnTo>
                  <a:lnTo>
                    <a:pt x="2407" y="3268"/>
                  </a:lnTo>
                  <a:lnTo>
                    <a:pt x="2443" y="3254"/>
                  </a:lnTo>
                  <a:lnTo>
                    <a:pt x="2477" y="3240"/>
                  </a:lnTo>
                  <a:lnTo>
                    <a:pt x="2477" y="3240"/>
                  </a:lnTo>
                  <a:lnTo>
                    <a:pt x="2505" y="3298"/>
                  </a:lnTo>
                  <a:lnTo>
                    <a:pt x="2505" y="3298"/>
                  </a:lnTo>
                  <a:close/>
                  <a:moveTo>
                    <a:pt x="2341" y="2906"/>
                  </a:moveTo>
                  <a:lnTo>
                    <a:pt x="2341" y="2906"/>
                  </a:lnTo>
                  <a:lnTo>
                    <a:pt x="2287" y="2790"/>
                  </a:lnTo>
                  <a:lnTo>
                    <a:pt x="2287" y="2790"/>
                  </a:lnTo>
                  <a:lnTo>
                    <a:pt x="2237" y="2810"/>
                  </a:lnTo>
                  <a:lnTo>
                    <a:pt x="2185" y="2830"/>
                  </a:lnTo>
                  <a:lnTo>
                    <a:pt x="2185" y="2830"/>
                  </a:lnTo>
                  <a:lnTo>
                    <a:pt x="2225" y="2952"/>
                  </a:lnTo>
                  <a:lnTo>
                    <a:pt x="2225" y="2952"/>
                  </a:lnTo>
                  <a:lnTo>
                    <a:pt x="2283" y="2930"/>
                  </a:lnTo>
                  <a:lnTo>
                    <a:pt x="2341" y="2906"/>
                  </a:lnTo>
                  <a:lnTo>
                    <a:pt x="2341" y="2906"/>
                  </a:lnTo>
                  <a:close/>
                  <a:moveTo>
                    <a:pt x="2585" y="3444"/>
                  </a:moveTo>
                  <a:lnTo>
                    <a:pt x="2585" y="3444"/>
                  </a:lnTo>
                  <a:lnTo>
                    <a:pt x="2531" y="3326"/>
                  </a:lnTo>
                  <a:lnTo>
                    <a:pt x="2531" y="3326"/>
                  </a:lnTo>
                  <a:lnTo>
                    <a:pt x="2451" y="3360"/>
                  </a:lnTo>
                  <a:lnTo>
                    <a:pt x="2369" y="3390"/>
                  </a:lnTo>
                  <a:lnTo>
                    <a:pt x="2369" y="3390"/>
                  </a:lnTo>
                  <a:lnTo>
                    <a:pt x="2411" y="3512"/>
                  </a:lnTo>
                  <a:lnTo>
                    <a:pt x="2411" y="3512"/>
                  </a:lnTo>
                  <a:lnTo>
                    <a:pt x="2455" y="3496"/>
                  </a:lnTo>
                  <a:lnTo>
                    <a:pt x="2499" y="3480"/>
                  </a:lnTo>
                  <a:lnTo>
                    <a:pt x="2541" y="3462"/>
                  </a:lnTo>
                  <a:lnTo>
                    <a:pt x="2585" y="3444"/>
                  </a:lnTo>
                  <a:lnTo>
                    <a:pt x="2585" y="3444"/>
                  </a:lnTo>
                  <a:close/>
                  <a:moveTo>
                    <a:pt x="2615" y="608"/>
                  </a:moveTo>
                  <a:lnTo>
                    <a:pt x="2615" y="608"/>
                  </a:lnTo>
                  <a:lnTo>
                    <a:pt x="2657" y="634"/>
                  </a:lnTo>
                  <a:lnTo>
                    <a:pt x="2657" y="634"/>
                  </a:lnTo>
                  <a:lnTo>
                    <a:pt x="2699" y="664"/>
                  </a:lnTo>
                  <a:lnTo>
                    <a:pt x="2743" y="696"/>
                  </a:lnTo>
                  <a:lnTo>
                    <a:pt x="2743" y="696"/>
                  </a:lnTo>
                  <a:lnTo>
                    <a:pt x="2663" y="798"/>
                  </a:lnTo>
                  <a:lnTo>
                    <a:pt x="2663" y="798"/>
                  </a:lnTo>
                  <a:lnTo>
                    <a:pt x="2625" y="770"/>
                  </a:lnTo>
                  <a:lnTo>
                    <a:pt x="2585" y="742"/>
                  </a:lnTo>
                  <a:lnTo>
                    <a:pt x="2585" y="742"/>
                  </a:lnTo>
                  <a:lnTo>
                    <a:pt x="2547" y="718"/>
                  </a:lnTo>
                  <a:lnTo>
                    <a:pt x="2547" y="718"/>
                  </a:lnTo>
                  <a:lnTo>
                    <a:pt x="2615" y="608"/>
                  </a:lnTo>
                  <a:lnTo>
                    <a:pt x="2615" y="608"/>
                  </a:lnTo>
                  <a:close/>
                  <a:moveTo>
                    <a:pt x="2171" y="432"/>
                  </a:moveTo>
                  <a:lnTo>
                    <a:pt x="2171" y="432"/>
                  </a:lnTo>
                  <a:lnTo>
                    <a:pt x="2247" y="450"/>
                  </a:lnTo>
                  <a:lnTo>
                    <a:pt x="2321" y="472"/>
                  </a:lnTo>
                  <a:lnTo>
                    <a:pt x="2321" y="472"/>
                  </a:lnTo>
                  <a:lnTo>
                    <a:pt x="2279" y="594"/>
                  </a:lnTo>
                  <a:lnTo>
                    <a:pt x="2279" y="594"/>
                  </a:lnTo>
                  <a:lnTo>
                    <a:pt x="2211" y="574"/>
                  </a:lnTo>
                  <a:lnTo>
                    <a:pt x="2143" y="558"/>
                  </a:lnTo>
                  <a:lnTo>
                    <a:pt x="2143" y="558"/>
                  </a:lnTo>
                  <a:lnTo>
                    <a:pt x="2171" y="432"/>
                  </a:lnTo>
                  <a:lnTo>
                    <a:pt x="2171" y="432"/>
                  </a:lnTo>
                  <a:close/>
                  <a:moveTo>
                    <a:pt x="2085" y="818"/>
                  </a:moveTo>
                  <a:lnTo>
                    <a:pt x="2085" y="818"/>
                  </a:lnTo>
                  <a:lnTo>
                    <a:pt x="2141" y="832"/>
                  </a:lnTo>
                  <a:lnTo>
                    <a:pt x="2195" y="848"/>
                  </a:lnTo>
                  <a:lnTo>
                    <a:pt x="2195" y="848"/>
                  </a:lnTo>
                  <a:lnTo>
                    <a:pt x="2155" y="972"/>
                  </a:lnTo>
                  <a:lnTo>
                    <a:pt x="2155" y="972"/>
                  </a:lnTo>
                  <a:lnTo>
                    <a:pt x="2107" y="956"/>
                  </a:lnTo>
                  <a:lnTo>
                    <a:pt x="2057" y="944"/>
                  </a:lnTo>
                  <a:lnTo>
                    <a:pt x="2057" y="944"/>
                  </a:lnTo>
                  <a:lnTo>
                    <a:pt x="2085" y="818"/>
                  </a:lnTo>
                  <a:lnTo>
                    <a:pt x="2085" y="818"/>
                  </a:lnTo>
                  <a:close/>
                  <a:moveTo>
                    <a:pt x="1695" y="406"/>
                  </a:moveTo>
                  <a:lnTo>
                    <a:pt x="1695" y="406"/>
                  </a:lnTo>
                  <a:lnTo>
                    <a:pt x="1771" y="400"/>
                  </a:lnTo>
                  <a:lnTo>
                    <a:pt x="1851" y="398"/>
                  </a:lnTo>
                  <a:lnTo>
                    <a:pt x="1851" y="398"/>
                  </a:lnTo>
                  <a:lnTo>
                    <a:pt x="1851" y="526"/>
                  </a:lnTo>
                  <a:lnTo>
                    <a:pt x="1851" y="526"/>
                  </a:lnTo>
                  <a:lnTo>
                    <a:pt x="1779" y="528"/>
                  </a:lnTo>
                  <a:lnTo>
                    <a:pt x="1709" y="534"/>
                  </a:lnTo>
                  <a:lnTo>
                    <a:pt x="1709" y="534"/>
                  </a:lnTo>
                  <a:lnTo>
                    <a:pt x="1695" y="406"/>
                  </a:lnTo>
                  <a:lnTo>
                    <a:pt x="1695" y="406"/>
                  </a:lnTo>
                  <a:close/>
                  <a:moveTo>
                    <a:pt x="1737" y="800"/>
                  </a:moveTo>
                  <a:lnTo>
                    <a:pt x="1737" y="800"/>
                  </a:lnTo>
                  <a:lnTo>
                    <a:pt x="1795" y="796"/>
                  </a:lnTo>
                  <a:lnTo>
                    <a:pt x="1851" y="794"/>
                  </a:lnTo>
                  <a:lnTo>
                    <a:pt x="1851" y="794"/>
                  </a:lnTo>
                  <a:lnTo>
                    <a:pt x="1851" y="922"/>
                  </a:lnTo>
                  <a:lnTo>
                    <a:pt x="1851" y="922"/>
                  </a:lnTo>
                  <a:lnTo>
                    <a:pt x="1801" y="924"/>
                  </a:lnTo>
                  <a:lnTo>
                    <a:pt x="1751" y="928"/>
                  </a:lnTo>
                  <a:lnTo>
                    <a:pt x="1751" y="928"/>
                  </a:lnTo>
                  <a:lnTo>
                    <a:pt x="1737" y="800"/>
                  </a:lnTo>
                  <a:lnTo>
                    <a:pt x="1737" y="800"/>
                  </a:lnTo>
                  <a:close/>
                  <a:moveTo>
                    <a:pt x="1673" y="208"/>
                  </a:moveTo>
                  <a:lnTo>
                    <a:pt x="1673" y="208"/>
                  </a:lnTo>
                  <a:lnTo>
                    <a:pt x="1761" y="202"/>
                  </a:lnTo>
                  <a:lnTo>
                    <a:pt x="1849" y="198"/>
                  </a:lnTo>
                  <a:lnTo>
                    <a:pt x="1849" y="198"/>
                  </a:lnTo>
                  <a:lnTo>
                    <a:pt x="1849" y="328"/>
                  </a:lnTo>
                  <a:lnTo>
                    <a:pt x="1849" y="328"/>
                  </a:lnTo>
                  <a:lnTo>
                    <a:pt x="1769" y="330"/>
                  </a:lnTo>
                  <a:lnTo>
                    <a:pt x="1687" y="336"/>
                  </a:lnTo>
                  <a:lnTo>
                    <a:pt x="1687" y="336"/>
                  </a:lnTo>
                  <a:lnTo>
                    <a:pt x="1673" y="208"/>
                  </a:lnTo>
                  <a:lnTo>
                    <a:pt x="1673" y="208"/>
                  </a:lnTo>
                  <a:close/>
                  <a:moveTo>
                    <a:pt x="1651" y="12"/>
                  </a:moveTo>
                  <a:lnTo>
                    <a:pt x="1651" y="12"/>
                  </a:lnTo>
                  <a:lnTo>
                    <a:pt x="1699" y="6"/>
                  </a:lnTo>
                  <a:lnTo>
                    <a:pt x="1749" y="4"/>
                  </a:lnTo>
                  <a:lnTo>
                    <a:pt x="1799" y="2"/>
                  </a:lnTo>
                  <a:lnTo>
                    <a:pt x="1849" y="0"/>
                  </a:lnTo>
                  <a:lnTo>
                    <a:pt x="1849" y="0"/>
                  </a:lnTo>
                  <a:lnTo>
                    <a:pt x="1849" y="130"/>
                  </a:lnTo>
                  <a:lnTo>
                    <a:pt x="1849" y="130"/>
                  </a:lnTo>
                  <a:lnTo>
                    <a:pt x="1803" y="130"/>
                  </a:lnTo>
                  <a:lnTo>
                    <a:pt x="1757" y="132"/>
                  </a:lnTo>
                  <a:lnTo>
                    <a:pt x="1711" y="136"/>
                  </a:lnTo>
                  <a:lnTo>
                    <a:pt x="1665" y="140"/>
                  </a:lnTo>
                  <a:lnTo>
                    <a:pt x="1665" y="140"/>
                  </a:lnTo>
                  <a:lnTo>
                    <a:pt x="1651" y="12"/>
                  </a:lnTo>
                  <a:lnTo>
                    <a:pt x="1651" y="12"/>
                  </a:lnTo>
                  <a:close/>
                  <a:moveTo>
                    <a:pt x="1237" y="534"/>
                  </a:moveTo>
                  <a:lnTo>
                    <a:pt x="1237" y="534"/>
                  </a:lnTo>
                  <a:lnTo>
                    <a:pt x="1309" y="504"/>
                  </a:lnTo>
                  <a:lnTo>
                    <a:pt x="1381" y="476"/>
                  </a:lnTo>
                  <a:lnTo>
                    <a:pt x="1381" y="476"/>
                  </a:lnTo>
                  <a:lnTo>
                    <a:pt x="1423" y="598"/>
                  </a:lnTo>
                  <a:lnTo>
                    <a:pt x="1423" y="598"/>
                  </a:lnTo>
                  <a:lnTo>
                    <a:pt x="1357" y="622"/>
                  </a:lnTo>
                  <a:lnTo>
                    <a:pt x="1291" y="652"/>
                  </a:lnTo>
                  <a:lnTo>
                    <a:pt x="1291" y="652"/>
                  </a:lnTo>
                  <a:lnTo>
                    <a:pt x="1237" y="534"/>
                  </a:lnTo>
                  <a:lnTo>
                    <a:pt x="1237" y="534"/>
                  </a:lnTo>
                  <a:close/>
                  <a:moveTo>
                    <a:pt x="1405" y="894"/>
                  </a:moveTo>
                  <a:lnTo>
                    <a:pt x="1405" y="894"/>
                  </a:lnTo>
                  <a:lnTo>
                    <a:pt x="1457" y="870"/>
                  </a:lnTo>
                  <a:lnTo>
                    <a:pt x="1511" y="852"/>
                  </a:lnTo>
                  <a:lnTo>
                    <a:pt x="1511" y="852"/>
                  </a:lnTo>
                  <a:lnTo>
                    <a:pt x="1553" y="974"/>
                  </a:lnTo>
                  <a:lnTo>
                    <a:pt x="1553" y="974"/>
                  </a:lnTo>
                  <a:lnTo>
                    <a:pt x="1505" y="990"/>
                  </a:lnTo>
                  <a:lnTo>
                    <a:pt x="1459" y="1010"/>
                  </a:lnTo>
                  <a:lnTo>
                    <a:pt x="1459" y="1010"/>
                  </a:lnTo>
                  <a:lnTo>
                    <a:pt x="1405" y="894"/>
                  </a:lnTo>
                  <a:lnTo>
                    <a:pt x="1405" y="894"/>
                  </a:lnTo>
                  <a:close/>
                  <a:moveTo>
                    <a:pt x="1153" y="354"/>
                  </a:moveTo>
                  <a:lnTo>
                    <a:pt x="1153" y="354"/>
                  </a:lnTo>
                  <a:lnTo>
                    <a:pt x="1233" y="320"/>
                  </a:lnTo>
                  <a:lnTo>
                    <a:pt x="1317" y="288"/>
                  </a:lnTo>
                  <a:lnTo>
                    <a:pt x="1317" y="288"/>
                  </a:lnTo>
                  <a:lnTo>
                    <a:pt x="1359" y="410"/>
                  </a:lnTo>
                  <a:lnTo>
                    <a:pt x="1359" y="410"/>
                  </a:lnTo>
                  <a:lnTo>
                    <a:pt x="1283" y="438"/>
                  </a:lnTo>
                  <a:lnTo>
                    <a:pt x="1207" y="472"/>
                  </a:lnTo>
                  <a:lnTo>
                    <a:pt x="1207" y="472"/>
                  </a:lnTo>
                  <a:lnTo>
                    <a:pt x="1153" y="354"/>
                  </a:lnTo>
                  <a:lnTo>
                    <a:pt x="1153" y="354"/>
                  </a:lnTo>
                  <a:close/>
                  <a:moveTo>
                    <a:pt x="1068" y="176"/>
                  </a:moveTo>
                  <a:lnTo>
                    <a:pt x="1068" y="176"/>
                  </a:lnTo>
                  <a:lnTo>
                    <a:pt x="1123" y="292"/>
                  </a:lnTo>
                  <a:lnTo>
                    <a:pt x="1123" y="292"/>
                  </a:lnTo>
                  <a:lnTo>
                    <a:pt x="1165" y="272"/>
                  </a:lnTo>
                  <a:lnTo>
                    <a:pt x="1207" y="256"/>
                  </a:lnTo>
                  <a:lnTo>
                    <a:pt x="1251" y="238"/>
                  </a:lnTo>
                  <a:lnTo>
                    <a:pt x="1295" y="222"/>
                  </a:lnTo>
                  <a:lnTo>
                    <a:pt x="1295" y="222"/>
                  </a:lnTo>
                  <a:lnTo>
                    <a:pt x="1253" y="100"/>
                  </a:lnTo>
                  <a:lnTo>
                    <a:pt x="1253" y="100"/>
                  </a:lnTo>
                  <a:lnTo>
                    <a:pt x="1205" y="118"/>
                  </a:lnTo>
                  <a:lnTo>
                    <a:pt x="1159" y="136"/>
                  </a:lnTo>
                  <a:lnTo>
                    <a:pt x="1113" y="154"/>
                  </a:lnTo>
                  <a:lnTo>
                    <a:pt x="1068" y="176"/>
                  </a:lnTo>
                  <a:lnTo>
                    <a:pt x="1068" y="176"/>
                  </a:lnTo>
                  <a:close/>
                  <a:moveTo>
                    <a:pt x="836" y="810"/>
                  </a:moveTo>
                  <a:lnTo>
                    <a:pt x="836" y="810"/>
                  </a:lnTo>
                  <a:lnTo>
                    <a:pt x="894" y="758"/>
                  </a:lnTo>
                  <a:lnTo>
                    <a:pt x="954" y="708"/>
                  </a:lnTo>
                  <a:lnTo>
                    <a:pt x="954" y="708"/>
                  </a:lnTo>
                  <a:lnTo>
                    <a:pt x="1034" y="810"/>
                  </a:lnTo>
                  <a:lnTo>
                    <a:pt x="1034" y="810"/>
                  </a:lnTo>
                  <a:lnTo>
                    <a:pt x="978" y="854"/>
                  </a:lnTo>
                  <a:lnTo>
                    <a:pt x="924" y="904"/>
                  </a:lnTo>
                  <a:lnTo>
                    <a:pt x="924" y="904"/>
                  </a:lnTo>
                  <a:lnTo>
                    <a:pt x="836" y="810"/>
                  </a:lnTo>
                  <a:lnTo>
                    <a:pt x="836" y="810"/>
                  </a:lnTo>
                  <a:close/>
                  <a:moveTo>
                    <a:pt x="974" y="954"/>
                  </a:moveTo>
                  <a:lnTo>
                    <a:pt x="974" y="954"/>
                  </a:lnTo>
                  <a:lnTo>
                    <a:pt x="1062" y="1046"/>
                  </a:lnTo>
                  <a:lnTo>
                    <a:pt x="1062" y="1046"/>
                  </a:lnTo>
                  <a:lnTo>
                    <a:pt x="1109" y="1004"/>
                  </a:lnTo>
                  <a:lnTo>
                    <a:pt x="1157" y="966"/>
                  </a:lnTo>
                  <a:lnTo>
                    <a:pt x="1157" y="966"/>
                  </a:lnTo>
                  <a:lnTo>
                    <a:pt x="1076" y="864"/>
                  </a:lnTo>
                  <a:lnTo>
                    <a:pt x="1076" y="864"/>
                  </a:lnTo>
                  <a:lnTo>
                    <a:pt x="1024" y="908"/>
                  </a:lnTo>
                  <a:lnTo>
                    <a:pt x="974" y="954"/>
                  </a:lnTo>
                  <a:lnTo>
                    <a:pt x="974" y="954"/>
                  </a:lnTo>
                  <a:close/>
                  <a:moveTo>
                    <a:pt x="1113" y="1096"/>
                  </a:moveTo>
                  <a:lnTo>
                    <a:pt x="1113" y="1096"/>
                  </a:lnTo>
                  <a:lnTo>
                    <a:pt x="1155" y="1056"/>
                  </a:lnTo>
                  <a:lnTo>
                    <a:pt x="1199" y="1020"/>
                  </a:lnTo>
                  <a:lnTo>
                    <a:pt x="1199" y="1020"/>
                  </a:lnTo>
                  <a:lnTo>
                    <a:pt x="1279" y="1122"/>
                  </a:lnTo>
                  <a:lnTo>
                    <a:pt x="1279" y="1122"/>
                  </a:lnTo>
                  <a:lnTo>
                    <a:pt x="1239" y="1154"/>
                  </a:lnTo>
                  <a:lnTo>
                    <a:pt x="1203" y="1188"/>
                  </a:lnTo>
                  <a:lnTo>
                    <a:pt x="1203" y="1188"/>
                  </a:lnTo>
                  <a:lnTo>
                    <a:pt x="1113" y="1096"/>
                  </a:lnTo>
                  <a:lnTo>
                    <a:pt x="1113" y="1096"/>
                  </a:lnTo>
                  <a:close/>
                  <a:moveTo>
                    <a:pt x="698" y="668"/>
                  </a:moveTo>
                  <a:lnTo>
                    <a:pt x="698" y="668"/>
                  </a:lnTo>
                  <a:lnTo>
                    <a:pt x="786" y="762"/>
                  </a:lnTo>
                  <a:lnTo>
                    <a:pt x="786" y="762"/>
                  </a:lnTo>
                  <a:lnTo>
                    <a:pt x="848" y="706"/>
                  </a:lnTo>
                  <a:lnTo>
                    <a:pt x="912" y="652"/>
                  </a:lnTo>
                  <a:lnTo>
                    <a:pt x="912" y="652"/>
                  </a:lnTo>
                  <a:lnTo>
                    <a:pt x="832" y="550"/>
                  </a:lnTo>
                  <a:lnTo>
                    <a:pt x="832" y="550"/>
                  </a:lnTo>
                  <a:lnTo>
                    <a:pt x="764" y="608"/>
                  </a:lnTo>
                  <a:lnTo>
                    <a:pt x="730" y="638"/>
                  </a:lnTo>
                  <a:lnTo>
                    <a:pt x="698" y="668"/>
                  </a:lnTo>
                  <a:lnTo>
                    <a:pt x="698" y="668"/>
                  </a:lnTo>
                  <a:close/>
                  <a:moveTo>
                    <a:pt x="560" y="526"/>
                  </a:moveTo>
                  <a:lnTo>
                    <a:pt x="560" y="526"/>
                  </a:lnTo>
                  <a:lnTo>
                    <a:pt x="596" y="492"/>
                  </a:lnTo>
                  <a:lnTo>
                    <a:pt x="632" y="458"/>
                  </a:lnTo>
                  <a:lnTo>
                    <a:pt x="672" y="426"/>
                  </a:lnTo>
                  <a:lnTo>
                    <a:pt x="710" y="394"/>
                  </a:lnTo>
                  <a:lnTo>
                    <a:pt x="710" y="394"/>
                  </a:lnTo>
                  <a:lnTo>
                    <a:pt x="790" y="496"/>
                  </a:lnTo>
                  <a:lnTo>
                    <a:pt x="790" y="496"/>
                  </a:lnTo>
                  <a:lnTo>
                    <a:pt x="754" y="526"/>
                  </a:lnTo>
                  <a:lnTo>
                    <a:pt x="718" y="556"/>
                  </a:lnTo>
                  <a:lnTo>
                    <a:pt x="682" y="586"/>
                  </a:lnTo>
                  <a:lnTo>
                    <a:pt x="648" y="618"/>
                  </a:lnTo>
                  <a:lnTo>
                    <a:pt x="648" y="618"/>
                  </a:lnTo>
                  <a:lnTo>
                    <a:pt x="560" y="526"/>
                  </a:lnTo>
                  <a:lnTo>
                    <a:pt x="560" y="526"/>
                  </a:lnTo>
                  <a:close/>
                  <a:moveTo>
                    <a:pt x="552" y="1192"/>
                  </a:moveTo>
                  <a:lnTo>
                    <a:pt x="552" y="1192"/>
                  </a:lnTo>
                  <a:lnTo>
                    <a:pt x="590" y="1126"/>
                  </a:lnTo>
                  <a:lnTo>
                    <a:pt x="630" y="1060"/>
                  </a:lnTo>
                  <a:lnTo>
                    <a:pt x="630" y="1060"/>
                  </a:lnTo>
                  <a:lnTo>
                    <a:pt x="632" y="1056"/>
                  </a:lnTo>
                  <a:lnTo>
                    <a:pt x="632" y="1056"/>
                  </a:lnTo>
                  <a:lnTo>
                    <a:pt x="740" y="1128"/>
                  </a:lnTo>
                  <a:lnTo>
                    <a:pt x="740" y="1128"/>
                  </a:lnTo>
                  <a:lnTo>
                    <a:pt x="738" y="1130"/>
                  </a:lnTo>
                  <a:lnTo>
                    <a:pt x="738" y="1130"/>
                  </a:lnTo>
                  <a:lnTo>
                    <a:pt x="700" y="1190"/>
                  </a:lnTo>
                  <a:lnTo>
                    <a:pt x="668" y="1252"/>
                  </a:lnTo>
                  <a:lnTo>
                    <a:pt x="668" y="1252"/>
                  </a:lnTo>
                  <a:lnTo>
                    <a:pt x="552" y="1192"/>
                  </a:lnTo>
                  <a:lnTo>
                    <a:pt x="552" y="1192"/>
                  </a:lnTo>
                  <a:close/>
                  <a:moveTo>
                    <a:pt x="730" y="1284"/>
                  </a:moveTo>
                  <a:lnTo>
                    <a:pt x="730" y="1284"/>
                  </a:lnTo>
                  <a:lnTo>
                    <a:pt x="844" y="1342"/>
                  </a:lnTo>
                  <a:lnTo>
                    <a:pt x="844" y="1342"/>
                  </a:lnTo>
                  <a:lnTo>
                    <a:pt x="872" y="1290"/>
                  </a:lnTo>
                  <a:lnTo>
                    <a:pt x="904" y="1240"/>
                  </a:lnTo>
                  <a:lnTo>
                    <a:pt x="904" y="1240"/>
                  </a:lnTo>
                  <a:lnTo>
                    <a:pt x="906" y="1236"/>
                  </a:lnTo>
                  <a:lnTo>
                    <a:pt x="906" y="1236"/>
                  </a:lnTo>
                  <a:lnTo>
                    <a:pt x="798" y="1166"/>
                  </a:lnTo>
                  <a:lnTo>
                    <a:pt x="798" y="1166"/>
                  </a:lnTo>
                  <a:lnTo>
                    <a:pt x="796" y="1168"/>
                  </a:lnTo>
                  <a:lnTo>
                    <a:pt x="796" y="1168"/>
                  </a:lnTo>
                  <a:lnTo>
                    <a:pt x="762" y="1226"/>
                  </a:lnTo>
                  <a:lnTo>
                    <a:pt x="730" y="1284"/>
                  </a:lnTo>
                  <a:lnTo>
                    <a:pt x="730" y="1284"/>
                  </a:lnTo>
                  <a:close/>
                  <a:moveTo>
                    <a:pt x="906" y="1374"/>
                  </a:moveTo>
                  <a:lnTo>
                    <a:pt x="906" y="1374"/>
                  </a:lnTo>
                  <a:lnTo>
                    <a:pt x="932" y="1324"/>
                  </a:lnTo>
                  <a:lnTo>
                    <a:pt x="962" y="1278"/>
                  </a:lnTo>
                  <a:lnTo>
                    <a:pt x="962" y="1278"/>
                  </a:lnTo>
                  <a:lnTo>
                    <a:pt x="964" y="1274"/>
                  </a:lnTo>
                  <a:lnTo>
                    <a:pt x="964" y="1274"/>
                  </a:lnTo>
                  <a:lnTo>
                    <a:pt x="1072" y="1346"/>
                  </a:lnTo>
                  <a:lnTo>
                    <a:pt x="1072" y="1346"/>
                  </a:lnTo>
                  <a:lnTo>
                    <a:pt x="1070" y="1348"/>
                  </a:lnTo>
                  <a:lnTo>
                    <a:pt x="1070" y="1348"/>
                  </a:lnTo>
                  <a:lnTo>
                    <a:pt x="1044" y="1390"/>
                  </a:lnTo>
                  <a:lnTo>
                    <a:pt x="1020" y="1432"/>
                  </a:lnTo>
                  <a:lnTo>
                    <a:pt x="1020" y="1432"/>
                  </a:lnTo>
                  <a:lnTo>
                    <a:pt x="906" y="1374"/>
                  </a:lnTo>
                  <a:lnTo>
                    <a:pt x="906" y="1374"/>
                  </a:lnTo>
                  <a:close/>
                  <a:moveTo>
                    <a:pt x="376" y="1102"/>
                  </a:moveTo>
                  <a:lnTo>
                    <a:pt x="376" y="1102"/>
                  </a:lnTo>
                  <a:lnTo>
                    <a:pt x="490" y="1162"/>
                  </a:lnTo>
                  <a:lnTo>
                    <a:pt x="490" y="1162"/>
                  </a:lnTo>
                  <a:lnTo>
                    <a:pt x="530" y="1090"/>
                  </a:lnTo>
                  <a:lnTo>
                    <a:pt x="572" y="1022"/>
                  </a:lnTo>
                  <a:lnTo>
                    <a:pt x="572" y="1022"/>
                  </a:lnTo>
                  <a:lnTo>
                    <a:pt x="574" y="1018"/>
                  </a:lnTo>
                  <a:lnTo>
                    <a:pt x="574" y="1018"/>
                  </a:lnTo>
                  <a:lnTo>
                    <a:pt x="466" y="948"/>
                  </a:lnTo>
                  <a:lnTo>
                    <a:pt x="466" y="948"/>
                  </a:lnTo>
                  <a:lnTo>
                    <a:pt x="464" y="952"/>
                  </a:lnTo>
                  <a:lnTo>
                    <a:pt x="464" y="952"/>
                  </a:lnTo>
                  <a:lnTo>
                    <a:pt x="418" y="1026"/>
                  </a:lnTo>
                  <a:lnTo>
                    <a:pt x="376" y="1102"/>
                  </a:lnTo>
                  <a:lnTo>
                    <a:pt x="376" y="1102"/>
                  </a:lnTo>
                  <a:close/>
                  <a:moveTo>
                    <a:pt x="200" y="1012"/>
                  </a:moveTo>
                  <a:lnTo>
                    <a:pt x="200" y="1012"/>
                  </a:lnTo>
                  <a:lnTo>
                    <a:pt x="246" y="926"/>
                  </a:lnTo>
                  <a:lnTo>
                    <a:pt x="272" y="886"/>
                  </a:lnTo>
                  <a:lnTo>
                    <a:pt x="298" y="844"/>
                  </a:lnTo>
                  <a:lnTo>
                    <a:pt x="298" y="844"/>
                  </a:lnTo>
                  <a:lnTo>
                    <a:pt x="300" y="840"/>
                  </a:lnTo>
                  <a:lnTo>
                    <a:pt x="300" y="840"/>
                  </a:lnTo>
                  <a:lnTo>
                    <a:pt x="408" y="910"/>
                  </a:lnTo>
                  <a:lnTo>
                    <a:pt x="408" y="910"/>
                  </a:lnTo>
                  <a:lnTo>
                    <a:pt x="406" y="914"/>
                  </a:lnTo>
                  <a:lnTo>
                    <a:pt x="406" y="914"/>
                  </a:lnTo>
                  <a:lnTo>
                    <a:pt x="358" y="992"/>
                  </a:lnTo>
                  <a:lnTo>
                    <a:pt x="314" y="1070"/>
                  </a:lnTo>
                  <a:lnTo>
                    <a:pt x="314" y="1070"/>
                  </a:lnTo>
                  <a:lnTo>
                    <a:pt x="200" y="1012"/>
                  </a:lnTo>
                  <a:lnTo>
                    <a:pt x="200" y="1012"/>
                  </a:lnTo>
                  <a:close/>
                  <a:moveTo>
                    <a:pt x="408" y="1646"/>
                  </a:moveTo>
                  <a:lnTo>
                    <a:pt x="408" y="1646"/>
                  </a:lnTo>
                  <a:lnTo>
                    <a:pt x="418" y="1580"/>
                  </a:lnTo>
                  <a:lnTo>
                    <a:pt x="418" y="1580"/>
                  </a:lnTo>
                  <a:lnTo>
                    <a:pt x="428" y="1538"/>
                  </a:lnTo>
                  <a:lnTo>
                    <a:pt x="438" y="1494"/>
                  </a:lnTo>
                  <a:lnTo>
                    <a:pt x="438" y="1494"/>
                  </a:lnTo>
                  <a:lnTo>
                    <a:pt x="564" y="1526"/>
                  </a:lnTo>
                  <a:lnTo>
                    <a:pt x="564" y="1526"/>
                  </a:lnTo>
                  <a:lnTo>
                    <a:pt x="546" y="1606"/>
                  </a:lnTo>
                  <a:lnTo>
                    <a:pt x="546" y="1606"/>
                  </a:lnTo>
                  <a:lnTo>
                    <a:pt x="534" y="1666"/>
                  </a:lnTo>
                  <a:lnTo>
                    <a:pt x="534" y="1666"/>
                  </a:lnTo>
                  <a:lnTo>
                    <a:pt x="408" y="1646"/>
                  </a:lnTo>
                  <a:lnTo>
                    <a:pt x="408" y="1646"/>
                  </a:lnTo>
                  <a:close/>
                  <a:moveTo>
                    <a:pt x="604" y="1676"/>
                  </a:moveTo>
                  <a:lnTo>
                    <a:pt x="604" y="1676"/>
                  </a:lnTo>
                  <a:lnTo>
                    <a:pt x="614" y="1618"/>
                  </a:lnTo>
                  <a:lnTo>
                    <a:pt x="614" y="1618"/>
                  </a:lnTo>
                  <a:lnTo>
                    <a:pt x="630" y="1544"/>
                  </a:lnTo>
                  <a:lnTo>
                    <a:pt x="630" y="1544"/>
                  </a:lnTo>
                  <a:lnTo>
                    <a:pt x="756" y="1576"/>
                  </a:lnTo>
                  <a:lnTo>
                    <a:pt x="756" y="1576"/>
                  </a:lnTo>
                  <a:lnTo>
                    <a:pt x="740" y="1644"/>
                  </a:lnTo>
                  <a:lnTo>
                    <a:pt x="740" y="1644"/>
                  </a:lnTo>
                  <a:lnTo>
                    <a:pt x="732" y="1694"/>
                  </a:lnTo>
                  <a:lnTo>
                    <a:pt x="732" y="1694"/>
                  </a:lnTo>
                  <a:lnTo>
                    <a:pt x="604" y="1676"/>
                  </a:lnTo>
                  <a:lnTo>
                    <a:pt x="604" y="1676"/>
                  </a:lnTo>
                  <a:close/>
                  <a:moveTo>
                    <a:pt x="800" y="1704"/>
                  </a:moveTo>
                  <a:lnTo>
                    <a:pt x="800" y="1704"/>
                  </a:lnTo>
                  <a:lnTo>
                    <a:pt x="808" y="1656"/>
                  </a:lnTo>
                  <a:lnTo>
                    <a:pt x="808" y="1656"/>
                  </a:lnTo>
                  <a:lnTo>
                    <a:pt x="822" y="1594"/>
                  </a:lnTo>
                  <a:lnTo>
                    <a:pt x="822" y="1594"/>
                  </a:lnTo>
                  <a:lnTo>
                    <a:pt x="948" y="1626"/>
                  </a:lnTo>
                  <a:lnTo>
                    <a:pt x="948" y="1626"/>
                  </a:lnTo>
                  <a:lnTo>
                    <a:pt x="934" y="1682"/>
                  </a:lnTo>
                  <a:lnTo>
                    <a:pt x="934" y="1682"/>
                  </a:lnTo>
                  <a:lnTo>
                    <a:pt x="928" y="1724"/>
                  </a:lnTo>
                  <a:lnTo>
                    <a:pt x="928" y="1724"/>
                  </a:lnTo>
                  <a:lnTo>
                    <a:pt x="800" y="1704"/>
                  </a:lnTo>
                  <a:lnTo>
                    <a:pt x="800" y="1704"/>
                  </a:lnTo>
                  <a:close/>
                  <a:moveTo>
                    <a:pt x="212" y="1618"/>
                  </a:moveTo>
                  <a:lnTo>
                    <a:pt x="212" y="1618"/>
                  </a:lnTo>
                  <a:lnTo>
                    <a:pt x="224" y="1542"/>
                  </a:lnTo>
                  <a:lnTo>
                    <a:pt x="224" y="1542"/>
                  </a:lnTo>
                  <a:lnTo>
                    <a:pt x="234" y="1494"/>
                  </a:lnTo>
                  <a:lnTo>
                    <a:pt x="246" y="1446"/>
                  </a:lnTo>
                  <a:lnTo>
                    <a:pt x="246" y="1446"/>
                  </a:lnTo>
                  <a:lnTo>
                    <a:pt x="370" y="1478"/>
                  </a:lnTo>
                  <a:lnTo>
                    <a:pt x="370" y="1478"/>
                  </a:lnTo>
                  <a:lnTo>
                    <a:pt x="360" y="1522"/>
                  </a:lnTo>
                  <a:lnTo>
                    <a:pt x="350" y="1568"/>
                  </a:lnTo>
                  <a:lnTo>
                    <a:pt x="350" y="1568"/>
                  </a:lnTo>
                  <a:lnTo>
                    <a:pt x="338" y="1636"/>
                  </a:lnTo>
                  <a:lnTo>
                    <a:pt x="338" y="1636"/>
                  </a:lnTo>
                  <a:lnTo>
                    <a:pt x="212" y="1618"/>
                  </a:lnTo>
                  <a:lnTo>
                    <a:pt x="212" y="1618"/>
                  </a:lnTo>
                  <a:close/>
                  <a:moveTo>
                    <a:pt x="16" y="1588"/>
                  </a:moveTo>
                  <a:lnTo>
                    <a:pt x="16" y="1588"/>
                  </a:lnTo>
                  <a:lnTo>
                    <a:pt x="30" y="1504"/>
                  </a:lnTo>
                  <a:lnTo>
                    <a:pt x="30" y="1504"/>
                  </a:lnTo>
                  <a:lnTo>
                    <a:pt x="42" y="1450"/>
                  </a:lnTo>
                  <a:lnTo>
                    <a:pt x="54" y="1396"/>
                  </a:lnTo>
                  <a:lnTo>
                    <a:pt x="54" y="1396"/>
                  </a:lnTo>
                  <a:lnTo>
                    <a:pt x="178" y="1428"/>
                  </a:lnTo>
                  <a:lnTo>
                    <a:pt x="178" y="1428"/>
                  </a:lnTo>
                  <a:lnTo>
                    <a:pt x="166" y="1478"/>
                  </a:lnTo>
                  <a:lnTo>
                    <a:pt x="156" y="1530"/>
                  </a:lnTo>
                  <a:lnTo>
                    <a:pt x="156" y="1530"/>
                  </a:lnTo>
                  <a:lnTo>
                    <a:pt x="142" y="1608"/>
                  </a:lnTo>
                  <a:lnTo>
                    <a:pt x="142" y="1608"/>
                  </a:lnTo>
                  <a:lnTo>
                    <a:pt x="16" y="1588"/>
                  </a:lnTo>
                  <a:lnTo>
                    <a:pt x="16" y="1588"/>
                  </a:lnTo>
                  <a:close/>
                  <a:moveTo>
                    <a:pt x="416" y="2126"/>
                  </a:moveTo>
                  <a:lnTo>
                    <a:pt x="416" y="2126"/>
                  </a:lnTo>
                  <a:lnTo>
                    <a:pt x="404" y="2048"/>
                  </a:lnTo>
                  <a:lnTo>
                    <a:pt x="396" y="1970"/>
                  </a:lnTo>
                  <a:lnTo>
                    <a:pt x="396" y="1970"/>
                  </a:lnTo>
                  <a:lnTo>
                    <a:pt x="524" y="1960"/>
                  </a:lnTo>
                  <a:lnTo>
                    <a:pt x="524" y="1960"/>
                  </a:lnTo>
                  <a:lnTo>
                    <a:pt x="532" y="2032"/>
                  </a:lnTo>
                  <a:lnTo>
                    <a:pt x="542" y="2102"/>
                  </a:lnTo>
                  <a:lnTo>
                    <a:pt x="542" y="2102"/>
                  </a:lnTo>
                  <a:lnTo>
                    <a:pt x="416" y="2126"/>
                  </a:lnTo>
                  <a:lnTo>
                    <a:pt x="416" y="2126"/>
                  </a:lnTo>
                  <a:close/>
                  <a:moveTo>
                    <a:pt x="610" y="2090"/>
                  </a:moveTo>
                  <a:lnTo>
                    <a:pt x="610" y="2090"/>
                  </a:lnTo>
                  <a:lnTo>
                    <a:pt x="600" y="2022"/>
                  </a:lnTo>
                  <a:lnTo>
                    <a:pt x="594" y="1956"/>
                  </a:lnTo>
                  <a:lnTo>
                    <a:pt x="594" y="1956"/>
                  </a:lnTo>
                  <a:lnTo>
                    <a:pt x="722" y="1946"/>
                  </a:lnTo>
                  <a:lnTo>
                    <a:pt x="722" y="1946"/>
                  </a:lnTo>
                  <a:lnTo>
                    <a:pt x="728" y="2006"/>
                  </a:lnTo>
                  <a:lnTo>
                    <a:pt x="738" y="2066"/>
                  </a:lnTo>
                  <a:lnTo>
                    <a:pt x="738" y="2066"/>
                  </a:lnTo>
                  <a:lnTo>
                    <a:pt x="610" y="2090"/>
                  </a:lnTo>
                  <a:lnTo>
                    <a:pt x="610" y="2090"/>
                  </a:lnTo>
                  <a:close/>
                  <a:moveTo>
                    <a:pt x="806" y="2054"/>
                  </a:moveTo>
                  <a:lnTo>
                    <a:pt x="806" y="2054"/>
                  </a:lnTo>
                  <a:lnTo>
                    <a:pt x="796" y="1998"/>
                  </a:lnTo>
                  <a:lnTo>
                    <a:pt x="792" y="1940"/>
                  </a:lnTo>
                  <a:lnTo>
                    <a:pt x="792" y="1940"/>
                  </a:lnTo>
                  <a:lnTo>
                    <a:pt x="920" y="1930"/>
                  </a:lnTo>
                  <a:lnTo>
                    <a:pt x="920" y="1930"/>
                  </a:lnTo>
                  <a:lnTo>
                    <a:pt x="924" y="1980"/>
                  </a:lnTo>
                  <a:lnTo>
                    <a:pt x="932" y="2030"/>
                  </a:lnTo>
                  <a:lnTo>
                    <a:pt x="932" y="2030"/>
                  </a:lnTo>
                  <a:lnTo>
                    <a:pt x="806" y="2054"/>
                  </a:lnTo>
                  <a:lnTo>
                    <a:pt x="806" y="2054"/>
                  </a:lnTo>
                  <a:close/>
                  <a:moveTo>
                    <a:pt x="220" y="2162"/>
                  </a:moveTo>
                  <a:lnTo>
                    <a:pt x="220" y="2162"/>
                  </a:lnTo>
                  <a:lnTo>
                    <a:pt x="206" y="2072"/>
                  </a:lnTo>
                  <a:lnTo>
                    <a:pt x="202" y="2028"/>
                  </a:lnTo>
                  <a:lnTo>
                    <a:pt x="198" y="1984"/>
                  </a:lnTo>
                  <a:lnTo>
                    <a:pt x="198" y="1984"/>
                  </a:lnTo>
                  <a:lnTo>
                    <a:pt x="326" y="1974"/>
                  </a:lnTo>
                  <a:lnTo>
                    <a:pt x="326" y="1974"/>
                  </a:lnTo>
                  <a:lnTo>
                    <a:pt x="334" y="2056"/>
                  </a:lnTo>
                  <a:lnTo>
                    <a:pt x="348" y="2138"/>
                  </a:lnTo>
                  <a:lnTo>
                    <a:pt x="348" y="2138"/>
                  </a:lnTo>
                  <a:lnTo>
                    <a:pt x="220" y="2162"/>
                  </a:lnTo>
                  <a:lnTo>
                    <a:pt x="220" y="2162"/>
                  </a:lnTo>
                  <a:close/>
                  <a:moveTo>
                    <a:pt x="26" y="2196"/>
                  </a:moveTo>
                  <a:lnTo>
                    <a:pt x="26" y="2196"/>
                  </a:lnTo>
                  <a:lnTo>
                    <a:pt x="18" y="2148"/>
                  </a:lnTo>
                  <a:lnTo>
                    <a:pt x="10" y="2098"/>
                  </a:lnTo>
                  <a:lnTo>
                    <a:pt x="4" y="2048"/>
                  </a:lnTo>
                  <a:lnTo>
                    <a:pt x="0" y="1998"/>
                  </a:lnTo>
                  <a:lnTo>
                    <a:pt x="0" y="1998"/>
                  </a:lnTo>
                  <a:lnTo>
                    <a:pt x="128" y="1990"/>
                  </a:lnTo>
                  <a:lnTo>
                    <a:pt x="128" y="1990"/>
                  </a:lnTo>
                  <a:lnTo>
                    <a:pt x="132" y="2036"/>
                  </a:lnTo>
                  <a:lnTo>
                    <a:pt x="138" y="2082"/>
                  </a:lnTo>
                  <a:lnTo>
                    <a:pt x="144" y="2128"/>
                  </a:lnTo>
                  <a:lnTo>
                    <a:pt x="152" y="2174"/>
                  </a:lnTo>
                  <a:lnTo>
                    <a:pt x="152" y="2174"/>
                  </a:lnTo>
                  <a:lnTo>
                    <a:pt x="26" y="2196"/>
                  </a:lnTo>
                  <a:lnTo>
                    <a:pt x="26" y="2196"/>
                  </a:lnTo>
                  <a:close/>
                  <a:moveTo>
                    <a:pt x="576" y="2572"/>
                  </a:moveTo>
                  <a:lnTo>
                    <a:pt x="576" y="2572"/>
                  </a:lnTo>
                  <a:lnTo>
                    <a:pt x="540" y="2502"/>
                  </a:lnTo>
                  <a:lnTo>
                    <a:pt x="508" y="2432"/>
                  </a:lnTo>
                  <a:lnTo>
                    <a:pt x="508" y="2432"/>
                  </a:lnTo>
                  <a:lnTo>
                    <a:pt x="626" y="2380"/>
                  </a:lnTo>
                  <a:lnTo>
                    <a:pt x="626" y="2380"/>
                  </a:lnTo>
                  <a:lnTo>
                    <a:pt x="656" y="2446"/>
                  </a:lnTo>
                  <a:lnTo>
                    <a:pt x="690" y="2510"/>
                  </a:lnTo>
                  <a:lnTo>
                    <a:pt x="690" y="2510"/>
                  </a:lnTo>
                  <a:lnTo>
                    <a:pt x="576" y="2572"/>
                  </a:lnTo>
                  <a:lnTo>
                    <a:pt x="576" y="2572"/>
                  </a:lnTo>
                  <a:close/>
                  <a:moveTo>
                    <a:pt x="750" y="2476"/>
                  </a:moveTo>
                  <a:lnTo>
                    <a:pt x="750" y="2476"/>
                  </a:lnTo>
                  <a:lnTo>
                    <a:pt x="718" y="2416"/>
                  </a:lnTo>
                  <a:lnTo>
                    <a:pt x="690" y="2354"/>
                  </a:lnTo>
                  <a:lnTo>
                    <a:pt x="690" y="2354"/>
                  </a:lnTo>
                  <a:lnTo>
                    <a:pt x="808" y="2304"/>
                  </a:lnTo>
                  <a:lnTo>
                    <a:pt x="808" y="2304"/>
                  </a:lnTo>
                  <a:lnTo>
                    <a:pt x="834" y="2358"/>
                  </a:lnTo>
                  <a:lnTo>
                    <a:pt x="862" y="2412"/>
                  </a:lnTo>
                  <a:lnTo>
                    <a:pt x="862" y="2412"/>
                  </a:lnTo>
                  <a:lnTo>
                    <a:pt x="750" y="2476"/>
                  </a:lnTo>
                  <a:lnTo>
                    <a:pt x="750" y="2476"/>
                  </a:lnTo>
                  <a:close/>
                  <a:moveTo>
                    <a:pt x="922" y="2380"/>
                  </a:moveTo>
                  <a:lnTo>
                    <a:pt x="922" y="2380"/>
                  </a:lnTo>
                  <a:lnTo>
                    <a:pt x="896" y="2328"/>
                  </a:lnTo>
                  <a:lnTo>
                    <a:pt x="872" y="2276"/>
                  </a:lnTo>
                  <a:lnTo>
                    <a:pt x="872" y="2276"/>
                  </a:lnTo>
                  <a:lnTo>
                    <a:pt x="992" y="2226"/>
                  </a:lnTo>
                  <a:lnTo>
                    <a:pt x="992" y="2226"/>
                  </a:lnTo>
                  <a:lnTo>
                    <a:pt x="1012" y="2272"/>
                  </a:lnTo>
                  <a:lnTo>
                    <a:pt x="1036" y="2316"/>
                  </a:lnTo>
                  <a:lnTo>
                    <a:pt x="1036" y="2316"/>
                  </a:lnTo>
                  <a:lnTo>
                    <a:pt x="922" y="2380"/>
                  </a:lnTo>
                  <a:lnTo>
                    <a:pt x="922" y="2380"/>
                  </a:lnTo>
                  <a:close/>
                  <a:moveTo>
                    <a:pt x="404" y="2670"/>
                  </a:moveTo>
                  <a:lnTo>
                    <a:pt x="404" y="2670"/>
                  </a:lnTo>
                  <a:lnTo>
                    <a:pt x="516" y="2606"/>
                  </a:lnTo>
                  <a:lnTo>
                    <a:pt x="516" y="2606"/>
                  </a:lnTo>
                  <a:lnTo>
                    <a:pt x="478" y="2534"/>
                  </a:lnTo>
                  <a:lnTo>
                    <a:pt x="444" y="2458"/>
                  </a:lnTo>
                  <a:lnTo>
                    <a:pt x="444" y="2458"/>
                  </a:lnTo>
                  <a:lnTo>
                    <a:pt x="324" y="2508"/>
                  </a:lnTo>
                  <a:lnTo>
                    <a:pt x="324" y="2508"/>
                  </a:lnTo>
                  <a:lnTo>
                    <a:pt x="342" y="2550"/>
                  </a:lnTo>
                  <a:lnTo>
                    <a:pt x="362" y="2590"/>
                  </a:lnTo>
                  <a:lnTo>
                    <a:pt x="382" y="2630"/>
                  </a:lnTo>
                  <a:lnTo>
                    <a:pt x="404" y="2670"/>
                  </a:lnTo>
                  <a:lnTo>
                    <a:pt x="404" y="2670"/>
                  </a:lnTo>
                  <a:close/>
                  <a:moveTo>
                    <a:pt x="230" y="2766"/>
                  </a:moveTo>
                  <a:lnTo>
                    <a:pt x="230" y="2766"/>
                  </a:lnTo>
                  <a:lnTo>
                    <a:pt x="206" y="2722"/>
                  </a:lnTo>
                  <a:lnTo>
                    <a:pt x="184" y="2678"/>
                  </a:lnTo>
                  <a:lnTo>
                    <a:pt x="162" y="2632"/>
                  </a:lnTo>
                  <a:lnTo>
                    <a:pt x="142" y="2586"/>
                  </a:lnTo>
                  <a:lnTo>
                    <a:pt x="142" y="2586"/>
                  </a:lnTo>
                  <a:lnTo>
                    <a:pt x="260" y="2536"/>
                  </a:lnTo>
                  <a:lnTo>
                    <a:pt x="260" y="2536"/>
                  </a:lnTo>
                  <a:lnTo>
                    <a:pt x="280" y="2578"/>
                  </a:lnTo>
                  <a:lnTo>
                    <a:pt x="300" y="2620"/>
                  </a:lnTo>
                  <a:lnTo>
                    <a:pt x="320" y="2662"/>
                  </a:lnTo>
                  <a:lnTo>
                    <a:pt x="342" y="2704"/>
                  </a:lnTo>
                  <a:lnTo>
                    <a:pt x="342" y="2704"/>
                  </a:lnTo>
                  <a:lnTo>
                    <a:pt x="230" y="2766"/>
                  </a:lnTo>
                  <a:lnTo>
                    <a:pt x="230" y="2766"/>
                  </a:lnTo>
                  <a:close/>
                  <a:moveTo>
                    <a:pt x="880" y="2952"/>
                  </a:moveTo>
                  <a:lnTo>
                    <a:pt x="880" y="2952"/>
                  </a:lnTo>
                  <a:lnTo>
                    <a:pt x="822" y="2898"/>
                  </a:lnTo>
                  <a:lnTo>
                    <a:pt x="770" y="2842"/>
                  </a:lnTo>
                  <a:lnTo>
                    <a:pt x="770" y="2842"/>
                  </a:lnTo>
                  <a:lnTo>
                    <a:pt x="864" y="2756"/>
                  </a:lnTo>
                  <a:lnTo>
                    <a:pt x="864" y="2756"/>
                  </a:lnTo>
                  <a:lnTo>
                    <a:pt x="914" y="2806"/>
                  </a:lnTo>
                  <a:lnTo>
                    <a:pt x="966" y="2856"/>
                  </a:lnTo>
                  <a:lnTo>
                    <a:pt x="966" y="2856"/>
                  </a:lnTo>
                  <a:lnTo>
                    <a:pt x="880" y="2952"/>
                  </a:lnTo>
                  <a:lnTo>
                    <a:pt x="880" y="2952"/>
                  </a:lnTo>
                  <a:close/>
                  <a:moveTo>
                    <a:pt x="1012" y="2804"/>
                  </a:moveTo>
                  <a:lnTo>
                    <a:pt x="1012" y="2804"/>
                  </a:lnTo>
                  <a:lnTo>
                    <a:pt x="1099" y="2708"/>
                  </a:lnTo>
                  <a:lnTo>
                    <a:pt x="1099" y="2708"/>
                  </a:lnTo>
                  <a:lnTo>
                    <a:pt x="1054" y="2666"/>
                  </a:lnTo>
                  <a:lnTo>
                    <a:pt x="1012" y="2622"/>
                  </a:lnTo>
                  <a:lnTo>
                    <a:pt x="1012" y="2622"/>
                  </a:lnTo>
                  <a:lnTo>
                    <a:pt x="916" y="2708"/>
                  </a:lnTo>
                  <a:lnTo>
                    <a:pt x="916" y="2708"/>
                  </a:lnTo>
                  <a:lnTo>
                    <a:pt x="962" y="2758"/>
                  </a:lnTo>
                  <a:lnTo>
                    <a:pt x="1012" y="2804"/>
                  </a:lnTo>
                  <a:lnTo>
                    <a:pt x="1012" y="2804"/>
                  </a:lnTo>
                  <a:close/>
                  <a:moveTo>
                    <a:pt x="1145" y="2656"/>
                  </a:moveTo>
                  <a:lnTo>
                    <a:pt x="1145" y="2656"/>
                  </a:lnTo>
                  <a:lnTo>
                    <a:pt x="1103" y="2618"/>
                  </a:lnTo>
                  <a:lnTo>
                    <a:pt x="1064" y="2576"/>
                  </a:lnTo>
                  <a:lnTo>
                    <a:pt x="1064" y="2576"/>
                  </a:lnTo>
                  <a:lnTo>
                    <a:pt x="1161" y="2490"/>
                  </a:lnTo>
                  <a:lnTo>
                    <a:pt x="1161" y="2490"/>
                  </a:lnTo>
                  <a:lnTo>
                    <a:pt x="1195" y="2526"/>
                  </a:lnTo>
                  <a:lnTo>
                    <a:pt x="1231" y="2560"/>
                  </a:lnTo>
                  <a:lnTo>
                    <a:pt x="1231" y="2560"/>
                  </a:lnTo>
                  <a:lnTo>
                    <a:pt x="1145" y="2656"/>
                  </a:lnTo>
                  <a:lnTo>
                    <a:pt x="1145" y="2656"/>
                  </a:lnTo>
                  <a:close/>
                  <a:moveTo>
                    <a:pt x="748" y="3100"/>
                  </a:moveTo>
                  <a:lnTo>
                    <a:pt x="748" y="3100"/>
                  </a:lnTo>
                  <a:lnTo>
                    <a:pt x="834" y="3004"/>
                  </a:lnTo>
                  <a:lnTo>
                    <a:pt x="834" y="3004"/>
                  </a:lnTo>
                  <a:lnTo>
                    <a:pt x="774" y="2948"/>
                  </a:lnTo>
                  <a:lnTo>
                    <a:pt x="718" y="2888"/>
                  </a:lnTo>
                  <a:lnTo>
                    <a:pt x="718" y="2888"/>
                  </a:lnTo>
                  <a:lnTo>
                    <a:pt x="622" y="2974"/>
                  </a:lnTo>
                  <a:lnTo>
                    <a:pt x="622" y="2974"/>
                  </a:lnTo>
                  <a:lnTo>
                    <a:pt x="682" y="3038"/>
                  </a:lnTo>
                  <a:lnTo>
                    <a:pt x="714" y="3070"/>
                  </a:lnTo>
                  <a:lnTo>
                    <a:pt x="748" y="3100"/>
                  </a:lnTo>
                  <a:lnTo>
                    <a:pt x="748" y="3100"/>
                  </a:lnTo>
                  <a:close/>
                  <a:moveTo>
                    <a:pt x="614" y="3248"/>
                  </a:moveTo>
                  <a:lnTo>
                    <a:pt x="614" y="3248"/>
                  </a:lnTo>
                  <a:lnTo>
                    <a:pt x="578" y="3214"/>
                  </a:lnTo>
                  <a:lnTo>
                    <a:pt x="542" y="3180"/>
                  </a:lnTo>
                  <a:lnTo>
                    <a:pt x="508" y="3144"/>
                  </a:lnTo>
                  <a:lnTo>
                    <a:pt x="474" y="3108"/>
                  </a:lnTo>
                  <a:lnTo>
                    <a:pt x="474" y="3108"/>
                  </a:lnTo>
                  <a:lnTo>
                    <a:pt x="570" y="3020"/>
                  </a:lnTo>
                  <a:lnTo>
                    <a:pt x="570" y="3020"/>
                  </a:lnTo>
                  <a:lnTo>
                    <a:pt x="602" y="3054"/>
                  </a:lnTo>
                  <a:lnTo>
                    <a:pt x="634" y="3088"/>
                  </a:lnTo>
                  <a:lnTo>
                    <a:pt x="666" y="3120"/>
                  </a:lnTo>
                  <a:lnTo>
                    <a:pt x="700" y="3152"/>
                  </a:lnTo>
                  <a:lnTo>
                    <a:pt x="700" y="3152"/>
                  </a:lnTo>
                  <a:lnTo>
                    <a:pt x="614" y="3248"/>
                  </a:lnTo>
                  <a:lnTo>
                    <a:pt x="614" y="3248"/>
                  </a:lnTo>
                  <a:close/>
                  <a:moveTo>
                    <a:pt x="1281" y="3206"/>
                  </a:moveTo>
                  <a:lnTo>
                    <a:pt x="1281" y="3206"/>
                  </a:lnTo>
                  <a:lnTo>
                    <a:pt x="1211" y="3174"/>
                  </a:lnTo>
                  <a:lnTo>
                    <a:pt x="1141" y="3138"/>
                  </a:lnTo>
                  <a:lnTo>
                    <a:pt x="1141" y="3138"/>
                  </a:lnTo>
                  <a:lnTo>
                    <a:pt x="1205" y="3026"/>
                  </a:lnTo>
                  <a:lnTo>
                    <a:pt x="1205" y="3026"/>
                  </a:lnTo>
                  <a:lnTo>
                    <a:pt x="1267" y="3058"/>
                  </a:lnTo>
                  <a:lnTo>
                    <a:pt x="1333" y="3088"/>
                  </a:lnTo>
                  <a:lnTo>
                    <a:pt x="1333" y="3088"/>
                  </a:lnTo>
                  <a:lnTo>
                    <a:pt x="1281" y="3206"/>
                  </a:lnTo>
                  <a:lnTo>
                    <a:pt x="1281" y="3206"/>
                  </a:lnTo>
                  <a:close/>
                  <a:moveTo>
                    <a:pt x="1359" y="3024"/>
                  </a:moveTo>
                  <a:lnTo>
                    <a:pt x="1359" y="3024"/>
                  </a:lnTo>
                  <a:lnTo>
                    <a:pt x="1297" y="2996"/>
                  </a:lnTo>
                  <a:lnTo>
                    <a:pt x="1239" y="2964"/>
                  </a:lnTo>
                  <a:lnTo>
                    <a:pt x="1239" y="2964"/>
                  </a:lnTo>
                  <a:lnTo>
                    <a:pt x="1301" y="2852"/>
                  </a:lnTo>
                  <a:lnTo>
                    <a:pt x="1301" y="2852"/>
                  </a:lnTo>
                  <a:lnTo>
                    <a:pt x="1355" y="2880"/>
                  </a:lnTo>
                  <a:lnTo>
                    <a:pt x="1409" y="2906"/>
                  </a:lnTo>
                  <a:lnTo>
                    <a:pt x="1409" y="2906"/>
                  </a:lnTo>
                  <a:lnTo>
                    <a:pt x="1359" y="3024"/>
                  </a:lnTo>
                  <a:lnTo>
                    <a:pt x="1359" y="3024"/>
                  </a:lnTo>
                  <a:close/>
                  <a:moveTo>
                    <a:pt x="1437" y="2842"/>
                  </a:moveTo>
                  <a:lnTo>
                    <a:pt x="1437" y="2842"/>
                  </a:lnTo>
                  <a:lnTo>
                    <a:pt x="1487" y="2724"/>
                  </a:lnTo>
                  <a:lnTo>
                    <a:pt x="1487" y="2724"/>
                  </a:lnTo>
                  <a:lnTo>
                    <a:pt x="1443" y="2702"/>
                  </a:lnTo>
                  <a:lnTo>
                    <a:pt x="1397" y="2678"/>
                  </a:lnTo>
                  <a:lnTo>
                    <a:pt x="1397" y="2678"/>
                  </a:lnTo>
                  <a:lnTo>
                    <a:pt x="1335" y="2792"/>
                  </a:lnTo>
                  <a:lnTo>
                    <a:pt x="1335" y="2792"/>
                  </a:lnTo>
                  <a:lnTo>
                    <a:pt x="1385" y="2818"/>
                  </a:lnTo>
                  <a:lnTo>
                    <a:pt x="1437" y="2842"/>
                  </a:lnTo>
                  <a:lnTo>
                    <a:pt x="1437" y="2842"/>
                  </a:lnTo>
                  <a:close/>
                  <a:moveTo>
                    <a:pt x="1205" y="3390"/>
                  </a:moveTo>
                  <a:lnTo>
                    <a:pt x="1205" y="3390"/>
                  </a:lnTo>
                  <a:lnTo>
                    <a:pt x="1255" y="3270"/>
                  </a:lnTo>
                  <a:lnTo>
                    <a:pt x="1255" y="3270"/>
                  </a:lnTo>
                  <a:lnTo>
                    <a:pt x="1181" y="3236"/>
                  </a:lnTo>
                  <a:lnTo>
                    <a:pt x="1107" y="3198"/>
                  </a:lnTo>
                  <a:lnTo>
                    <a:pt x="1107" y="3198"/>
                  </a:lnTo>
                  <a:lnTo>
                    <a:pt x="1044" y="3310"/>
                  </a:lnTo>
                  <a:lnTo>
                    <a:pt x="1044" y="3310"/>
                  </a:lnTo>
                  <a:lnTo>
                    <a:pt x="1123" y="3352"/>
                  </a:lnTo>
                  <a:lnTo>
                    <a:pt x="1205" y="3390"/>
                  </a:lnTo>
                  <a:lnTo>
                    <a:pt x="1205" y="3390"/>
                  </a:lnTo>
                  <a:close/>
                  <a:moveTo>
                    <a:pt x="1127" y="3572"/>
                  </a:moveTo>
                  <a:lnTo>
                    <a:pt x="1127" y="3572"/>
                  </a:lnTo>
                  <a:lnTo>
                    <a:pt x="1080" y="3552"/>
                  </a:lnTo>
                  <a:lnTo>
                    <a:pt x="1034" y="3530"/>
                  </a:lnTo>
                  <a:lnTo>
                    <a:pt x="990" y="3508"/>
                  </a:lnTo>
                  <a:lnTo>
                    <a:pt x="946" y="3484"/>
                  </a:lnTo>
                  <a:lnTo>
                    <a:pt x="946" y="3484"/>
                  </a:lnTo>
                  <a:lnTo>
                    <a:pt x="1010" y="3372"/>
                  </a:lnTo>
                  <a:lnTo>
                    <a:pt x="1010" y="3372"/>
                  </a:lnTo>
                  <a:lnTo>
                    <a:pt x="1050" y="3394"/>
                  </a:lnTo>
                  <a:lnTo>
                    <a:pt x="1093" y="3414"/>
                  </a:lnTo>
                  <a:lnTo>
                    <a:pt x="1135" y="3434"/>
                  </a:lnTo>
                  <a:lnTo>
                    <a:pt x="1177" y="3454"/>
                  </a:lnTo>
                  <a:lnTo>
                    <a:pt x="1177" y="3454"/>
                  </a:lnTo>
                  <a:lnTo>
                    <a:pt x="1127" y="3572"/>
                  </a:lnTo>
                  <a:lnTo>
                    <a:pt x="1127" y="3572"/>
                  </a:lnTo>
                  <a:close/>
                  <a:moveTo>
                    <a:pt x="1759" y="3122"/>
                  </a:moveTo>
                  <a:lnTo>
                    <a:pt x="1759" y="3122"/>
                  </a:lnTo>
                  <a:lnTo>
                    <a:pt x="1693" y="3116"/>
                  </a:lnTo>
                  <a:lnTo>
                    <a:pt x="1627" y="3104"/>
                  </a:lnTo>
                  <a:lnTo>
                    <a:pt x="1627" y="3104"/>
                  </a:lnTo>
                  <a:lnTo>
                    <a:pt x="1649" y="2978"/>
                  </a:lnTo>
                  <a:lnTo>
                    <a:pt x="1649" y="2978"/>
                  </a:lnTo>
                  <a:lnTo>
                    <a:pt x="1709" y="2988"/>
                  </a:lnTo>
                  <a:lnTo>
                    <a:pt x="1769" y="2994"/>
                  </a:lnTo>
                  <a:lnTo>
                    <a:pt x="1769" y="2994"/>
                  </a:lnTo>
                  <a:lnTo>
                    <a:pt x="1759" y="3122"/>
                  </a:lnTo>
                  <a:lnTo>
                    <a:pt x="1759" y="3122"/>
                  </a:lnTo>
                  <a:close/>
                  <a:moveTo>
                    <a:pt x="1775" y="2924"/>
                  </a:moveTo>
                  <a:lnTo>
                    <a:pt x="1775" y="2924"/>
                  </a:lnTo>
                  <a:lnTo>
                    <a:pt x="1719" y="2918"/>
                  </a:lnTo>
                  <a:lnTo>
                    <a:pt x="1663" y="2910"/>
                  </a:lnTo>
                  <a:lnTo>
                    <a:pt x="1663" y="2910"/>
                  </a:lnTo>
                  <a:lnTo>
                    <a:pt x="1685" y="2782"/>
                  </a:lnTo>
                  <a:lnTo>
                    <a:pt x="1685" y="2782"/>
                  </a:lnTo>
                  <a:lnTo>
                    <a:pt x="1735" y="2790"/>
                  </a:lnTo>
                  <a:lnTo>
                    <a:pt x="1785" y="2796"/>
                  </a:lnTo>
                  <a:lnTo>
                    <a:pt x="1785" y="2796"/>
                  </a:lnTo>
                  <a:lnTo>
                    <a:pt x="1775" y="2924"/>
                  </a:lnTo>
                  <a:lnTo>
                    <a:pt x="1775" y="2924"/>
                  </a:lnTo>
                  <a:close/>
                  <a:moveTo>
                    <a:pt x="1729" y="3518"/>
                  </a:moveTo>
                  <a:lnTo>
                    <a:pt x="1729" y="3518"/>
                  </a:lnTo>
                  <a:lnTo>
                    <a:pt x="1641" y="3508"/>
                  </a:lnTo>
                  <a:lnTo>
                    <a:pt x="1555" y="3494"/>
                  </a:lnTo>
                  <a:lnTo>
                    <a:pt x="1555" y="3494"/>
                  </a:lnTo>
                  <a:lnTo>
                    <a:pt x="1577" y="3368"/>
                  </a:lnTo>
                  <a:lnTo>
                    <a:pt x="1577" y="3368"/>
                  </a:lnTo>
                  <a:lnTo>
                    <a:pt x="1659" y="3380"/>
                  </a:lnTo>
                  <a:lnTo>
                    <a:pt x="1739" y="3388"/>
                  </a:lnTo>
                  <a:lnTo>
                    <a:pt x="1739" y="3388"/>
                  </a:lnTo>
                  <a:lnTo>
                    <a:pt x="1729" y="3518"/>
                  </a:lnTo>
                  <a:lnTo>
                    <a:pt x="1729" y="3518"/>
                  </a:lnTo>
                  <a:close/>
                  <a:moveTo>
                    <a:pt x="1719" y="3636"/>
                  </a:moveTo>
                  <a:lnTo>
                    <a:pt x="1719" y="3636"/>
                  </a:lnTo>
                  <a:lnTo>
                    <a:pt x="1673" y="3630"/>
                  </a:lnTo>
                  <a:lnTo>
                    <a:pt x="1627" y="3624"/>
                  </a:lnTo>
                  <a:lnTo>
                    <a:pt x="1627" y="3624"/>
                  </a:lnTo>
                  <a:lnTo>
                    <a:pt x="1637" y="3562"/>
                  </a:lnTo>
                  <a:lnTo>
                    <a:pt x="1637" y="3562"/>
                  </a:lnTo>
                  <a:lnTo>
                    <a:pt x="1681" y="3570"/>
                  </a:lnTo>
                  <a:lnTo>
                    <a:pt x="1723" y="3574"/>
                  </a:lnTo>
                  <a:lnTo>
                    <a:pt x="1723" y="3574"/>
                  </a:lnTo>
                  <a:lnTo>
                    <a:pt x="1719" y="3636"/>
                  </a:lnTo>
                  <a:lnTo>
                    <a:pt x="1719" y="3636"/>
                  </a:lnTo>
                  <a:close/>
                  <a:moveTo>
                    <a:pt x="2289" y="776"/>
                  </a:moveTo>
                  <a:lnTo>
                    <a:pt x="2289" y="776"/>
                  </a:lnTo>
                  <a:lnTo>
                    <a:pt x="2347" y="800"/>
                  </a:lnTo>
                  <a:lnTo>
                    <a:pt x="2403" y="828"/>
                  </a:lnTo>
                  <a:lnTo>
                    <a:pt x="2403" y="828"/>
                  </a:lnTo>
                  <a:lnTo>
                    <a:pt x="2343" y="942"/>
                  </a:lnTo>
                  <a:lnTo>
                    <a:pt x="2343" y="942"/>
                  </a:lnTo>
                  <a:lnTo>
                    <a:pt x="2293" y="918"/>
                  </a:lnTo>
                  <a:lnTo>
                    <a:pt x="2243" y="896"/>
                  </a:lnTo>
                  <a:lnTo>
                    <a:pt x="2243" y="896"/>
                  </a:lnTo>
                  <a:lnTo>
                    <a:pt x="2289" y="776"/>
                  </a:lnTo>
                  <a:lnTo>
                    <a:pt x="2289" y="776"/>
                  </a:lnTo>
                  <a:close/>
                  <a:moveTo>
                    <a:pt x="2509" y="228"/>
                  </a:moveTo>
                  <a:lnTo>
                    <a:pt x="2509" y="228"/>
                  </a:lnTo>
                  <a:lnTo>
                    <a:pt x="2551" y="246"/>
                  </a:lnTo>
                  <a:lnTo>
                    <a:pt x="2595" y="264"/>
                  </a:lnTo>
                  <a:lnTo>
                    <a:pt x="2637" y="284"/>
                  </a:lnTo>
                  <a:lnTo>
                    <a:pt x="2679" y="306"/>
                  </a:lnTo>
                  <a:lnTo>
                    <a:pt x="2679" y="306"/>
                  </a:lnTo>
                  <a:lnTo>
                    <a:pt x="2619" y="420"/>
                  </a:lnTo>
                  <a:lnTo>
                    <a:pt x="2619" y="420"/>
                  </a:lnTo>
                  <a:lnTo>
                    <a:pt x="2541" y="382"/>
                  </a:lnTo>
                  <a:lnTo>
                    <a:pt x="2461" y="348"/>
                  </a:lnTo>
                  <a:lnTo>
                    <a:pt x="2461" y="348"/>
                  </a:lnTo>
                  <a:lnTo>
                    <a:pt x="2509" y="228"/>
                  </a:lnTo>
                  <a:lnTo>
                    <a:pt x="2509" y="228"/>
                  </a:lnTo>
                  <a:close/>
                  <a:moveTo>
                    <a:pt x="1919" y="694"/>
                  </a:moveTo>
                  <a:lnTo>
                    <a:pt x="1919" y="694"/>
                  </a:lnTo>
                  <a:lnTo>
                    <a:pt x="1979" y="698"/>
                  </a:lnTo>
                  <a:lnTo>
                    <a:pt x="2041" y="706"/>
                  </a:lnTo>
                  <a:lnTo>
                    <a:pt x="2041" y="706"/>
                  </a:lnTo>
                  <a:lnTo>
                    <a:pt x="2021" y="834"/>
                  </a:lnTo>
                  <a:lnTo>
                    <a:pt x="2021" y="834"/>
                  </a:lnTo>
                  <a:lnTo>
                    <a:pt x="1967" y="826"/>
                  </a:lnTo>
                  <a:lnTo>
                    <a:pt x="1911" y="822"/>
                  </a:lnTo>
                  <a:lnTo>
                    <a:pt x="1911" y="822"/>
                  </a:lnTo>
                  <a:lnTo>
                    <a:pt x="1919" y="694"/>
                  </a:lnTo>
                  <a:lnTo>
                    <a:pt x="1919" y="694"/>
                  </a:lnTo>
                  <a:close/>
                  <a:moveTo>
                    <a:pt x="1949" y="104"/>
                  </a:moveTo>
                  <a:lnTo>
                    <a:pt x="1949" y="104"/>
                  </a:lnTo>
                  <a:lnTo>
                    <a:pt x="1997" y="108"/>
                  </a:lnTo>
                  <a:lnTo>
                    <a:pt x="2043" y="112"/>
                  </a:lnTo>
                  <a:lnTo>
                    <a:pt x="2089" y="118"/>
                  </a:lnTo>
                  <a:lnTo>
                    <a:pt x="2135" y="124"/>
                  </a:lnTo>
                  <a:lnTo>
                    <a:pt x="2135" y="124"/>
                  </a:lnTo>
                  <a:lnTo>
                    <a:pt x="2115" y="252"/>
                  </a:lnTo>
                  <a:lnTo>
                    <a:pt x="2115" y="252"/>
                  </a:lnTo>
                  <a:lnTo>
                    <a:pt x="2029" y="240"/>
                  </a:lnTo>
                  <a:lnTo>
                    <a:pt x="1943" y="234"/>
                  </a:lnTo>
                  <a:lnTo>
                    <a:pt x="1943" y="234"/>
                  </a:lnTo>
                  <a:lnTo>
                    <a:pt x="1949" y="104"/>
                  </a:lnTo>
                  <a:lnTo>
                    <a:pt x="1949" y="104"/>
                  </a:lnTo>
                  <a:close/>
                  <a:moveTo>
                    <a:pt x="1487" y="544"/>
                  </a:moveTo>
                  <a:lnTo>
                    <a:pt x="1487" y="544"/>
                  </a:lnTo>
                  <a:lnTo>
                    <a:pt x="1539" y="530"/>
                  </a:lnTo>
                  <a:lnTo>
                    <a:pt x="1593" y="518"/>
                  </a:lnTo>
                  <a:lnTo>
                    <a:pt x="1593" y="518"/>
                  </a:lnTo>
                  <a:lnTo>
                    <a:pt x="1609" y="516"/>
                  </a:lnTo>
                  <a:lnTo>
                    <a:pt x="1627" y="512"/>
                  </a:lnTo>
                  <a:lnTo>
                    <a:pt x="1627" y="512"/>
                  </a:lnTo>
                  <a:lnTo>
                    <a:pt x="1649" y="640"/>
                  </a:lnTo>
                  <a:lnTo>
                    <a:pt x="1649" y="640"/>
                  </a:lnTo>
                  <a:lnTo>
                    <a:pt x="1619" y="646"/>
                  </a:lnTo>
                  <a:lnTo>
                    <a:pt x="1619" y="646"/>
                  </a:lnTo>
                  <a:lnTo>
                    <a:pt x="1569" y="656"/>
                  </a:lnTo>
                  <a:lnTo>
                    <a:pt x="1521" y="668"/>
                  </a:lnTo>
                  <a:lnTo>
                    <a:pt x="1521" y="668"/>
                  </a:lnTo>
                  <a:lnTo>
                    <a:pt x="1487" y="544"/>
                  </a:lnTo>
                  <a:lnTo>
                    <a:pt x="1487" y="544"/>
                  </a:lnTo>
                  <a:close/>
                  <a:moveTo>
                    <a:pt x="1541" y="736"/>
                  </a:moveTo>
                  <a:lnTo>
                    <a:pt x="1541" y="736"/>
                  </a:lnTo>
                  <a:lnTo>
                    <a:pt x="1575" y="860"/>
                  </a:lnTo>
                  <a:lnTo>
                    <a:pt x="1575" y="860"/>
                  </a:lnTo>
                  <a:lnTo>
                    <a:pt x="1615" y="850"/>
                  </a:lnTo>
                  <a:lnTo>
                    <a:pt x="1657" y="840"/>
                  </a:lnTo>
                  <a:lnTo>
                    <a:pt x="1657" y="840"/>
                  </a:lnTo>
                  <a:lnTo>
                    <a:pt x="1681" y="836"/>
                  </a:lnTo>
                  <a:lnTo>
                    <a:pt x="1681" y="836"/>
                  </a:lnTo>
                  <a:lnTo>
                    <a:pt x="1659" y="708"/>
                  </a:lnTo>
                  <a:lnTo>
                    <a:pt x="1659" y="708"/>
                  </a:lnTo>
                  <a:lnTo>
                    <a:pt x="1645" y="710"/>
                  </a:lnTo>
                  <a:lnTo>
                    <a:pt x="1631" y="714"/>
                  </a:lnTo>
                  <a:lnTo>
                    <a:pt x="1631" y="714"/>
                  </a:lnTo>
                  <a:lnTo>
                    <a:pt x="1585" y="724"/>
                  </a:lnTo>
                  <a:lnTo>
                    <a:pt x="1541" y="736"/>
                  </a:lnTo>
                  <a:lnTo>
                    <a:pt x="1541" y="736"/>
                  </a:lnTo>
                  <a:close/>
                  <a:moveTo>
                    <a:pt x="1381" y="168"/>
                  </a:moveTo>
                  <a:lnTo>
                    <a:pt x="1381" y="168"/>
                  </a:lnTo>
                  <a:lnTo>
                    <a:pt x="1449" y="150"/>
                  </a:lnTo>
                  <a:lnTo>
                    <a:pt x="1519" y="134"/>
                  </a:lnTo>
                  <a:lnTo>
                    <a:pt x="1519" y="134"/>
                  </a:lnTo>
                  <a:lnTo>
                    <a:pt x="1561" y="126"/>
                  </a:lnTo>
                  <a:lnTo>
                    <a:pt x="1561" y="126"/>
                  </a:lnTo>
                  <a:lnTo>
                    <a:pt x="1583" y="254"/>
                  </a:lnTo>
                  <a:lnTo>
                    <a:pt x="1583" y="254"/>
                  </a:lnTo>
                  <a:lnTo>
                    <a:pt x="1543" y="260"/>
                  </a:lnTo>
                  <a:lnTo>
                    <a:pt x="1543" y="260"/>
                  </a:lnTo>
                  <a:lnTo>
                    <a:pt x="1479" y="274"/>
                  </a:lnTo>
                  <a:lnTo>
                    <a:pt x="1415" y="292"/>
                  </a:lnTo>
                  <a:lnTo>
                    <a:pt x="1415" y="292"/>
                  </a:lnTo>
                  <a:lnTo>
                    <a:pt x="1381" y="168"/>
                  </a:lnTo>
                  <a:lnTo>
                    <a:pt x="1381" y="168"/>
                  </a:lnTo>
                  <a:close/>
                  <a:moveTo>
                    <a:pt x="966" y="572"/>
                  </a:moveTo>
                  <a:lnTo>
                    <a:pt x="966" y="572"/>
                  </a:lnTo>
                  <a:lnTo>
                    <a:pt x="980" y="562"/>
                  </a:lnTo>
                  <a:lnTo>
                    <a:pt x="980" y="562"/>
                  </a:lnTo>
                  <a:lnTo>
                    <a:pt x="1046" y="522"/>
                  </a:lnTo>
                  <a:lnTo>
                    <a:pt x="1113" y="484"/>
                  </a:lnTo>
                  <a:lnTo>
                    <a:pt x="1113" y="484"/>
                  </a:lnTo>
                  <a:lnTo>
                    <a:pt x="1175" y="596"/>
                  </a:lnTo>
                  <a:lnTo>
                    <a:pt x="1175" y="596"/>
                  </a:lnTo>
                  <a:lnTo>
                    <a:pt x="1113" y="632"/>
                  </a:lnTo>
                  <a:lnTo>
                    <a:pt x="1052" y="670"/>
                  </a:lnTo>
                  <a:lnTo>
                    <a:pt x="1052" y="670"/>
                  </a:lnTo>
                  <a:lnTo>
                    <a:pt x="1040" y="678"/>
                  </a:lnTo>
                  <a:lnTo>
                    <a:pt x="1040" y="678"/>
                  </a:lnTo>
                  <a:lnTo>
                    <a:pt x="966" y="572"/>
                  </a:lnTo>
                  <a:lnTo>
                    <a:pt x="966" y="572"/>
                  </a:lnTo>
                  <a:close/>
                  <a:moveTo>
                    <a:pt x="1078" y="736"/>
                  </a:moveTo>
                  <a:lnTo>
                    <a:pt x="1078" y="736"/>
                  </a:lnTo>
                  <a:lnTo>
                    <a:pt x="1153" y="842"/>
                  </a:lnTo>
                  <a:lnTo>
                    <a:pt x="1153" y="842"/>
                  </a:lnTo>
                  <a:lnTo>
                    <a:pt x="1165" y="834"/>
                  </a:lnTo>
                  <a:lnTo>
                    <a:pt x="1165" y="834"/>
                  </a:lnTo>
                  <a:lnTo>
                    <a:pt x="1215" y="802"/>
                  </a:lnTo>
                  <a:lnTo>
                    <a:pt x="1269" y="772"/>
                  </a:lnTo>
                  <a:lnTo>
                    <a:pt x="1269" y="772"/>
                  </a:lnTo>
                  <a:lnTo>
                    <a:pt x="1207" y="658"/>
                  </a:lnTo>
                  <a:lnTo>
                    <a:pt x="1207" y="658"/>
                  </a:lnTo>
                  <a:lnTo>
                    <a:pt x="1149" y="692"/>
                  </a:lnTo>
                  <a:lnTo>
                    <a:pt x="1093" y="728"/>
                  </a:lnTo>
                  <a:lnTo>
                    <a:pt x="1093" y="728"/>
                  </a:lnTo>
                  <a:lnTo>
                    <a:pt x="1078" y="736"/>
                  </a:lnTo>
                  <a:lnTo>
                    <a:pt x="1078" y="736"/>
                  </a:lnTo>
                  <a:close/>
                  <a:moveTo>
                    <a:pt x="1193" y="900"/>
                  </a:moveTo>
                  <a:lnTo>
                    <a:pt x="1193" y="900"/>
                  </a:lnTo>
                  <a:lnTo>
                    <a:pt x="1203" y="892"/>
                  </a:lnTo>
                  <a:lnTo>
                    <a:pt x="1203" y="892"/>
                  </a:lnTo>
                  <a:lnTo>
                    <a:pt x="1251" y="860"/>
                  </a:lnTo>
                  <a:lnTo>
                    <a:pt x="1301" y="832"/>
                  </a:lnTo>
                  <a:lnTo>
                    <a:pt x="1301" y="832"/>
                  </a:lnTo>
                  <a:lnTo>
                    <a:pt x="1363" y="946"/>
                  </a:lnTo>
                  <a:lnTo>
                    <a:pt x="1363" y="946"/>
                  </a:lnTo>
                  <a:lnTo>
                    <a:pt x="1319" y="970"/>
                  </a:lnTo>
                  <a:lnTo>
                    <a:pt x="1275" y="998"/>
                  </a:lnTo>
                  <a:lnTo>
                    <a:pt x="1275" y="998"/>
                  </a:lnTo>
                  <a:lnTo>
                    <a:pt x="1265" y="1006"/>
                  </a:lnTo>
                  <a:lnTo>
                    <a:pt x="1265" y="1006"/>
                  </a:lnTo>
                  <a:lnTo>
                    <a:pt x="1193" y="900"/>
                  </a:lnTo>
                  <a:lnTo>
                    <a:pt x="1193" y="900"/>
                  </a:lnTo>
                  <a:close/>
                  <a:moveTo>
                    <a:pt x="856" y="414"/>
                  </a:moveTo>
                  <a:lnTo>
                    <a:pt x="856" y="414"/>
                  </a:lnTo>
                  <a:lnTo>
                    <a:pt x="930" y="520"/>
                  </a:lnTo>
                  <a:lnTo>
                    <a:pt x="930" y="520"/>
                  </a:lnTo>
                  <a:lnTo>
                    <a:pt x="944" y="510"/>
                  </a:lnTo>
                  <a:lnTo>
                    <a:pt x="944" y="510"/>
                  </a:lnTo>
                  <a:lnTo>
                    <a:pt x="1012" y="466"/>
                  </a:lnTo>
                  <a:lnTo>
                    <a:pt x="1082" y="426"/>
                  </a:lnTo>
                  <a:lnTo>
                    <a:pt x="1082" y="426"/>
                  </a:lnTo>
                  <a:lnTo>
                    <a:pt x="1020" y="314"/>
                  </a:lnTo>
                  <a:lnTo>
                    <a:pt x="1020" y="314"/>
                  </a:lnTo>
                  <a:lnTo>
                    <a:pt x="946" y="356"/>
                  </a:lnTo>
                  <a:lnTo>
                    <a:pt x="872" y="402"/>
                  </a:lnTo>
                  <a:lnTo>
                    <a:pt x="872" y="402"/>
                  </a:lnTo>
                  <a:lnTo>
                    <a:pt x="856" y="414"/>
                  </a:lnTo>
                  <a:lnTo>
                    <a:pt x="856" y="414"/>
                  </a:lnTo>
                  <a:close/>
                  <a:moveTo>
                    <a:pt x="598" y="930"/>
                  </a:moveTo>
                  <a:lnTo>
                    <a:pt x="598" y="930"/>
                  </a:lnTo>
                  <a:lnTo>
                    <a:pt x="648" y="864"/>
                  </a:lnTo>
                  <a:lnTo>
                    <a:pt x="702" y="802"/>
                  </a:lnTo>
                  <a:lnTo>
                    <a:pt x="702" y="802"/>
                  </a:lnTo>
                  <a:lnTo>
                    <a:pt x="796" y="890"/>
                  </a:lnTo>
                  <a:lnTo>
                    <a:pt x="796" y="890"/>
                  </a:lnTo>
                  <a:lnTo>
                    <a:pt x="748" y="946"/>
                  </a:lnTo>
                  <a:lnTo>
                    <a:pt x="700" y="1006"/>
                  </a:lnTo>
                  <a:lnTo>
                    <a:pt x="700" y="1006"/>
                  </a:lnTo>
                  <a:lnTo>
                    <a:pt x="598" y="930"/>
                  </a:lnTo>
                  <a:lnTo>
                    <a:pt x="598" y="930"/>
                  </a:lnTo>
                  <a:close/>
                  <a:moveTo>
                    <a:pt x="756" y="1048"/>
                  </a:moveTo>
                  <a:lnTo>
                    <a:pt x="756" y="1048"/>
                  </a:lnTo>
                  <a:lnTo>
                    <a:pt x="860" y="1124"/>
                  </a:lnTo>
                  <a:lnTo>
                    <a:pt x="860" y="1124"/>
                  </a:lnTo>
                  <a:lnTo>
                    <a:pt x="900" y="1072"/>
                  </a:lnTo>
                  <a:lnTo>
                    <a:pt x="942" y="1024"/>
                  </a:lnTo>
                  <a:lnTo>
                    <a:pt x="942" y="1024"/>
                  </a:lnTo>
                  <a:lnTo>
                    <a:pt x="848" y="936"/>
                  </a:lnTo>
                  <a:lnTo>
                    <a:pt x="848" y="936"/>
                  </a:lnTo>
                  <a:lnTo>
                    <a:pt x="800" y="990"/>
                  </a:lnTo>
                  <a:lnTo>
                    <a:pt x="756" y="1048"/>
                  </a:lnTo>
                  <a:lnTo>
                    <a:pt x="756" y="1048"/>
                  </a:lnTo>
                  <a:close/>
                  <a:moveTo>
                    <a:pt x="916" y="1166"/>
                  </a:moveTo>
                  <a:lnTo>
                    <a:pt x="916" y="1166"/>
                  </a:lnTo>
                  <a:lnTo>
                    <a:pt x="954" y="1116"/>
                  </a:lnTo>
                  <a:lnTo>
                    <a:pt x="994" y="1070"/>
                  </a:lnTo>
                  <a:lnTo>
                    <a:pt x="994" y="1070"/>
                  </a:lnTo>
                  <a:lnTo>
                    <a:pt x="1088" y="1158"/>
                  </a:lnTo>
                  <a:lnTo>
                    <a:pt x="1088" y="1158"/>
                  </a:lnTo>
                  <a:lnTo>
                    <a:pt x="1054" y="1198"/>
                  </a:lnTo>
                  <a:lnTo>
                    <a:pt x="1020" y="1242"/>
                  </a:lnTo>
                  <a:lnTo>
                    <a:pt x="1020" y="1242"/>
                  </a:lnTo>
                  <a:lnTo>
                    <a:pt x="916" y="1166"/>
                  </a:lnTo>
                  <a:lnTo>
                    <a:pt x="916" y="1166"/>
                  </a:lnTo>
                  <a:close/>
                  <a:moveTo>
                    <a:pt x="442" y="814"/>
                  </a:moveTo>
                  <a:lnTo>
                    <a:pt x="442" y="814"/>
                  </a:lnTo>
                  <a:lnTo>
                    <a:pt x="546" y="890"/>
                  </a:lnTo>
                  <a:lnTo>
                    <a:pt x="546" y="890"/>
                  </a:lnTo>
                  <a:lnTo>
                    <a:pt x="598" y="824"/>
                  </a:lnTo>
                  <a:lnTo>
                    <a:pt x="654" y="758"/>
                  </a:lnTo>
                  <a:lnTo>
                    <a:pt x="654" y="758"/>
                  </a:lnTo>
                  <a:lnTo>
                    <a:pt x="560" y="672"/>
                  </a:lnTo>
                  <a:lnTo>
                    <a:pt x="560" y="672"/>
                  </a:lnTo>
                  <a:lnTo>
                    <a:pt x="528" y="706"/>
                  </a:lnTo>
                  <a:lnTo>
                    <a:pt x="498" y="742"/>
                  </a:lnTo>
                  <a:lnTo>
                    <a:pt x="470" y="778"/>
                  </a:lnTo>
                  <a:lnTo>
                    <a:pt x="442" y="814"/>
                  </a:lnTo>
                  <a:lnTo>
                    <a:pt x="442" y="814"/>
                  </a:lnTo>
                  <a:close/>
                  <a:moveTo>
                    <a:pt x="364" y="1384"/>
                  </a:moveTo>
                  <a:lnTo>
                    <a:pt x="364" y="1384"/>
                  </a:lnTo>
                  <a:lnTo>
                    <a:pt x="392" y="1304"/>
                  </a:lnTo>
                  <a:lnTo>
                    <a:pt x="424" y="1228"/>
                  </a:lnTo>
                  <a:lnTo>
                    <a:pt x="424" y="1228"/>
                  </a:lnTo>
                  <a:lnTo>
                    <a:pt x="542" y="1280"/>
                  </a:lnTo>
                  <a:lnTo>
                    <a:pt x="542" y="1280"/>
                  </a:lnTo>
                  <a:lnTo>
                    <a:pt x="512" y="1350"/>
                  </a:lnTo>
                  <a:lnTo>
                    <a:pt x="488" y="1422"/>
                  </a:lnTo>
                  <a:lnTo>
                    <a:pt x="488" y="1422"/>
                  </a:lnTo>
                  <a:lnTo>
                    <a:pt x="364" y="1384"/>
                  </a:lnTo>
                  <a:lnTo>
                    <a:pt x="364" y="1384"/>
                  </a:lnTo>
                  <a:close/>
                  <a:moveTo>
                    <a:pt x="554" y="1444"/>
                  </a:moveTo>
                  <a:lnTo>
                    <a:pt x="554" y="1444"/>
                  </a:lnTo>
                  <a:lnTo>
                    <a:pt x="578" y="1376"/>
                  </a:lnTo>
                  <a:lnTo>
                    <a:pt x="606" y="1308"/>
                  </a:lnTo>
                  <a:lnTo>
                    <a:pt x="606" y="1308"/>
                  </a:lnTo>
                  <a:lnTo>
                    <a:pt x="724" y="1360"/>
                  </a:lnTo>
                  <a:lnTo>
                    <a:pt x="724" y="1360"/>
                  </a:lnTo>
                  <a:lnTo>
                    <a:pt x="698" y="1420"/>
                  </a:lnTo>
                  <a:lnTo>
                    <a:pt x="676" y="1482"/>
                  </a:lnTo>
                  <a:lnTo>
                    <a:pt x="676" y="1482"/>
                  </a:lnTo>
                  <a:lnTo>
                    <a:pt x="554" y="1444"/>
                  </a:lnTo>
                  <a:lnTo>
                    <a:pt x="554" y="1444"/>
                  </a:lnTo>
                  <a:close/>
                  <a:moveTo>
                    <a:pt x="742" y="1504"/>
                  </a:moveTo>
                  <a:lnTo>
                    <a:pt x="742" y="1504"/>
                  </a:lnTo>
                  <a:lnTo>
                    <a:pt x="762" y="1446"/>
                  </a:lnTo>
                  <a:lnTo>
                    <a:pt x="786" y="1388"/>
                  </a:lnTo>
                  <a:lnTo>
                    <a:pt x="786" y="1388"/>
                  </a:lnTo>
                  <a:lnTo>
                    <a:pt x="904" y="1440"/>
                  </a:lnTo>
                  <a:lnTo>
                    <a:pt x="904" y="1440"/>
                  </a:lnTo>
                  <a:lnTo>
                    <a:pt x="884" y="1492"/>
                  </a:lnTo>
                  <a:lnTo>
                    <a:pt x="866" y="1544"/>
                  </a:lnTo>
                  <a:lnTo>
                    <a:pt x="866" y="1544"/>
                  </a:lnTo>
                  <a:lnTo>
                    <a:pt x="742" y="1504"/>
                  </a:lnTo>
                  <a:lnTo>
                    <a:pt x="742" y="1504"/>
                  </a:lnTo>
                  <a:close/>
                  <a:moveTo>
                    <a:pt x="180" y="1324"/>
                  </a:moveTo>
                  <a:lnTo>
                    <a:pt x="180" y="1324"/>
                  </a:lnTo>
                  <a:lnTo>
                    <a:pt x="304" y="1364"/>
                  </a:lnTo>
                  <a:lnTo>
                    <a:pt x="304" y="1364"/>
                  </a:lnTo>
                  <a:lnTo>
                    <a:pt x="332" y="1282"/>
                  </a:lnTo>
                  <a:lnTo>
                    <a:pt x="364" y="1202"/>
                  </a:lnTo>
                  <a:lnTo>
                    <a:pt x="364" y="1202"/>
                  </a:lnTo>
                  <a:lnTo>
                    <a:pt x="246" y="1150"/>
                  </a:lnTo>
                  <a:lnTo>
                    <a:pt x="246" y="1150"/>
                  </a:lnTo>
                  <a:lnTo>
                    <a:pt x="228" y="1192"/>
                  </a:lnTo>
                  <a:lnTo>
                    <a:pt x="212" y="1236"/>
                  </a:lnTo>
                  <a:lnTo>
                    <a:pt x="196" y="1280"/>
                  </a:lnTo>
                  <a:lnTo>
                    <a:pt x="180" y="1324"/>
                  </a:lnTo>
                  <a:lnTo>
                    <a:pt x="180" y="1324"/>
                  </a:lnTo>
                  <a:close/>
                  <a:moveTo>
                    <a:pt x="290" y="1888"/>
                  </a:moveTo>
                  <a:lnTo>
                    <a:pt x="290" y="1888"/>
                  </a:lnTo>
                  <a:lnTo>
                    <a:pt x="292" y="1804"/>
                  </a:lnTo>
                  <a:lnTo>
                    <a:pt x="296" y="1720"/>
                  </a:lnTo>
                  <a:lnTo>
                    <a:pt x="296" y="1720"/>
                  </a:lnTo>
                  <a:lnTo>
                    <a:pt x="424" y="1732"/>
                  </a:lnTo>
                  <a:lnTo>
                    <a:pt x="424" y="1732"/>
                  </a:lnTo>
                  <a:lnTo>
                    <a:pt x="420" y="1808"/>
                  </a:lnTo>
                  <a:lnTo>
                    <a:pt x="420" y="1886"/>
                  </a:lnTo>
                  <a:lnTo>
                    <a:pt x="420" y="1886"/>
                  </a:lnTo>
                  <a:lnTo>
                    <a:pt x="290" y="1888"/>
                  </a:lnTo>
                  <a:lnTo>
                    <a:pt x="290" y="1888"/>
                  </a:lnTo>
                  <a:close/>
                  <a:moveTo>
                    <a:pt x="488" y="1884"/>
                  </a:moveTo>
                  <a:lnTo>
                    <a:pt x="488" y="1884"/>
                  </a:lnTo>
                  <a:lnTo>
                    <a:pt x="490" y="1812"/>
                  </a:lnTo>
                  <a:lnTo>
                    <a:pt x="494" y="1738"/>
                  </a:lnTo>
                  <a:lnTo>
                    <a:pt x="494" y="1738"/>
                  </a:lnTo>
                  <a:lnTo>
                    <a:pt x="622" y="1750"/>
                  </a:lnTo>
                  <a:lnTo>
                    <a:pt x="622" y="1750"/>
                  </a:lnTo>
                  <a:lnTo>
                    <a:pt x="618" y="1816"/>
                  </a:lnTo>
                  <a:lnTo>
                    <a:pt x="618" y="1882"/>
                  </a:lnTo>
                  <a:lnTo>
                    <a:pt x="618" y="1882"/>
                  </a:lnTo>
                  <a:lnTo>
                    <a:pt x="488" y="1884"/>
                  </a:lnTo>
                  <a:lnTo>
                    <a:pt x="488" y="1884"/>
                  </a:lnTo>
                  <a:close/>
                  <a:moveTo>
                    <a:pt x="686" y="1880"/>
                  </a:moveTo>
                  <a:lnTo>
                    <a:pt x="686" y="1880"/>
                  </a:lnTo>
                  <a:lnTo>
                    <a:pt x="688" y="1818"/>
                  </a:lnTo>
                  <a:lnTo>
                    <a:pt x="692" y="1756"/>
                  </a:lnTo>
                  <a:lnTo>
                    <a:pt x="692" y="1756"/>
                  </a:lnTo>
                  <a:lnTo>
                    <a:pt x="820" y="1768"/>
                  </a:lnTo>
                  <a:lnTo>
                    <a:pt x="820" y="1768"/>
                  </a:lnTo>
                  <a:lnTo>
                    <a:pt x="816" y="1824"/>
                  </a:lnTo>
                  <a:lnTo>
                    <a:pt x="816" y="1878"/>
                  </a:lnTo>
                  <a:lnTo>
                    <a:pt x="816" y="1878"/>
                  </a:lnTo>
                  <a:lnTo>
                    <a:pt x="686" y="1880"/>
                  </a:lnTo>
                  <a:lnTo>
                    <a:pt x="686" y="1880"/>
                  </a:lnTo>
                  <a:close/>
                  <a:moveTo>
                    <a:pt x="96" y="1890"/>
                  </a:moveTo>
                  <a:lnTo>
                    <a:pt x="96" y="1890"/>
                  </a:lnTo>
                  <a:lnTo>
                    <a:pt x="96" y="1844"/>
                  </a:lnTo>
                  <a:lnTo>
                    <a:pt x="98" y="1796"/>
                  </a:lnTo>
                  <a:lnTo>
                    <a:pt x="100" y="1750"/>
                  </a:lnTo>
                  <a:lnTo>
                    <a:pt x="104" y="1704"/>
                  </a:lnTo>
                  <a:lnTo>
                    <a:pt x="104" y="1704"/>
                  </a:lnTo>
                  <a:lnTo>
                    <a:pt x="232" y="1716"/>
                  </a:lnTo>
                  <a:lnTo>
                    <a:pt x="232" y="1716"/>
                  </a:lnTo>
                  <a:lnTo>
                    <a:pt x="226" y="1802"/>
                  </a:lnTo>
                  <a:lnTo>
                    <a:pt x="226" y="1888"/>
                  </a:lnTo>
                  <a:lnTo>
                    <a:pt x="226" y="1888"/>
                  </a:lnTo>
                  <a:lnTo>
                    <a:pt x="96" y="1890"/>
                  </a:lnTo>
                  <a:lnTo>
                    <a:pt x="96" y="1890"/>
                  </a:lnTo>
                  <a:close/>
                  <a:moveTo>
                    <a:pt x="382" y="2388"/>
                  </a:moveTo>
                  <a:lnTo>
                    <a:pt x="382" y="2388"/>
                  </a:lnTo>
                  <a:lnTo>
                    <a:pt x="356" y="2310"/>
                  </a:lnTo>
                  <a:lnTo>
                    <a:pt x="334" y="2230"/>
                  </a:lnTo>
                  <a:lnTo>
                    <a:pt x="334" y="2230"/>
                  </a:lnTo>
                  <a:lnTo>
                    <a:pt x="460" y="2200"/>
                  </a:lnTo>
                  <a:lnTo>
                    <a:pt x="460" y="2200"/>
                  </a:lnTo>
                  <a:lnTo>
                    <a:pt x="480" y="2272"/>
                  </a:lnTo>
                  <a:lnTo>
                    <a:pt x="502" y="2344"/>
                  </a:lnTo>
                  <a:lnTo>
                    <a:pt x="502" y="2344"/>
                  </a:lnTo>
                  <a:lnTo>
                    <a:pt x="382" y="2388"/>
                  </a:lnTo>
                  <a:lnTo>
                    <a:pt x="382" y="2388"/>
                  </a:lnTo>
                  <a:close/>
                  <a:moveTo>
                    <a:pt x="568" y="2320"/>
                  </a:moveTo>
                  <a:lnTo>
                    <a:pt x="568" y="2320"/>
                  </a:lnTo>
                  <a:lnTo>
                    <a:pt x="546" y="2252"/>
                  </a:lnTo>
                  <a:lnTo>
                    <a:pt x="526" y="2184"/>
                  </a:lnTo>
                  <a:lnTo>
                    <a:pt x="526" y="2184"/>
                  </a:lnTo>
                  <a:lnTo>
                    <a:pt x="652" y="2152"/>
                  </a:lnTo>
                  <a:lnTo>
                    <a:pt x="652" y="2152"/>
                  </a:lnTo>
                  <a:lnTo>
                    <a:pt x="668" y="2216"/>
                  </a:lnTo>
                  <a:lnTo>
                    <a:pt x="690" y="2278"/>
                  </a:lnTo>
                  <a:lnTo>
                    <a:pt x="690" y="2278"/>
                  </a:lnTo>
                  <a:lnTo>
                    <a:pt x="568" y="2320"/>
                  </a:lnTo>
                  <a:lnTo>
                    <a:pt x="568" y="2320"/>
                  </a:lnTo>
                  <a:close/>
                  <a:moveTo>
                    <a:pt x="754" y="2254"/>
                  </a:moveTo>
                  <a:lnTo>
                    <a:pt x="754" y="2254"/>
                  </a:lnTo>
                  <a:lnTo>
                    <a:pt x="876" y="2210"/>
                  </a:lnTo>
                  <a:lnTo>
                    <a:pt x="876" y="2210"/>
                  </a:lnTo>
                  <a:lnTo>
                    <a:pt x="858" y="2158"/>
                  </a:lnTo>
                  <a:lnTo>
                    <a:pt x="844" y="2106"/>
                  </a:lnTo>
                  <a:lnTo>
                    <a:pt x="844" y="2106"/>
                  </a:lnTo>
                  <a:lnTo>
                    <a:pt x="720" y="2136"/>
                  </a:lnTo>
                  <a:lnTo>
                    <a:pt x="720" y="2136"/>
                  </a:lnTo>
                  <a:lnTo>
                    <a:pt x="736" y="2196"/>
                  </a:lnTo>
                  <a:lnTo>
                    <a:pt x="754" y="2254"/>
                  </a:lnTo>
                  <a:lnTo>
                    <a:pt x="754" y="2254"/>
                  </a:lnTo>
                  <a:close/>
                  <a:moveTo>
                    <a:pt x="200" y="2452"/>
                  </a:moveTo>
                  <a:lnTo>
                    <a:pt x="200" y="2452"/>
                  </a:lnTo>
                  <a:lnTo>
                    <a:pt x="184" y="2410"/>
                  </a:lnTo>
                  <a:lnTo>
                    <a:pt x="170" y="2366"/>
                  </a:lnTo>
                  <a:lnTo>
                    <a:pt x="146" y="2276"/>
                  </a:lnTo>
                  <a:lnTo>
                    <a:pt x="146" y="2276"/>
                  </a:lnTo>
                  <a:lnTo>
                    <a:pt x="272" y="2246"/>
                  </a:lnTo>
                  <a:lnTo>
                    <a:pt x="272" y="2246"/>
                  </a:lnTo>
                  <a:lnTo>
                    <a:pt x="294" y="2328"/>
                  </a:lnTo>
                  <a:lnTo>
                    <a:pt x="320" y="2410"/>
                  </a:lnTo>
                  <a:lnTo>
                    <a:pt x="320" y="2410"/>
                  </a:lnTo>
                  <a:lnTo>
                    <a:pt x="200" y="2452"/>
                  </a:lnTo>
                  <a:lnTo>
                    <a:pt x="200" y="2452"/>
                  </a:lnTo>
                  <a:close/>
                  <a:moveTo>
                    <a:pt x="634" y="2840"/>
                  </a:moveTo>
                  <a:lnTo>
                    <a:pt x="634" y="2840"/>
                  </a:lnTo>
                  <a:lnTo>
                    <a:pt x="594" y="2788"/>
                  </a:lnTo>
                  <a:lnTo>
                    <a:pt x="558" y="2734"/>
                  </a:lnTo>
                  <a:lnTo>
                    <a:pt x="558" y="2734"/>
                  </a:lnTo>
                  <a:lnTo>
                    <a:pt x="534" y="2702"/>
                  </a:lnTo>
                  <a:lnTo>
                    <a:pt x="534" y="2702"/>
                  </a:lnTo>
                  <a:lnTo>
                    <a:pt x="644" y="2632"/>
                  </a:lnTo>
                  <a:lnTo>
                    <a:pt x="644" y="2632"/>
                  </a:lnTo>
                  <a:lnTo>
                    <a:pt x="664" y="2662"/>
                  </a:lnTo>
                  <a:lnTo>
                    <a:pt x="664" y="2662"/>
                  </a:lnTo>
                  <a:lnTo>
                    <a:pt x="698" y="2712"/>
                  </a:lnTo>
                  <a:lnTo>
                    <a:pt x="736" y="2760"/>
                  </a:lnTo>
                  <a:lnTo>
                    <a:pt x="736" y="2760"/>
                  </a:lnTo>
                  <a:lnTo>
                    <a:pt x="634" y="2840"/>
                  </a:lnTo>
                  <a:lnTo>
                    <a:pt x="634" y="2840"/>
                  </a:lnTo>
                  <a:close/>
                  <a:moveTo>
                    <a:pt x="790" y="2716"/>
                  </a:moveTo>
                  <a:lnTo>
                    <a:pt x="790" y="2716"/>
                  </a:lnTo>
                  <a:lnTo>
                    <a:pt x="890" y="2636"/>
                  </a:lnTo>
                  <a:lnTo>
                    <a:pt x="890" y="2636"/>
                  </a:lnTo>
                  <a:lnTo>
                    <a:pt x="858" y="2594"/>
                  </a:lnTo>
                  <a:lnTo>
                    <a:pt x="828" y="2552"/>
                  </a:lnTo>
                  <a:lnTo>
                    <a:pt x="828" y="2552"/>
                  </a:lnTo>
                  <a:lnTo>
                    <a:pt x="810" y="2526"/>
                  </a:lnTo>
                  <a:lnTo>
                    <a:pt x="810" y="2526"/>
                  </a:lnTo>
                  <a:lnTo>
                    <a:pt x="702" y="2594"/>
                  </a:lnTo>
                  <a:lnTo>
                    <a:pt x="702" y="2594"/>
                  </a:lnTo>
                  <a:lnTo>
                    <a:pt x="712" y="2610"/>
                  </a:lnTo>
                  <a:lnTo>
                    <a:pt x="722" y="2624"/>
                  </a:lnTo>
                  <a:lnTo>
                    <a:pt x="722" y="2624"/>
                  </a:lnTo>
                  <a:lnTo>
                    <a:pt x="754" y="2670"/>
                  </a:lnTo>
                  <a:lnTo>
                    <a:pt x="790" y="2716"/>
                  </a:lnTo>
                  <a:lnTo>
                    <a:pt x="790" y="2716"/>
                  </a:lnTo>
                  <a:close/>
                  <a:moveTo>
                    <a:pt x="944" y="2592"/>
                  </a:moveTo>
                  <a:lnTo>
                    <a:pt x="944" y="2592"/>
                  </a:lnTo>
                  <a:lnTo>
                    <a:pt x="914" y="2554"/>
                  </a:lnTo>
                  <a:lnTo>
                    <a:pt x="886" y="2514"/>
                  </a:lnTo>
                  <a:lnTo>
                    <a:pt x="886" y="2514"/>
                  </a:lnTo>
                  <a:lnTo>
                    <a:pt x="878" y="2502"/>
                  </a:lnTo>
                  <a:lnTo>
                    <a:pt x="870" y="2488"/>
                  </a:lnTo>
                  <a:lnTo>
                    <a:pt x="870" y="2488"/>
                  </a:lnTo>
                  <a:lnTo>
                    <a:pt x="978" y="2418"/>
                  </a:lnTo>
                  <a:lnTo>
                    <a:pt x="978" y="2418"/>
                  </a:lnTo>
                  <a:lnTo>
                    <a:pt x="994" y="2442"/>
                  </a:lnTo>
                  <a:lnTo>
                    <a:pt x="994" y="2442"/>
                  </a:lnTo>
                  <a:lnTo>
                    <a:pt x="1018" y="2476"/>
                  </a:lnTo>
                  <a:lnTo>
                    <a:pt x="1044" y="2512"/>
                  </a:lnTo>
                  <a:lnTo>
                    <a:pt x="1044" y="2512"/>
                  </a:lnTo>
                  <a:lnTo>
                    <a:pt x="944" y="2592"/>
                  </a:lnTo>
                  <a:lnTo>
                    <a:pt x="944" y="2592"/>
                  </a:lnTo>
                  <a:close/>
                  <a:moveTo>
                    <a:pt x="484" y="2962"/>
                  </a:moveTo>
                  <a:lnTo>
                    <a:pt x="484" y="2962"/>
                  </a:lnTo>
                  <a:lnTo>
                    <a:pt x="584" y="2880"/>
                  </a:lnTo>
                  <a:lnTo>
                    <a:pt x="584" y="2880"/>
                  </a:lnTo>
                  <a:lnTo>
                    <a:pt x="542" y="2826"/>
                  </a:lnTo>
                  <a:lnTo>
                    <a:pt x="504" y="2770"/>
                  </a:lnTo>
                  <a:lnTo>
                    <a:pt x="504" y="2770"/>
                  </a:lnTo>
                  <a:lnTo>
                    <a:pt x="480" y="2736"/>
                  </a:lnTo>
                  <a:lnTo>
                    <a:pt x="480" y="2736"/>
                  </a:lnTo>
                  <a:lnTo>
                    <a:pt x="372" y="2804"/>
                  </a:lnTo>
                  <a:lnTo>
                    <a:pt x="372" y="2804"/>
                  </a:lnTo>
                  <a:lnTo>
                    <a:pt x="396" y="2842"/>
                  </a:lnTo>
                  <a:lnTo>
                    <a:pt x="396" y="2842"/>
                  </a:lnTo>
                  <a:lnTo>
                    <a:pt x="440" y="2902"/>
                  </a:lnTo>
                  <a:lnTo>
                    <a:pt x="484" y="2962"/>
                  </a:lnTo>
                  <a:lnTo>
                    <a:pt x="484" y="2962"/>
                  </a:lnTo>
                  <a:close/>
                  <a:moveTo>
                    <a:pt x="1014" y="3180"/>
                  </a:moveTo>
                  <a:lnTo>
                    <a:pt x="1014" y="3180"/>
                  </a:lnTo>
                  <a:lnTo>
                    <a:pt x="1000" y="3172"/>
                  </a:lnTo>
                  <a:lnTo>
                    <a:pt x="1000" y="3172"/>
                  </a:lnTo>
                  <a:lnTo>
                    <a:pt x="938" y="3130"/>
                  </a:lnTo>
                  <a:lnTo>
                    <a:pt x="880" y="3084"/>
                  </a:lnTo>
                  <a:lnTo>
                    <a:pt x="880" y="3084"/>
                  </a:lnTo>
                  <a:lnTo>
                    <a:pt x="960" y="2984"/>
                  </a:lnTo>
                  <a:lnTo>
                    <a:pt x="960" y="2984"/>
                  </a:lnTo>
                  <a:lnTo>
                    <a:pt x="1014" y="3024"/>
                  </a:lnTo>
                  <a:lnTo>
                    <a:pt x="1070" y="3064"/>
                  </a:lnTo>
                  <a:lnTo>
                    <a:pt x="1070" y="3064"/>
                  </a:lnTo>
                  <a:lnTo>
                    <a:pt x="1082" y="3072"/>
                  </a:lnTo>
                  <a:lnTo>
                    <a:pt x="1082" y="3072"/>
                  </a:lnTo>
                  <a:lnTo>
                    <a:pt x="1014" y="3180"/>
                  </a:lnTo>
                  <a:lnTo>
                    <a:pt x="1014" y="3180"/>
                  </a:lnTo>
                  <a:close/>
                  <a:moveTo>
                    <a:pt x="1121" y="3012"/>
                  </a:moveTo>
                  <a:lnTo>
                    <a:pt x="1121" y="3012"/>
                  </a:lnTo>
                  <a:lnTo>
                    <a:pt x="1189" y="2904"/>
                  </a:lnTo>
                  <a:lnTo>
                    <a:pt x="1189" y="2904"/>
                  </a:lnTo>
                  <a:lnTo>
                    <a:pt x="1179" y="2898"/>
                  </a:lnTo>
                  <a:lnTo>
                    <a:pt x="1179" y="2898"/>
                  </a:lnTo>
                  <a:lnTo>
                    <a:pt x="1131" y="2864"/>
                  </a:lnTo>
                  <a:lnTo>
                    <a:pt x="1084" y="2828"/>
                  </a:lnTo>
                  <a:lnTo>
                    <a:pt x="1084" y="2828"/>
                  </a:lnTo>
                  <a:lnTo>
                    <a:pt x="1004" y="2930"/>
                  </a:lnTo>
                  <a:lnTo>
                    <a:pt x="1004" y="2930"/>
                  </a:lnTo>
                  <a:lnTo>
                    <a:pt x="1054" y="2968"/>
                  </a:lnTo>
                  <a:lnTo>
                    <a:pt x="1109" y="3006"/>
                  </a:lnTo>
                  <a:lnTo>
                    <a:pt x="1109" y="3006"/>
                  </a:lnTo>
                  <a:lnTo>
                    <a:pt x="1121" y="3012"/>
                  </a:lnTo>
                  <a:lnTo>
                    <a:pt x="1121" y="3012"/>
                  </a:lnTo>
                  <a:close/>
                  <a:moveTo>
                    <a:pt x="1227" y="2846"/>
                  </a:moveTo>
                  <a:lnTo>
                    <a:pt x="1227" y="2846"/>
                  </a:lnTo>
                  <a:lnTo>
                    <a:pt x="1217" y="2840"/>
                  </a:lnTo>
                  <a:lnTo>
                    <a:pt x="1217" y="2840"/>
                  </a:lnTo>
                  <a:lnTo>
                    <a:pt x="1171" y="2808"/>
                  </a:lnTo>
                  <a:lnTo>
                    <a:pt x="1127" y="2774"/>
                  </a:lnTo>
                  <a:lnTo>
                    <a:pt x="1127" y="2774"/>
                  </a:lnTo>
                  <a:lnTo>
                    <a:pt x="1209" y="2674"/>
                  </a:lnTo>
                  <a:lnTo>
                    <a:pt x="1209" y="2674"/>
                  </a:lnTo>
                  <a:lnTo>
                    <a:pt x="1247" y="2704"/>
                  </a:lnTo>
                  <a:lnTo>
                    <a:pt x="1287" y="2732"/>
                  </a:lnTo>
                  <a:lnTo>
                    <a:pt x="1287" y="2732"/>
                  </a:lnTo>
                  <a:lnTo>
                    <a:pt x="1297" y="2736"/>
                  </a:lnTo>
                  <a:lnTo>
                    <a:pt x="1297" y="2736"/>
                  </a:lnTo>
                  <a:lnTo>
                    <a:pt x="1227" y="2846"/>
                  </a:lnTo>
                  <a:lnTo>
                    <a:pt x="1227" y="2846"/>
                  </a:lnTo>
                  <a:close/>
                  <a:moveTo>
                    <a:pt x="910" y="3344"/>
                  </a:moveTo>
                  <a:lnTo>
                    <a:pt x="910" y="3344"/>
                  </a:lnTo>
                  <a:lnTo>
                    <a:pt x="978" y="3234"/>
                  </a:lnTo>
                  <a:lnTo>
                    <a:pt x="978" y="3234"/>
                  </a:lnTo>
                  <a:lnTo>
                    <a:pt x="964" y="3226"/>
                  </a:lnTo>
                  <a:lnTo>
                    <a:pt x="964" y="3226"/>
                  </a:lnTo>
                  <a:lnTo>
                    <a:pt x="900" y="3182"/>
                  </a:lnTo>
                  <a:lnTo>
                    <a:pt x="840" y="3136"/>
                  </a:lnTo>
                  <a:lnTo>
                    <a:pt x="840" y="3136"/>
                  </a:lnTo>
                  <a:lnTo>
                    <a:pt x="758" y="3236"/>
                  </a:lnTo>
                  <a:lnTo>
                    <a:pt x="758" y="3236"/>
                  </a:lnTo>
                  <a:lnTo>
                    <a:pt x="826" y="3286"/>
                  </a:lnTo>
                  <a:lnTo>
                    <a:pt x="894" y="3334"/>
                  </a:lnTo>
                  <a:lnTo>
                    <a:pt x="894" y="3334"/>
                  </a:lnTo>
                  <a:lnTo>
                    <a:pt x="910" y="3344"/>
                  </a:lnTo>
                  <a:lnTo>
                    <a:pt x="910" y="3344"/>
                  </a:lnTo>
                  <a:close/>
                  <a:moveTo>
                    <a:pt x="1485" y="3380"/>
                  </a:moveTo>
                  <a:lnTo>
                    <a:pt x="1485" y="3380"/>
                  </a:lnTo>
                  <a:lnTo>
                    <a:pt x="1405" y="3358"/>
                  </a:lnTo>
                  <a:lnTo>
                    <a:pt x="1325" y="3332"/>
                  </a:lnTo>
                  <a:lnTo>
                    <a:pt x="1325" y="3332"/>
                  </a:lnTo>
                  <a:lnTo>
                    <a:pt x="1369" y="3212"/>
                  </a:lnTo>
                  <a:lnTo>
                    <a:pt x="1369" y="3212"/>
                  </a:lnTo>
                  <a:lnTo>
                    <a:pt x="1441" y="3236"/>
                  </a:lnTo>
                  <a:lnTo>
                    <a:pt x="1515" y="3256"/>
                  </a:lnTo>
                  <a:lnTo>
                    <a:pt x="1515" y="3256"/>
                  </a:lnTo>
                  <a:lnTo>
                    <a:pt x="1485" y="3380"/>
                  </a:lnTo>
                  <a:lnTo>
                    <a:pt x="1485" y="3380"/>
                  </a:lnTo>
                  <a:close/>
                  <a:moveTo>
                    <a:pt x="1531" y="3188"/>
                  </a:moveTo>
                  <a:lnTo>
                    <a:pt x="1531" y="3188"/>
                  </a:lnTo>
                  <a:lnTo>
                    <a:pt x="1461" y="3170"/>
                  </a:lnTo>
                  <a:lnTo>
                    <a:pt x="1393" y="3146"/>
                  </a:lnTo>
                  <a:lnTo>
                    <a:pt x="1393" y="3146"/>
                  </a:lnTo>
                  <a:lnTo>
                    <a:pt x="1437" y="3026"/>
                  </a:lnTo>
                  <a:lnTo>
                    <a:pt x="1437" y="3026"/>
                  </a:lnTo>
                  <a:lnTo>
                    <a:pt x="1499" y="3046"/>
                  </a:lnTo>
                  <a:lnTo>
                    <a:pt x="1563" y="3062"/>
                  </a:lnTo>
                  <a:lnTo>
                    <a:pt x="1563" y="3062"/>
                  </a:lnTo>
                  <a:lnTo>
                    <a:pt x="1531" y="3188"/>
                  </a:lnTo>
                  <a:lnTo>
                    <a:pt x="1531" y="31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6254642-61DF-4C56-BE83-64B01427CF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2992" y="2480101"/>
            <a:ext cx="4834458" cy="1343799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5BD4A9-2118-473F-BEDF-B9FD529D1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12992" y="3996820"/>
            <a:ext cx="4834458" cy="134379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9F54B6-2D8D-4291-8AC1-F35628BDE9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921626" y="6392207"/>
            <a:ext cx="425824" cy="365125"/>
          </a:xfrm>
        </p:spPr>
        <p:txBody>
          <a:bodyPr/>
          <a:lstStyle/>
          <a:p>
            <a:fld id="{25F4459A-DEBC-402D-B994-3FD23556F5D1}" type="slidenum">
              <a:rPr lang="en-US" smtClean="0"/>
              <a:t>‹N°›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3CED02-A1AC-480C-8FB2-F92489BD2629}"/>
              </a:ext>
            </a:extLst>
          </p:cNvPr>
          <p:cNvSpPr/>
          <p:nvPr userDrawn="1"/>
        </p:nvSpPr>
        <p:spPr>
          <a:xfrm>
            <a:off x="8388560" y="6451660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760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8434193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6" y="6040417"/>
            <a:ext cx="749670" cy="621605"/>
          </a:xfrm>
          <a:prstGeom prst="rect">
            <a:avLst/>
          </a:prstGeom>
        </p:spPr>
      </p:pic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C3A9CBF3-0398-4E26-9602-C16D642452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5539" y="2049780"/>
            <a:ext cx="1973581" cy="4198315"/>
          </a:xfrm>
        </p:spPr>
        <p:txBody>
          <a:bodyPr vert="horz" lIns="36000" tIns="45720" rIns="36000" bIns="45720" rtlCol="0">
            <a:noAutofit/>
          </a:bodyPr>
          <a:lstStyle>
            <a:lvl1pPr marL="0" indent="0">
              <a:spcBef>
                <a:spcPts val="0"/>
              </a:spcBef>
              <a:buNone/>
              <a:defRPr lang="en-US" sz="1400" dirty="0"/>
            </a:lvl1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0DE46C-DE67-498D-B9C6-DF604937DCE5}"/>
              </a:ext>
            </a:extLst>
          </p:cNvPr>
          <p:cNvSpPr/>
          <p:nvPr userDrawn="1"/>
        </p:nvSpPr>
        <p:spPr>
          <a:xfrm>
            <a:off x="1834514" y="1963063"/>
            <a:ext cx="466725" cy="4285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BF230E83-3F7A-4025-BB47-F12A79B20C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9722" y="2049779"/>
            <a:ext cx="1973581" cy="4198315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Votre texte ici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017AE-FE59-48C3-A168-DE2218E7D3EE}"/>
              </a:ext>
            </a:extLst>
          </p:cNvPr>
          <p:cNvSpPr/>
          <p:nvPr userDrawn="1"/>
        </p:nvSpPr>
        <p:spPr>
          <a:xfrm>
            <a:off x="4818697" y="1963062"/>
            <a:ext cx="466725" cy="4285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6359FAF8-37D3-4FD8-B045-CC8CE7B4AB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3905" y="2049779"/>
            <a:ext cx="1973581" cy="4198315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Votre texte ici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580E4F-5408-4FC0-A0C9-C96C0C2FD372}"/>
              </a:ext>
            </a:extLst>
          </p:cNvPr>
          <p:cNvSpPr/>
          <p:nvPr userDrawn="1"/>
        </p:nvSpPr>
        <p:spPr>
          <a:xfrm>
            <a:off x="7802880" y="1963062"/>
            <a:ext cx="466725" cy="4285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Espace réservé du numéro de diapositive 1">
            <a:extLst>
              <a:ext uri="{FF2B5EF4-FFF2-40B4-BE49-F238E27FC236}">
                <a16:creationId xmlns:a16="http://schemas.microsoft.com/office/drawing/2014/main" id="{F0E5F82D-2254-4541-B7F1-9ECC5D6FBDA4}"/>
              </a:ext>
            </a:extLst>
          </p:cNvPr>
          <p:cNvSpPr txBox="1">
            <a:spLocks/>
          </p:cNvSpPr>
          <p:nvPr userDrawn="1"/>
        </p:nvSpPr>
        <p:spPr>
          <a:xfrm>
            <a:off x="11394140" y="6356350"/>
            <a:ext cx="4918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A78671-D280-47AA-B77E-E65726816AC9}"/>
              </a:ext>
            </a:extLst>
          </p:cNvPr>
          <p:cNvSpPr/>
          <p:nvPr userDrawn="1"/>
        </p:nvSpPr>
        <p:spPr>
          <a:xfrm>
            <a:off x="8861074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004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8434193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95" y="6040417"/>
            <a:ext cx="749670" cy="621605"/>
          </a:xfrm>
          <a:prstGeom prst="rect">
            <a:avLst/>
          </a:prstGeom>
        </p:spPr>
      </p:pic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C3A9CBF3-0398-4E26-9602-C16D642452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3999" y="1963062"/>
            <a:ext cx="2994661" cy="4198315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Votre texte ici</a:t>
            </a:r>
            <a:endParaRPr lang="en-US" dirty="0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20A35C66-6EFD-4584-94F6-125589729B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11139" y="1963061"/>
            <a:ext cx="6880861" cy="4198315"/>
          </a:xfrm>
          <a:custGeom>
            <a:avLst/>
            <a:gdLst>
              <a:gd name="connsiteX0" fmla="*/ 0 w 6880861"/>
              <a:gd name="connsiteY0" fmla="*/ 0 h 4198315"/>
              <a:gd name="connsiteX1" fmla="*/ 6880861 w 6880861"/>
              <a:gd name="connsiteY1" fmla="*/ 0 h 4198315"/>
              <a:gd name="connsiteX2" fmla="*/ 6880861 w 6880861"/>
              <a:gd name="connsiteY2" fmla="*/ 4198315 h 4198315"/>
              <a:gd name="connsiteX3" fmla="*/ 0 w 6880861"/>
              <a:gd name="connsiteY3" fmla="*/ 4198315 h 4198315"/>
              <a:gd name="connsiteX4" fmla="*/ 0 w 6880861"/>
              <a:gd name="connsiteY4" fmla="*/ 2310608 h 4198315"/>
              <a:gd name="connsiteX5" fmla="*/ 224027 w 6880861"/>
              <a:gd name="connsiteY5" fmla="*/ 2099158 h 4198315"/>
              <a:gd name="connsiteX6" fmla="*/ 0 w 6880861"/>
              <a:gd name="connsiteY6" fmla="*/ 1887709 h 4198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0861" h="4198315">
                <a:moveTo>
                  <a:pt x="0" y="0"/>
                </a:moveTo>
                <a:lnTo>
                  <a:pt x="6880861" y="0"/>
                </a:lnTo>
                <a:lnTo>
                  <a:pt x="6880861" y="4198315"/>
                </a:lnTo>
                <a:lnTo>
                  <a:pt x="0" y="4198315"/>
                </a:lnTo>
                <a:lnTo>
                  <a:pt x="0" y="2310608"/>
                </a:lnTo>
                <a:lnTo>
                  <a:pt x="224027" y="2099158"/>
                </a:lnTo>
                <a:lnTo>
                  <a:pt x="0" y="18877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396000" rIns="288000" anchor="ctr">
            <a:no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Votre texte ici</a:t>
            </a:r>
            <a:endParaRPr lang="en-US" dirty="0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0AF496DD-BC0E-4F45-A107-FBEE67963778}"/>
              </a:ext>
            </a:extLst>
          </p:cNvPr>
          <p:cNvSpPr txBox="1">
            <a:spLocks/>
          </p:cNvSpPr>
          <p:nvPr userDrawn="1"/>
        </p:nvSpPr>
        <p:spPr>
          <a:xfrm>
            <a:off x="11394140" y="6356350"/>
            <a:ext cx="4918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6F5300-F8CA-4E10-9026-79E1D18212D3}"/>
              </a:ext>
            </a:extLst>
          </p:cNvPr>
          <p:cNvSpPr/>
          <p:nvPr userDrawn="1"/>
        </p:nvSpPr>
        <p:spPr>
          <a:xfrm>
            <a:off x="8751569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651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9448800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10" y="6045547"/>
            <a:ext cx="749670" cy="621605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C6ABA6-A96A-4DC1-94FE-6401520D19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0" y="2146302"/>
            <a:ext cx="9448800" cy="410209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 dirty="0"/>
            </a:lvl1pPr>
            <a:lvl2pPr>
              <a:defRPr lang="fr-FR" dirty="0"/>
            </a:lvl2pPr>
            <a:lvl3pPr>
              <a:defRPr lang="fr-FR" dirty="0"/>
            </a:lvl3pPr>
            <a:lvl4pPr>
              <a:defRPr lang="fr-FR" dirty="0"/>
            </a:lvl4pPr>
            <a:lvl5pPr>
              <a:defRPr lang="en-US" dirty="0"/>
            </a:lvl5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99D6CF5-62FD-4672-864A-F3C640FE3C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1379538"/>
            <a:ext cx="9448800" cy="584200"/>
          </a:xfrm>
        </p:spPr>
        <p:txBody>
          <a:bodyPr lIns="36000" rIns="36000">
            <a:noAutofit/>
          </a:bodyPr>
          <a:lstStyle>
            <a:lvl1pPr>
              <a:spcBef>
                <a:spcPts val="0"/>
              </a:spcBef>
              <a:defRPr>
                <a:latin typeface="+mj-lt"/>
              </a:defRPr>
            </a:lvl1pPr>
          </a:lstStyle>
          <a:p>
            <a:pPr lvl="0"/>
            <a:r>
              <a:rPr lang="fr-FR" dirty="0"/>
              <a:t>Insérez ici le titre ou le commentaire de votre contenu</a:t>
            </a:r>
            <a:endParaRPr lang="en-US" dirty="0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7D79588A-9926-469E-ACAB-871D3641E450}"/>
              </a:ext>
            </a:extLst>
          </p:cNvPr>
          <p:cNvSpPr txBox="1">
            <a:spLocks/>
          </p:cNvSpPr>
          <p:nvPr userDrawn="1"/>
        </p:nvSpPr>
        <p:spPr>
          <a:xfrm>
            <a:off x="11342862" y="6356350"/>
            <a:ext cx="543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922BA1-1941-40D8-81F9-F99F0F8B7C2B}"/>
              </a:ext>
            </a:extLst>
          </p:cNvPr>
          <p:cNvSpPr/>
          <p:nvPr userDrawn="1"/>
        </p:nvSpPr>
        <p:spPr>
          <a:xfrm>
            <a:off x="8809796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3454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gradFill>
          <a:gsLst>
            <a:gs pos="100000">
              <a:schemeClr val="accent2"/>
            </a:gs>
            <a:gs pos="0">
              <a:schemeClr val="tx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8755" y="551562"/>
            <a:ext cx="9085545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18" y="5885233"/>
            <a:ext cx="749670" cy="621605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4E5B897B-3C27-45DC-A7BA-ED8E9B4F64CE}"/>
              </a:ext>
            </a:extLst>
          </p:cNvPr>
          <p:cNvGrpSpPr/>
          <p:nvPr userDrawn="1"/>
        </p:nvGrpSpPr>
        <p:grpSpPr>
          <a:xfrm>
            <a:off x="-1712196" y="-153614"/>
            <a:ext cx="3404309" cy="7394200"/>
            <a:chOff x="-682888" y="-153614"/>
            <a:chExt cx="3404309" cy="7394200"/>
          </a:xfrm>
        </p:grpSpPr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15226AA6-F500-4806-9580-6FEA3C7206F6}"/>
                </a:ext>
              </a:extLst>
            </p:cNvPr>
            <p:cNvSpPr/>
            <p:nvPr/>
          </p:nvSpPr>
          <p:spPr>
            <a:xfrm rot="20954279">
              <a:off x="-627002" y="-153614"/>
              <a:ext cx="3348423" cy="7394200"/>
            </a:xfrm>
            <a:custGeom>
              <a:avLst/>
              <a:gdLst>
                <a:gd name="connsiteX0" fmla="*/ 1284468 w 3348423"/>
                <a:gd name="connsiteY0" fmla="*/ 0 h 7394200"/>
                <a:gd name="connsiteX1" fmla="*/ 3348423 w 3348423"/>
                <a:gd name="connsiteY1" fmla="*/ 392303 h 7394200"/>
                <a:gd name="connsiteX2" fmla="*/ 3348423 w 3348423"/>
                <a:gd name="connsiteY2" fmla="*/ 7394200 h 7394200"/>
                <a:gd name="connsiteX3" fmla="*/ 0 w 3348423"/>
                <a:gd name="connsiteY3" fmla="*/ 6757755 h 739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8423" h="7394200">
                  <a:moveTo>
                    <a:pt x="1284468" y="0"/>
                  </a:moveTo>
                  <a:lnTo>
                    <a:pt x="3348423" y="392303"/>
                  </a:lnTo>
                  <a:lnTo>
                    <a:pt x="3348423" y="7394200"/>
                  </a:lnTo>
                  <a:lnTo>
                    <a:pt x="0" y="6757755"/>
                  </a:lnTo>
                  <a:close/>
                </a:path>
              </a:pathLst>
            </a:cu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40FF6F7C-6456-4232-B491-7CADCA410A79}"/>
                </a:ext>
              </a:extLst>
            </p:cNvPr>
            <p:cNvSpPr/>
            <p:nvPr/>
          </p:nvSpPr>
          <p:spPr>
            <a:xfrm rot="20898706">
              <a:off x="-682888" y="-81135"/>
              <a:ext cx="2685654" cy="7291707"/>
            </a:xfrm>
            <a:custGeom>
              <a:avLst/>
              <a:gdLst>
                <a:gd name="connsiteX0" fmla="*/ 1393539 w 2685654"/>
                <a:gd name="connsiteY0" fmla="*/ 0 h 7291707"/>
                <a:gd name="connsiteX1" fmla="*/ 2685654 w 2685654"/>
                <a:gd name="connsiteY1" fmla="*/ 267308 h 7291707"/>
                <a:gd name="connsiteX2" fmla="*/ 2685654 w 2685654"/>
                <a:gd name="connsiteY2" fmla="*/ 7291707 h 7291707"/>
                <a:gd name="connsiteX3" fmla="*/ 0 w 2685654"/>
                <a:gd name="connsiteY3" fmla="*/ 6736110 h 7291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5654" h="7291707">
                  <a:moveTo>
                    <a:pt x="1393539" y="0"/>
                  </a:moveTo>
                  <a:lnTo>
                    <a:pt x="2685654" y="267308"/>
                  </a:lnTo>
                  <a:lnTo>
                    <a:pt x="2685654" y="7291707"/>
                  </a:lnTo>
                  <a:lnTo>
                    <a:pt x="0" y="6736110"/>
                  </a:lnTo>
                  <a:close/>
                </a:path>
              </a:pathLst>
            </a:custGeom>
            <a:solidFill>
              <a:schemeClr val="bg1">
                <a:lumMod val="9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6B9FE9AB-C389-4254-BF64-46171EF4A23C}"/>
                </a:ext>
              </a:extLst>
            </p:cNvPr>
            <p:cNvSpPr/>
            <p:nvPr/>
          </p:nvSpPr>
          <p:spPr>
            <a:xfrm rot="20898706">
              <a:off x="-475277" y="-133271"/>
              <a:ext cx="2804923" cy="7356596"/>
            </a:xfrm>
            <a:custGeom>
              <a:avLst/>
              <a:gdLst>
                <a:gd name="connsiteX0" fmla="*/ 1199142 w 2804923"/>
                <a:gd name="connsiteY0" fmla="*/ 0 h 7356596"/>
                <a:gd name="connsiteX1" fmla="*/ 2804923 w 2804923"/>
                <a:gd name="connsiteY1" fmla="*/ 332198 h 7356596"/>
                <a:gd name="connsiteX2" fmla="*/ 2804923 w 2804923"/>
                <a:gd name="connsiteY2" fmla="*/ 7356596 h 7356596"/>
                <a:gd name="connsiteX3" fmla="*/ 0 w 2804923"/>
                <a:gd name="connsiteY3" fmla="*/ 6776325 h 7356596"/>
                <a:gd name="connsiteX4" fmla="*/ 0 w 2804923"/>
                <a:gd name="connsiteY4" fmla="*/ 5796431 h 735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4923" h="7356596">
                  <a:moveTo>
                    <a:pt x="1199142" y="0"/>
                  </a:moveTo>
                  <a:lnTo>
                    <a:pt x="2804923" y="332198"/>
                  </a:lnTo>
                  <a:lnTo>
                    <a:pt x="2804923" y="7356596"/>
                  </a:lnTo>
                  <a:lnTo>
                    <a:pt x="0" y="6776325"/>
                  </a:lnTo>
                  <a:lnTo>
                    <a:pt x="0" y="5796431"/>
                  </a:lnTo>
                  <a:close/>
                </a:path>
              </a:pathLst>
            </a:cu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26E4B2B0-E608-4024-B42E-AB6CCFFBD7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1351" y="6099870"/>
            <a:ext cx="749670" cy="621605"/>
          </a:xfrm>
          <a:prstGeom prst="rect">
            <a:avLst/>
          </a:prstGeom>
        </p:spPr>
      </p:pic>
      <p:sp>
        <p:nvSpPr>
          <p:cNvPr id="12" name="Espace réservé du numéro de diapositive 1">
            <a:extLst>
              <a:ext uri="{FF2B5EF4-FFF2-40B4-BE49-F238E27FC236}">
                <a16:creationId xmlns:a16="http://schemas.microsoft.com/office/drawing/2014/main" id="{055B69AF-553D-4069-89B1-97F0DC98CA1D}"/>
              </a:ext>
            </a:extLst>
          </p:cNvPr>
          <p:cNvSpPr txBox="1">
            <a:spLocks/>
          </p:cNvSpPr>
          <p:nvPr userDrawn="1"/>
        </p:nvSpPr>
        <p:spPr>
          <a:xfrm>
            <a:off x="11339252" y="6356350"/>
            <a:ext cx="5467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>
                <a:solidFill>
                  <a:schemeClr val="bg1"/>
                </a:solidFill>
              </a:rPr>
              <a:pPr/>
              <a:t>‹N°›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E11352-6F27-45E3-9F63-39FB66D225DB}"/>
              </a:ext>
            </a:extLst>
          </p:cNvPr>
          <p:cNvSpPr/>
          <p:nvPr userDrawn="1"/>
        </p:nvSpPr>
        <p:spPr>
          <a:xfrm>
            <a:off x="8806186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1210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bg>
      <p:bgPr>
        <a:gradFill>
          <a:gsLst>
            <a:gs pos="100000">
              <a:schemeClr val="accent2"/>
            </a:gs>
            <a:gs pos="0">
              <a:schemeClr val="tx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56">
            <a:extLst>
              <a:ext uri="{FF2B5EF4-FFF2-40B4-BE49-F238E27FC236}">
                <a16:creationId xmlns:a16="http://schemas.microsoft.com/office/drawing/2014/main" id="{1859429E-0DB5-48CF-A97C-592858AD49C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4137" y="6041377"/>
            <a:ext cx="733300" cy="611251"/>
            <a:chOff x="1659" y="342"/>
            <a:chExt cx="4362" cy="3636"/>
          </a:xfrm>
        </p:grpSpPr>
        <p:sp>
          <p:nvSpPr>
            <p:cNvPr id="13" name="Freeform 57">
              <a:extLst>
                <a:ext uri="{FF2B5EF4-FFF2-40B4-BE49-F238E27FC236}">
                  <a16:creationId xmlns:a16="http://schemas.microsoft.com/office/drawing/2014/main" id="{74268AD9-238A-49CA-9C7D-D892E71A1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832"/>
              <a:ext cx="642" cy="826"/>
            </a:xfrm>
            <a:custGeom>
              <a:avLst/>
              <a:gdLst>
                <a:gd name="T0" fmla="*/ 630 w 642"/>
                <a:gd name="T1" fmla="*/ 0 h 826"/>
                <a:gd name="T2" fmla="*/ 630 w 642"/>
                <a:gd name="T3" fmla="*/ 156 h 826"/>
                <a:gd name="T4" fmla="*/ 188 w 642"/>
                <a:gd name="T5" fmla="*/ 156 h 826"/>
                <a:gd name="T6" fmla="*/ 188 w 642"/>
                <a:gd name="T7" fmla="*/ 334 h 826"/>
                <a:gd name="T8" fmla="*/ 584 w 642"/>
                <a:gd name="T9" fmla="*/ 334 h 826"/>
                <a:gd name="T10" fmla="*/ 584 w 642"/>
                <a:gd name="T11" fmla="*/ 488 h 826"/>
                <a:gd name="T12" fmla="*/ 188 w 642"/>
                <a:gd name="T13" fmla="*/ 488 h 826"/>
                <a:gd name="T14" fmla="*/ 188 w 642"/>
                <a:gd name="T15" fmla="*/ 672 h 826"/>
                <a:gd name="T16" fmla="*/ 642 w 642"/>
                <a:gd name="T17" fmla="*/ 672 h 826"/>
                <a:gd name="T18" fmla="*/ 642 w 642"/>
                <a:gd name="T19" fmla="*/ 826 h 826"/>
                <a:gd name="T20" fmla="*/ 0 w 642"/>
                <a:gd name="T21" fmla="*/ 826 h 826"/>
                <a:gd name="T22" fmla="*/ 0 w 642"/>
                <a:gd name="T23" fmla="*/ 0 h 826"/>
                <a:gd name="T24" fmla="*/ 630 w 642"/>
                <a:gd name="T25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2" h="826">
                  <a:moveTo>
                    <a:pt x="630" y="0"/>
                  </a:moveTo>
                  <a:lnTo>
                    <a:pt x="630" y="156"/>
                  </a:lnTo>
                  <a:lnTo>
                    <a:pt x="188" y="156"/>
                  </a:lnTo>
                  <a:lnTo>
                    <a:pt x="188" y="334"/>
                  </a:lnTo>
                  <a:lnTo>
                    <a:pt x="584" y="334"/>
                  </a:lnTo>
                  <a:lnTo>
                    <a:pt x="584" y="488"/>
                  </a:lnTo>
                  <a:lnTo>
                    <a:pt x="188" y="488"/>
                  </a:lnTo>
                  <a:lnTo>
                    <a:pt x="188" y="672"/>
                  </a:lnTo>
                  <a:lnTo>
                    <a:pt x="642" y="672"/>
                  </a:lnTo>
                  <a:lnTo>
                    <a:pt x="642" y="826"/>
                  </a:lnTo>
                  <a:lnTo>
                    <a:pt x="0" y="826"/>
                  </a:lnTo>
                  <a:lnTo>
                    <a:pt x="0" y="0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8">
              <a:extLst>
                <a:ext uri="{FF2B5EF4-FFF2-40B4-BE49-F238E27FC236}">
                  <a16:creationId xmlns:a16="http://schemas.microsoft.com/office/drawing/2014/main" id="{3977D2CF-20B2-48FA-9B66-A991E0E7C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" y="1832"/>
              <a:ext cx="844" cy="826"/>
            </a:xfrm>
            <a:custGeom>
              <a:avLst/>
              <a:gdLst>
                <a:gd name="T0" fmla="*/ 200 w 844"/>
                <a:gd name="T1" fmla="*/ 0 h 826"/>
                <a:gd name="T2" fmla="*/ 426 w 844"/>
                <a:gd name="T3" fmla="*/ 624 h 826"/>
                <a:gd name="T4" fmla="*/ 652 w 844"/>
                <a:gd name="T5" fmla="*/ 0 h 826"/>
                <a:gd name="T6" fmla="*/ 844 w 844"/>
                <a:gd name="T7" fmla="*/ 0 h 826"/>
                <a:gd name="T8" fmla="*/ 516 w 844"/>
                <a:gd name="T9" fmla="*/ 826 h 826"/>
                <a:gd name="T10" fmla="*/ 324 w 844"/>
                <a:gd name="T11" fmla="*/ 826 h 826"/>
                <a:gd name="T12" fmla="*/ 0 w 844"/>
                <a:gd name="T13" fmla="*/ 0 h 826"/>
                <a:gd name="T14" fmla="*/ 200 w 844"/>
                <a:gd name="T15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4" h="826">
                  <a:moveTo>
                    <a:pt x="200" y="0"/>
                  </a:moveTo>
                  <a:lnTo>
                    <a:pt x="426" y="624"/>
                  </a:lnTo>
                  <a:lnTo>
                    <a:pt x="652" y="0"/>
                  </a:lnTo>
                  <a:lnTo>
                    <a:pt x="844" y="0"/>
                  </a:lnTo>
                  <a:lnTo>
                    <a:pt x="516" y="826"/>
                  </a:lnTo>
                  <a:lnTo>
                    <a:pt x="324" y="826"/>
                  </a:lnTo>
                  <a:lnTo>
                    <a:pt x="0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9">
              <a:extLst>
                <a:ext uri="{FF2B5EF4-FFF2-40B4-BE49-F238E27FC236}">
                  <a16:creationId xmlns:a16="http://schemas.microsoft.com/office/drawing/2014/main" id="{28D98BD7-7B72-46E1-98A9-F1CE66462E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1832"/>
              <a:ext cx="905" cy="826"/>
            </a:xfrm>
            <a:custGeom>
              <a:avLst/>
              <a:gdLst>
                <a:gd name="T0" fmla="*/ 641 w 905"/>
                <a:gd name="T1" fmla="*/ 666 h 826"/>
                <a:gd name="T2" fmla="*/ 258 w 905"/>
                <a:gd name="T3" fmla="*/ 666 h 826"/>
                <a:gd name="T4" fmla="*/ 192 w 905"/>
                <a:gd name="T5" fmla="*/ 826 h 826"/>
                <a:gd name="T6" fmla="*/ 0 w 905"/>
                <a:gd name="T7" fmla="*/ 826 h 826"/>
                <a:gd name="T8" fmla="*/ 359 w 905"/>
                <a:gd name="T9" fmla="*/ 0 h 826"/>
                <a:gd name="T10" fmla="*/ 551 w 905"/>
                <a:gd name="T11" fmla="*/ 0 h 826"/>
                <a:gd name="T12" fmla="*/ 905 w 905"/>
                <a:gd name="T13" fmla="*/ 826 h 826"/>
                <a:gd name="T14" fmla="*/ 705 w 905"/>
                <a:gd name="T15" fmla="*/ 826 h 826"/>
                <a:gd name="T16" fmla="*/ 641 w 905"/>
                <a:gd name="T17" fmla="*/ 666 h 826"/>
                <a:gd name="T18" fmla="*/ 581 w 905"/>
                <a:gd name="T19" fmla="*/ 516 h 826"/>
                <a:gd name="T20" fmla="*/ 451 w 905"/>
                <a:gd name="T21" fmla="*/ 196 h 826"/>
                <a:gd name="T22" fmla="*/ 319 w 905"/>
                <a:gd name="T23" fmla="*/ 516 h 826"/>
                <a:gd name="T24" fmla="*/ 581 w 905"/>
                <a:gd name="T25" fmla="*/ 516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5" h="826">
                  <a:moveTo>
                    <a:pt x="641" y="666"/>
                  </a:moveTo>
                  <a:lnTo>
                    <a:pt x="258" y="666"/>
                  </a:lnTo>
                  <a:lnTo>
                    <a:pt x="192" y="826"/>
                  </a:lnTo>
                  <a:lnTo>
                    <a:pt x="0" y="826"/>
                  </a:lnTo>
                  <a:lnTo>
                    <a:pt x="359" y="0"/>
                  </a:lnTo>
                  <a:lnTo>
                    <a:pt x="551" y="0"/>
                  </a:lnTo>
                  <a:lnTo>
                    <a:pt x="905" y="826"/>
                  </a:lnTo>
                  <a:lnTo>
                    <a:pt x="705" y="826"/>
                  </a:lnTo>
                  <a:lnTo>
                    <a:pt x="641" y="666"/>
                  </a:lnTo>
                  <a:close/>
                  <a:moveTo>
                    <a:pt x="581" y="516"/>
                  </a:moveTo>
                  <a:lnTo>
                    <a:pt x="451" y="196"/>
                  </a:lnTo>
                  <a:lnTo>
                    <a:pt x="319" y="516"/>
                  </a:lnTo>
                  <a:lnTo>
                    <a:pt x="581" y="5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0">
              <a:extLst>
                <a:ext uri="{FF2B5EF4-FFF2-40B4-BE49-F238E27FC236}">
                  <a16:creationId xmlns:a16="http://schemas.microsoft.com/office/drawing/2014/main" id="{4AF4ABBE-FD27-4AC1-9314-EC1D50036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" y="2864"/>
              <a:ext cx="312" cy="360"/>
            </a:xfrm>
            <a:custGeom>
              <a:avLst/>
              <a:gdLst>
                <a:gd name="T0" fmla="*/ 312 w 312"/>
                <a:gd name="T1" fmla="*/ 184 h 360"/>
                <a:gd name="T2" fmla="*/ 312 w 312"/>
                <a:gd name="T3" fmla="*/ 312 h 360"/>
                <a:gd name="T4" fmla="*/ 286 w 312"/>
                <a:gd name="T5" fmla="*/ 332 h 360"/>
                <a:gd name="T6" fmla="*/ 254 w 312"/>
                <a:gd name="T7" fmla="*/ 346 h 360"/>
                <a:gd name="T8" fmla="*/ 220 w 312"/>
                <a:gd name="T9" fmla="*/ 356 h 360"/>
                <a:gd name="T10" fmla="*/ 186 w 312"/>
                <a:gd name="T11" fmla="*/ 360 h 360"/>
                <a:gd name="T12" fmla="*/ 166 w 312"/>
                <a:gd name="T13" fmla="*/ 358 h 360"/>
                <a:gd name="T14" fmla="*/ 130 w 312"/>
                <a:gd name="T15" fmla="*/ 352 h 360"/>
                <a:gd name="T16" fmla="*/ 98 w 312"/>
                <a:gd name="T17" fmla="*/ 338 h 360"/>
                <a:gd name="T18" fmla="*/ 68 w 312"/>
                <a:gd name="T19" fmla="*/ 318 h 360"/>
                <a:gd name="T20" fmla="*/ 42 w 312"/>
                <a:gd name="T21" fmla="*/ 294 h 360"/>
                <a:gd name="T22" fmla="*/ 22 w 312"/>
                <a:gd name="T23" fmla="*/ 266 h 360"/>
                <a:gd name="T24" fmla="*/ 8 w 312"/>
                <a:gd name="T25" fmla="*/ 234 h 360"/>
                <a:gd name="T26" fmla="*/ 2 w 312"/>
                <a:gd name="T27" fmla="*/ 198 h 360"/>
                <a:gd name="T28" fmla="*/ 0 w 312"/>
                <a:gd name="T29" fmla="*/ 180 h 360"/>
                <a:gd name="T30" fmla="*/ 4 w 312"/>
                <a:gd name="T31" fmla="*/ 144 h 360"/>
                <a:gd name="T32" fmla="*/ 16 w 312"/>
                <a:gd name="T33" fmla="*/ 110 h 360"/>
                <a:gd name="T34" fmla="*/ 32 w 312"/>
                <a:gd name="T35" fmla="*/ 80 h 360"/>
                <a:gd name="T36" fmla="*/ 56 w 312"/>
                <a:gd name="T37" fmla="*/ 52 h 360"/>
                <a:gd name="T38" fmla="*/ 82 w 312"/>
                <a:gd name="T39" fmla="*/ 32 h 360"/>
                <a:gd name="T40" fmla="*/ 114 w 312"/>
                <a:gd name="T41" fmla="*/ 14 h 360"/>
                <a:gd name="T42" fmla="*/ 150 w 312"/>
                <a:gd name="T43" fmla="*/ 4 h 360"/>
                <a:gd name="T44" fmla="*/ 186 w 312"/>
                <a:gd name="T45" fmla="*/ 0 h 360"/>
                <a:gd name="T46" fmla="*/ 204 w 312"/>
                <a:gd name="T47" fmla="*/ 2 h 360"/>
                <a:gd name="T48" fmla="*/ 238 w 312"/>
                <a:gd name="T49" fmla="*/ 8 h 360"/>
                <a:gd name="T50" fmla="*/ 270 w 312"/>
                <a:gd name="T51" fmla="*/ 20 h 360"/>
                <a:gd name="T52" fmla="*/ 300 w 312"/>
                <a:gd name="T53" fmla="*/ 38 h 360"/>
                <a:gd name="T54" fmla="*/ 300 w 312"/>
                <a:gd name="T55" fmla="*/ 64 h 360"/>
                <a:gd name="T56" fmla="*/ 288 w 312"/>
                <a:gd name="T57" fmla="*/ 54 h 360"/>
                <a:gd name="T58" fmla="*/ 262 w 312"/>
                <a:gd name="T59" fmla="*/ 38 h 360"/>
                <a:gd name="T60" fmla="*/ 234 w 312"/>
                <a:gd name="T61" fmla="*/ 28 h 360"/>
                <a:gd name="T62" fmla="*/ 202 w 312"/>
                <a:gd name="T63" fmla="*/ 22 h 360"/>
                <a:gd name="T64" fmla="*/ 186 w 312"/>
                <a:gd name="T65" fmla="*/ 20 h 360"/>
                <a:gd name="T66" fmla="*/ 154 w 312"/>
                <a:gd name="T67" fmla="*/ 24 h 360"/>
                <a:gd name="T68" fmla="*/ 122 w 312"/>
                <a:gd name="T69" fmla="*/ 34 h 360"/>
                <a:gd name="T70" fmla="*/ 94 w 312"/>
                <a:gd name="T71" fmla="*/ 48 h 360"/>
                <a:gd name="T72" fmla="*/ 70 w 312"/>
                <a:gd name="T73" fmla="*/ 68 h 360"/>
                <a:gd name="T74" fmla="*/ 50 w 312"/>
                <a:gd name="T75" fmla="*/ 90 h 360"/>
                <a:gd name="T76" fmla="*/ 36 w 312"/>
                <a:gd name="T77" fmla="*/ 118 h 360"/>
                <a:gd name="T78" fmla="*/ 26 w 312"/>
                <a:gd name="T79" fmla="*/ 148 h 360"/>
                <a:gd name="T80" fmla="*/ 22 w 312"/>
                <a:gd name="T81" fmla="*/ 180 h 360"/>
                <a:gd name="T82" fmla="*/ 22 w 312"/>
                <a:gd name="T83" fmla="*/ 196 h 360"/>
                <a:gd name="T84" fmla="*/ 30 w 312"/>
                <a:gd name="T85" fmla="*/ 228 h 360"/>
                <a:gd name="T86" fmla="*/ 42 w 312"/>
                <a:gd name="T87" fmla="*/ 256 h 360"/>
                <a:gd name="T88" fmla="*/ 60 w 312"/>
                <a:gd name="T89" fmla="*/ 280 h 360"/>
                <a:gd name="T90" fmla="*/ 82 w 312"/>
                <a:gd name="T91" fmla="*/ 302 h 360"/>
                <a:gd name="T92" fmla="*/ 108 w 312"/>
                <a:gd name="T93" fmla="*/ 320 h 360"/>
                <a:gd name="T94" fmla="*/ 138 w 312"/>
                <a:gd name="T95" fmla="*/ 332 h 360"/>
                <a:gd name="T96" fmla="*/ 170 w 312"/>
                <a:gd name="T97" fmla="*/ 338 h 360"/>
                <a:gd name="T98" fmla="*/ 186 w 312"/>
                <a:gd name="T99" fmla="*/ 338 h 360"/>
                <a:gd name="T100" fmla="*/ 216 w 312"/>
                <a:gd name="T101" fmla="*/ 336 h 360"/>
                <a:gd name="T102" fmla="*/ 244 w 312"/>
                <a:gd name="T103" fmla="*/ 330 h 360"/>
                <a:gd name="T104" fmla="*/ 292 w 312"/>
                <a:gd name="T105" fmla="*/ 30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2" h="360">
                  <a:moveTo>
                    <a:pt x="292" y="184"/>
                  </a:moveTo>
                  <a:lnTo>
                    <a:pt x="312" y="184"/>
                  </a:lnTo>
                  <a:lnTo>
                    <a:pt x="312" y="312"/>
                  </a:lnTo>
                  <a:lnTo>
                    <a:pt x="312" y="312"/>
                  </a:lnTo>
                  <a:lnTo>
                    <a:pt x="300" y="322"/>
                  </a:lnTo>
                  <a:lnTo>
                    <a:pt x="286" y="332"/>
                  </a:lnTo>
                  <a:lnTo>
                    <a:pt x="270" y="340"/>
                  </a:lnTo>
                  <a:lnTo>
                    <a:pt x="254" y="346"/>
                  </a:lnTo>
                  <a:lnTo>
                    <a:pt x="238" y="352"/>
                  </a:lnTo>
                  <a:lnTo>
                    <a:pt x="220" y="356"/>
                  </a:lnTo>
                  <a:lnTo>
                    <a:pt x="204" y="358"/>
                  </a:lnTo>
                  <a:lnTo>
                    <a:pt x="186" y="360"/>
                  </a:lnTo>
                  <a:lnTo>
                    <a:pt x="186" y="360"/>
                  </a:lnTo>
                  <a:lnTo>
                    <a:pt x="166" y="358"/>
                  </a:lnTo>
                  <a:lnTo>
                    <a:pt x="148" y="356"/>
                  </a:lnTo>
                  <a:lnTo>
                    <a:pt x="130" y="352"/>
                  </a:lnTo>
                  <a:lnTo>
                    <a:pt x="114" y="346"/>
                  </a:lnTo>
                  <a:lnTo>
                    <a:pt x="98" y="338"/>
                  </a:lnTo>
                  <a:lnTo>
                    <a:pt x="82" y="328"/>
                  </a:lnTo>
                  <a:lnTo>
                    <a:pt x="68" y="318"/>
                  </a:lnTo>
                  <a:lnTo>
                    <a:pt x="54" y="306"/>
                  </a:lnTo>
                  <a:lnTo>
                    <a:pt x="42" y="294"/>
                  </a:lnTo>
                  <a:lnTo>
                    <a:pt x="32" y="280"/>
                  </a:lnTo>
                  <a:lnTo>
                    <a:pt x="22" y="266"/>
                  </a:lnTo>
                  <a:lnTo>
                    <a:pt x="16" y="250"/>
                  </a:lnTo>
                  <a:lnTo>
                    <a:pt x="8" y="234"/>
                  </a:lnTo>
                  <a:lnTo>
                    <a:pt x="4" y="216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2" y="162"/>
                  </a:lnTo>
                  <a:lnTo>
                    <a:pt x="4" y="144"/>
                  </a:lnTo>
                  <a:lnTo>
                    <a:pt x="8" y="126"/>
                  </a:lnTo>
                  <a:lnTo>
                    <a:pt x="16" y="110"/>
                  </a:lnTo>
                  <a:lnTo>
                    <a:pt x="24" y="94"/>
                  </a:lnTo>
                  <a:lnTo>
                    <a:pt x="32" y="80"/>
                  </a:lnTo>
                  <a:lnTo>
                    <a:pt x="44" y="66"/>
                  </a:lnTo>
                  <a:lnTo>
                    <a:pt x="56" y="52"/>
                  </a:lnTo>
                  <a:lnTo>
                    <a:pt x="68" y="42"/>
                  </a:lnTo>
                  <a:lnTo>
                    <a:pt x="82" y="32"/>
                  </a:lnTo>
                  <a:lnTo>
                    <a:pt x="98" y="22"/>
                  </a:lnTo>
                  <a:lnTo>
                    <a:pt x="114" y="14"/>
                  </a:lnTo>
                  <a:lnTo>
                    <a:pt x="132" y="8"/>
                  </a:lnTo>
                  <a:lnTo>
                    <a:pt x="150" y="4"/>
                  </a:lnTo>
                  <a:lnTo>
                    <a:pt x="168" y="2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204" y="2"/>
                  </a:lnTo>
                  <a:lnTo>
                    <a:pt x="222" y="4"/>
                  </a:lnTo>
                  <a:lnTo>
                    <a:pt x="238" y="8"/>
                  </a:lnTo>
                  <a:lnTo>
                    <a:pt x="254" y="14"/>
                  </a:lnTo>
                  <a:lnTo>
                    <a:pt x="270" y="20"/>
                  </a:lnTo>
                  <a:lnTo>
                    <a:pt x="286" y="28"/>
                  </a:lnTo>
                  <a:lnTo>
                    <a:pt x="300" y="38"/>
                  </a:lnTo>
                  <a:lnTo>
                    <a:pt x="312" y="48"/>
                  </a:lnTo>
                  <a:lnTo>
                    <a:pt x="300" y="64"/>
                  </a:lnTo>
                  <a:lnTo>
                    <a:pt x="300" y="64"/>
                  </a:lnTo>
                  <a:lnTo>
                    <a:pt x="288" y="54"/>
                  </a:lnTo>
                  <a:lnTo>
                    <a:pt x="276" y="46"/>
                  </a:lnTo>
                  <a:lnTo>
                    <a:pt x="262" y="38"/>
                  </a:lnTo>
                  <a:lnTo>
                    <a:pt x="248" y="32"/>
                  </a:lnTo>
                  <a:lnTo>
                    <a:pt x="234" y="28"/>
                  </a:lnTo>
                  <a:lnTo>
                    <a:pt x="218" y="24"/>
                  </a:lnTo>
                  <a:lnTo>
                    <a:pt x="202" y="22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70" y="22"/>
                  </a:lnTo>
                  <a:lnTo>
                    <a:pt x="154" y="24"/>
                  </a:lnTo>
                  <a:lnTo>
                    <a:pt x="138" y="28"/>
                  </a:lnTo>
                  <a:lnTo>
                    <a:pt x="122" y="34"/>
                  </a:lnTo>
                  <a:lnTo>
                    <a:pt x="108" y="40"/>
                  </a:lnTo>
                  <a:lnTo>
                    <a:pt x="94" y="48"/>
                  </a:lnTo>
                  <a:lnTo>
                    <a:pt x="82" y="58"/>
                  </a:lnTo>
                  <a:lnTo>
                    <a:pt x="70" y="68"/>
                  </a:lnTo>
                  <a:lnTo>
                    <a:pt x="60" y="78"/>
                  </a:lnTo>
                  <a:lnTo>
                    <a:pt x="50" y="90"/>
                  </a:lnTo>
                  <a:lnTo>
                    <a:pt x="42" y="104"/>
                  </a:lnTo>
                  <a:lnTo>
                    <a:pt x="36" y="118"/>
                  </a:lnTo>
                  <a:lnTo>
                    <a:pt x="30" y="132"/>
                  </a:lnTo>
                  <a:lnTo>
                    <a:pt x="26" y="148"/>
                  </a:lnTo>
                  <a:lnTo>
                    <a:pt x="22" y="164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2" y="196"/>
                  </a:lnTo>
                  <a:lnTo>
                    <a:pt x="26" y="212"/>
                  </a:lnTo>
                  <a:lnTo>
                    <a:pt x="30" y="228"/>
                  </a:lnTo>
                  <a:lnTo>
                    <a:pt x="36" y="242"/>
                  </a:lnTo>
                  <a:lnTo>
                    <a:pt x="42" y="256"/>
                  </a:lnTo>
                  <a:lnTo>
                    <a:pt x="50" y="268"/>
                  </a:lnTo>
                  <a:lnTo>
                    <a:pt x="60" y="280"/>
                  </a:lnTo>
                  <a:lnTo>
                    <a:pt x="70" y="292"/>
                  </a:lnTo>
                  <a:lnTo>
                    <a:pt x="82" y="302"/>
                  </a:lnTo>
                  <a:lnTo>
                    <a:pt x="94" y="312"/>
                  </a:lnTo>
                  <a:lnTo>
                    <a:pt x="108" y="320"/>
                  </a:lnTo>
                  <a:lnTo>
                    <a:pt x="122" y="326"/>
                  </a:lnTo>
                  <a:lnTo>
                    <a:pt x="138" y="332"/>
                  </a:lnTo>
                  <a:lnTo>
                    <a:pt x="154" y="336"/>
                  </a:lnTo>
                  <a:lnTo>
                    <a:pt x="170" y="338"/>
                  </a:lnTo>
                  <a:lnTo>
                    <a:pt x="186" y="338"/>
                  </a:lnTo>
                  <a:lnTo>
                    <a:pt x="186" y="338"/>
                  </a:lnTo>
                  <a:lnTo>
                    <a:pt x="202" y="338"/>
                  </a:lnTo>
                  <a:lnTo>
                    <a:pt x="216" y="336"/>
                  </a:lnTo>
                  <a:lnTo>
                    <a:pt x="230" y="334"/>
                  </a:lnTo>
                  <a:lnTo>
                    <a:pt x="244" y="330"/>
                  </a:lnTo>
                  <a:lnTo>
                    <a:pt x="270" y="318"/>
                  </a:lnTo>
                  <a:lnTo>
                    <a:pt x="292" y="302"/>
                  </a:lnTo>
                  <a:lnTo>
                    <a:pt x="292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1">
              <a:extLst>
                <a:ext uri="{FF2B5EF4-FFF2-40B4-BE49-F238E27FC236}">
                  <a16:creationId xmlns:a16="http://schemas.microsoft.com/office/drawing/2014/main" id="{8E0F0826-5E85-481A-A63D-32B258F8C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" y="2956"/>
              <a:ext cx="122" cy="266"/>
            </a:xfrm>
            <a:custGeom>
              <a:avLst/>
              <a:gdLst>
                <a:gd name="T0" fmla="*/ 122 w 122"/>
                <a:gd name="T1" fmla="*/ 0 h 266"/>
                <a:gd name="T2" fmla="*/ 122 w 122"/>
                <a:gd name="T3" fmla="*/ 22 h 266"/>
                <a:gd name="T4" fmla="*/ 122 w 122"/>
                <a:gd name="T5" fmla="*/ 22 h 266"/>
                <a:gd name="T6" fmla="*/ 100 w 122"/>
                <a:gd name="T7" fmla="*/ 24 h 266"/>
                <a:gd name="T8" fmla="*/ 82 w 122"/>
                <a:gd name="T9" fmla="*/ 28 h 266"/>
                <a:gd name="T10" fmla="*/ 66 w 122"/>
                <a:gd name="T11" fmla="*/ 38 h 266"/>
                <a:gd name="T12" fmla="*/ 52 w 122"/>
                <a:gd name="T13" fmla="*/ 48 h 266"/>
                <a:gd name="T14" fmla="*/ 40 w 122"/>
                <a:gd name="T15" fmla="*/ 64 h 266"/>
                <a:gd name="T16" fmla="*/ 30 w 122"/>
                <a:gd name="T17" fmla="*/ 80 h 266"/>
                <a:gd name="T18" fmla="*/ 24 w 122"/>
                <a:gd name="T19" fmla="*/ 100 h 266"/>
                <a:gd name="T20" fmla="*/ 22 w 122"/>
                <a:gd name="T21" fmla="*/ 122 h 266"/>
                <a:gd name="T22" fmla="*/ 22 w 122"/>
                <a:gd name="T23" fmla="*/ 266 h 266"/>
                <a:gd name="T24" fmla="*/ 0 w 122"/>
                <a:gd name="T25" fmla="*/ 266 h 266"/>
                <a:gd name="T26" fmla="*/ 0 w 122"/>
                <a:gd name="T27" fmla="*/ 0 h 266"/>
                <a:gd name="T28" fmla="*/ 22 w 122"/>
                <a:gd name="T29" fmla="*/ 0 h 266"/>
                <a:gd name="T30" fmla="*/ 22 w 122"/>
                <a:gd name="T31" fmla="*/ 68 h 266"/>
                <a:gd name="T32" fmla="*/ 22 w 122"/>
                <a:gd name="T33" fmla="*/ 68 h 266"/>
                <a:gd name="T34" fmla="*/ 28 w 122"/>
                <a:gd name="T35" fmla="*/ 52 h 266"/>
                <a:gd name="T36" fmla="*/ 38 w 122"/>
                <a:gd name="T37" fmla="*/ 38 h 266"/>
                <a:gd name="T38" fmla="*/ 48 w 122"/>
                <a:gd name="T39" fmla="*/ 28 h 266"/>
                <a:gd name="T40" fmla="*/ 60 w 122"/>
                <a:gd name="T41" fmla="*/ 18 h 266"/>
                <a:gd name="T42" fmla="*/ 74 w 122"/>
                <a:gd name="T43" fmla="*/ 10 h 266"/>
                <a:gd name="T44" fmla="*/ 88 w 122"/>
                <a:gd name="T45" fmla="*/ 4 h 266"/>
                <a:gd name="T46" fmla="*/ 104 w 122"/>
                <a:gd name="T47" fmla="*/ 2 h 266"/>
                <a:gd name="T48" fmla="*/ 122 w 122"/>
                <a:gd name="T49" fmla="*/ 0 h 266"/>
                <a:gd name="T50" fmla="*/ 122 w 122"/>
                <a:gd name="T5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2" h="266">
                  <a:moveTo>
                    <a:pt x="122" y="0"/>
                  </a:moveTo>
                  <a:lnTo>
                    <a:pt x="122" y="22"/>
                  </a:lnTo>
                  <a:lnTo>
                    <a:pt x="122" y="22"/>
                  </a:lnTo>
                  <a:lnTo>
                    <a:pt x="100" y="24"/>
                  </a:lnTo>
                  <a:lnTo>
                    <a:pt x="82" y="28"/>
                  </a:lnTo>
                  <a:lnTo>
                    <a:pt x="66" y="38"/>
                  </a:lnTo>
                  <a:lnTo>
                    <a:pt x="52" y="48"/>
                  </a:lnTo>
                  <a:lnTo>
                    <a:pt x="40" y="64"/>
                  </a:lnTo>
                  <a:lnTo>
                    <a:pt x="30" y="80"/>
                  </a:lnTo>
                  <a:lnTo>
                    <a:pt x="24" y="100"/>
                  </a:lnTo>
                  <a:lnTo>
                    <a:pt x="22" y="122"/>
                  </a:lnTo>
                  <a:lnTo>
                    <a:pt x="22" y="266"/>
                  </a:lnTo>
                  <a:lnTo>
                    <a:pt x="0" y="266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68"/>
                  </a:lnTo>
                  <a:lnTo>
                    <a:pt x="22" y="68"/>
                  </a:lnTo>
                  <a:lnTo>
                    <a:pt x="28" y="52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60" y="18"/>
                  </a:lnTo>
                  <a:lnTo>
                    <a:pt x="74" y="10"/>
                  </a:lnTo>
                  <a:lnTo>
                    <a:pt x="88" y="4"/>
                  </a:lnTo>
                  <a:lnTo>
                    <a:pt x="104" y="2"/>
                  </a:lnTo>
                  <a:lnTo>
                    <a:pt x="122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2">
              <a:extLst>
                <a:ext uri="{FF2B5EF4-FFF2-40B4-BE49-F238E27FC236}">
                  <a16:creationId xmlns:a16="http://schemas.microsoft.com/office/drawing/2014/main" id="{F7BABBB5-3E3F-44ED-B022-4F68C48AD4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5" y="2956"/>
              <a:ext cx="264" cy="268"/>
            </a:xfrm>
            <a:custGeom>
              <a:avLst/>
              <a:gdLst>
                <a:gd name="T0" fmla="*/ 264 w 264"/>
                <a:gd name="T1" fmla="*/ 134 h 268"/>
                <a:gd name="T2" fmla="*/ 262 w 264"/>
                <a:gd name="T3" fmla="*/ 162 h 268"/>
                <a:gd name="T4" fmla="*/ 254 w 264"/>
                <a:gd name="T5" fmla="*/ 188 h 268"/>
                <a:gd name="T6" fmla="*/ 242 w 264"/>
                <a:gd name="T7" fmla="*/ 210 h 268"/>
                <a:gd name="T8" fmla="*/ 226 w 264"/>
                <a:gd name="T9" fmla="*/ 230 h 268"/>
                <a:gd name="T10" fmla="*/ 208 w 264"/>
                <a:gd name="T11" fmla="*/ 246 h 268"/>
                <a:gd name="T12" fmla="*/ 186 w 264"/>
                <a:gd name="T13" fmla="*/ 258 h 268"/>
                <a:gd name="T14" fmla="*/ 160 w 264"/>
                <a:gd name="T15" fmla="*/ 264 h 268"/>
                <a:gd name="T16" fmla="*/ 132 w 264"/>
                <a:gd name="T17" fmla="*/ 268 h 268"/>
                <a:gd name="T18" fmla="*/ 118 w 264"/>
                <a:gd name="T19" fmla="*/ 266 h 268"/>
                <a:gd name="T20" fmla="*/ 92 w 264"/>
                <a:gd name="T21" fmla="*/ 262 h 268"/>
                <a:gd name="T22" fmla="*/ 68 w 264"/>
                <a:gd name="T23" fmla="*/ 252 h 268"/>
                <a:gd name="T24" fmla="*/ 48 w 264"/>
                <a:gd name="T25" fmla="*/ 238 h 268"/>
                <a:gd name="T26" fmla="*/ 30 w 264"/>
                <a:gd name="T27" fmla="*/ 220 h 268"/>
                <a:gd name="T28" fmla="*/ 16 w 264"/>
                <a:gd name="T29" fmla="*/ 200 h 268"/>
                <a:gd name="T30" fmla="*/ 6 w 264"/>
                <a:gd name="T31" fmla="*/ 174 h 268"/>
                <a:gd name="T32" fmla="*/ 2 w 264"/>
                <a:gd name="T33" fmla="*/ 148 h 268"/>
                <a:gd name="T34" fmla="*/ 0 w 264"/>
                <a:gd name="T35" fmla="*/ 134 h 268"/>
                <a:gd name="T36" fmla="*/ 4 w 264"/>
                <a:gd name="T37" fmla="*/ 104 h 268"/>
                <a:gd name="T38" fmla="*/ 10 w 264"/>
                <a:gd name="T39" fmla="*/ 80 h 268"/>
                <a:gd name="T40" fmla="*/ 22 w 264"/>
                <a:gd name="T41" fmla="*/ 56 h 268"/>
                <a:gd name="T42" fmla="*/ 38 w 264"/>
                <a:gd name="T43" fmla="*/ 38 h 268"/>
                <a:gd name="T44" fmla="*/ 58 w 264"/>
                <a:gd name="T45" fmla="*/ 22 h 268"/>
                <a:gd name="T46" fmla="*/ 80 w 264"/>
                <a:gd name="T47" fmla="*/ 10 h 268"/>
                <a:gd name="T48" fmla="*/ 104 w 264"/>
                <a:gd name="T49" fmla="*/ 2 h 268"/>
                <a:gd name="T50" fmla="*/ 132 w 264"/>
                <a:gd name="T51" fmla="*/ 0 h 268"/>
                <a:gd name="T52" fmla="*/ 146 w 264"/>
                <a:gd name="T53" fmla="*/ 0 h 268"/>
                <a:gd name="T54" fmla="*/ 172 w 264"/>
                <a:gd name="T55" fmla="*/ 6 h 268"/>
                <a:gd name="T56" fmla="*/ 196 w 264"/>
                <a:gd name="T57" fmla="*/ 14 h 268"/>
                <a:gd name="T58" fmla="*/ 218 w 264"/>
                <a:gd name="T59" fmla="*/ 28 h 268"/>
                <a:gd name="T60" fmla="*/ 234 w 264"/>
                <a:gd name="T61" fmla="*/ 46 h 268"/>
                <a:gd name="T62" fmla="*/ 248 w 264"/>
                <a:gd name="T63" fmla="*/ 68 h 268"/>
                <a:gd name="T64" fmla="*/ 258 w 264"/>
                <a:gd name="T65" fmla="*/ 92 h 268"/>
                <a:gd name="T66" fmla="*/ 264 w 264"/>
                <a:gd name="T67" fmla="*/ 118 h 268"/>
                <a:gd name="T68" fmla="*/ 264 w 264"/>
                <a:gd name="T69" fmla="*/ 134 h 268"/>
                <a:gd name="T70" fmla="*/ 22 w 264"/>
                <a:gd name="T71" fmla="*/ 134 h 268"/>
                <a:gd name="T72" fmla="*/ 30 w 264"/>
                <a:gd name="T73" fmla="*/ 180 h 268"/>
                <a:gd name="T74" fmla="*/ 54 w 264"/>
                <a:gd name="T75" fmla="*/ 216 h 268"/>
                <a:gd name="T76" fmla="*/ 88 w 264"/>
                <a:gd name="T77" fmla="*/ 240 h 268"/>
                <a:gd name="T78" fmla="*/ 132 w 264"/>
                <a:gd name="T79" fmla="*/ 248 h 268"/>
                <a:gd name="T80" fmla="*/ 156 w 264"/>
                <a:gd name="T81" fmla="*/ 246 h 268"/>
                <a:gd name="T82" fmla="*/ 196 w 264"/>
                <a:gd name="T83" fmla="*/ 230 h 268"/>
                <a:gd name="T84" fmla="*/ 224 w 264"/>
                <a:gd name="T85" fmla="*/ 200 h 268"/>
                <a:gd name="T86" fmla="*/ 240 w 264"/>
                <a:gd name="T87" fmla="*/ 158 h 268"/>
                <a:gd name="T88" fmla="*/ 242 w 264"/>
                <a:gd name="T89" fmla="*/ 134 h 268"/>
                <a:gd name="T90" fmla="*/ 234 w 264"/>
                <a:gd name="T91" fmla="*/ 88 h 268"/>
                <a:gd name="T92" fmla="*/ 212 w 264"/>
                <a:gd name="T93" fmla="*/ 52 h 268"/>
                <a:gd name="T94" fmla="*/ 176 w 264"/>
                <a:gd name="T95" fmla="*/ 28 h 268"/>
                <a:gd name="T96" fmla="*/ 132 w 264"/>
                <a:gd name="T97" fmla="*/ 20 h 268"/>
                <a:gd name="T98" fmla="*/ 110 w 264"/>
                <a:gd name="T99" fmla="*/ 22 h 268"/>
                <a:gd name="T100" fmla="*/ 70 w 264"/>
                <a:gd name="T101" fmla="*/ 38 h 268"/>
                <a:gd name="T102" fmla="*/ 40 w 264"/>
                <a:gd name="T103" fmla="*/ 68 h 268"/>
                <a:gd name="T104" fmla="*/ 24 w 264"/>
                <a:gd name="T105" fmla="*/ 110 h 268"/>
                <a:gd name="T106" fmla="*/ 22 w 264"/>
                <a:gd name="T107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4" h="268">
                  <a:moveTo>
                    <a:pt x="264" y="134"/>
                  </a:moveTo>
                  <a:lnTo>
                    <a:pt x="264" y="134"/>
                  </a:lnTo>
                  <a:lnTo>
                    <a:pt x="264" y="148"/>
                  </a:lnTo>
                  <a:lnTo>
                    <a:pt x="262" y="162"/>
                  </a:lnTo>
                  <a:lnTo>
                    <a:pt x="258" y="174"/>
                  </a:lnTo>
                  <a:lnTo>
                    <a:pt x="254" y="188"/>
                  </a:lnTo>
                  <a:lnTo>
                    <a:pt x="248" y="200"/>
                  </a:lnTo>
                  <a:lnTo>
                    <a:pt x="242" y="210"/>
                  </a:lnTo>
                  <a:lnTo>
                    <a:pt x="234" y="220"/>
                  </a:lnTo>
                  <a:lnTo>
                    <a:pt x="226" y="230"/>
                  </a:lnTo>
                  <a:lnTo>
                    <a:pt x="218" y="238"/>
                  </a:lnTo>
                  <a:lnTo>
                    <a:pt x="208" y="246"/>
                  </a:lnTo>
                  <a:lnTo>
                    <a:pt x="196" y="252"/>
                  </a:lnTo>
                  <a:lnTo>
                    <a:pt x="186" y="258"/>
                  </a:lnTo>
                  <a:lnTo>
                    <a:pt x="172" y="262"/>
                  </a:lnTo>
                  <a:lnTo>
                    <a:pt x="160" y="264"/>
                  </a:lnTo>
                  <a:lnTo>
                    <a:pt x="146" y="266"/>
                  </a:lnTo>
                  <a:lnTo>
                    <a:pt x="132" y="268"/>
                  </a:lnTo>
                  <a:lnTo>
                    <a:pt x="132" y="268"/>
                  </a:lnTo>
                  <a:lnTo>
                    <a:pt x="118" y="266"/>
                  </a:lnTo>
                  <a:lnTo>
                    <a:pt x="104" y="264"/>
                  </a:lnTo>
                  <a:lnTo>
                    <a:pt x="92" y="262"/>
                  </a:lnTo>
                  <a:lnTo>
                    <a:pt x="80" y="258"/>
                  </a:lnTo>
                  <a:lnTo>
                    <a:pt x="68" y="252"/>
                  </a:lnTo>
                  <a:lnTo>
                    <a:pt x="58" y="246"/>
                  </a:lnTo>
                  <a:lnTo>
                    <a:pt x="48" y="238"/>
                  </a:lnTo>
                  <a:lnTo>
                    <a:pt x="38" y="230"/>
                  </a:lnTo>
                  <a:lnTo>
                    <a:pt x="30" y="220"/>
                  </a:lnTo>
                  <a:lnTo>
                    <a:pt x="22" y="210"/>
                  </a:lnTo>
                  <a:lnTo>
                    <a:pt x="16" y="200"/>
                  </a:lnTo>
                  <a:lnTo>
                    <a:pt x="10" y="188"/>
                  </a:lnTo>
                  <a:lnTo>
                    <a:pt x="6" y="174"/>
                  </a:lnTo>
                  <a:lnTo>
                    <a:pt x="4" y="162"/>
                  </a:lnTo>
                  <a:lnTo>
                    <a:pt x="2" y="148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2" y="118"/>
                  </a:lnTo>
                  <a:lnTo>
                    <a:pt x="4" y="104"/>
                  </a:lnTo>
                  <a:lnTo>
                    <a:pt x="6" y="92"/>
                  </a:lnTo>
                  <a:lnTo>
                    <a:pt x="10" y="80"/>
                  </a:lnTo>
                  <a:lnTo>
                    <a:pt x="16" y="68"/>
                  </a:lnTo>
                  <a:lnTo>
                    <a:pt x="22" y="56"/>
                  </a:lnTo>
                  <a:lnTo>
                    <a:pt x="30" y="46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58" y="22"/>
                  </a:lnTo>
                  <a:lnTo>
                    <a:pt x="68" y="14"/>
                  </a:lnTo>
                  <a:lnTo>
                    <a:pt x="80" y="10"/>
                  </a:lnTo>
                  <a:lnTo>
                    <a:pt x="92" y="6"/>
                  </a:lnTo>
                  <a:lnTo>
                    <a:pt x="104" y="2"/>
                  </a:lnTo>
                  <a:lnTo>
                    <a:pt x="118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46" y="0"/>
                  </a:lnTo>
                  <a:lnTo>
                    <a:pt x="160" y="2"/>
                  </a:lnTo>
                  <a:lnTo>
                    <a:pt x="172" y="6"/>
                  </a:lnTo>
                  <a:lnTo>
                    <a:pt x="186" y="10"/>
                  </a:lnTo>
                  <a:lnTo>
                    <a:pt x="196" y="14"/>
                  </a:lnTo>
                  <a:lnTo>
                    <a:pt x="208" y="22"/>
                  </a:lnTo>
                  <a:lnTo>
                    <a:pt x="218" y="28"/>
                  </a:lnTo>
                  <a:lnTo>
                    <a:pt x="226" y="38"/>
                  </a:lnTo>
                  <a:lnTo>
                    <a:pt x="234" y="46"/>
                  </a:lnTo>
                  <a:lnTo>
                    <a:pt x="242" y="56"/>
                  </a:lnTo>
                  <a:lnTo>
                    <a:pt x="248" y="68"/>
                  </a:lnTo>
                  <a:lnTo>
                    <a:pt x="254" y="80"/>
                  </a:lnTo>
                  <a:lnTo>
                    <a:pt x="258" y="92"/>
                  </a:lnTo>
                  <a:lnTo>
                    <a:pt x="262" y="104"/>
                  </a:lnTo>
                  <a:lnTo>
                    <a:pt x="264" y="118"/>
                  </a:lnTo>
                  <a:lnTo>
                    <a:pt x="264" y="134"/>
                  </a:lnTo>
                  <a:lnTo>
                    <a:pt x="264" y="134"/>
                  </a:lnTo>
                  <a:close/>
                  <a:moveTo>
                    <a:pt x="22" y="134"/>
                  </a:moveTo>
                  <a:lnTo>
                    <a:pt x="22" y="134"/>
                  </a:lnTo>
                  <a:lnTo>
                    <a:pt x="24" y="158"/>
                  </a:lnTo>
                  <a:lnTo>
                    <a:pt x="30" y="180"/>
                  </a:lnTo>
                  <a:lnTo>
                    <a:pt x="40" y="200"/>
                  </a:lnTo>
                  <a:lnTo>
                    <a:pt x="54" y="216"/>
                  </a:lnTo>
                  <a:lnTo>
                    <a:pt x="70" y="230"/>
                  </a:lnTo>
                  <a:lnTo>
                    <a:pt x="88" y="240"/>
                  </a:lnTo>
                  <a:lnTo>
                    <a:pt x="110" y="246"/>
                  </a:lnTo>
                  <a:lnTo>
                    <a:pt x="132" y="248"/>
                  </a:lnTo>
                  <a:lnTo>
                    <a:pt x="132" y="248"/>
                  </a:lnTo>
                  <a:lnTo>
                    <a:pt x="156" y="246"/>
                  </a:lnTo>
                  <a:lnTo>
                    <a:pt x="176" y="240"/>
                  </a:lnTo>
                  <a:lnTo>
                    <a:pt x="196" y="230"/>
                  </a:lnTo>
                  <a:lnTo>
                    <a:pt x="212" y="216"/>
                  </a:lnTo>
                  <a:lnTo>
                    <a:pt x="224" y="200"/>
                  </a:lnTo>
                  <a:lnTo>
                    <a:pt x="234" y="180"/>
                  </a:lnTo>
                  <a:lnTo>
                    <a:pt x="240" y="158"/>
                  </a:lnTo>
                  <a:lnTo>
                    <a:pt x="242" y="134"/>
                  </a:lnTo>
                  <a:lnTo>
                    <a:pt x="242" y="134"/>
                  </a:lnTo>
                  <a:lnTo>
                    <a:pt x="240" y="110"/>
                  </a:lnTo>
                  <a:lnTo>
                    <a:pt x="234" y="88"/>
                  </a:lnTo>
                  <a:lnTo>
                    <a:pt x="224" y="68"/>
                  </a:lnTo>
                  <a:lnTo>
                    <a:pt x="212" y="52"/>
                  </a:lnTo>
                  <a:lnTo>
                    <a:pt x="196" y="38"/>
                  </a:lnTo>
                  <a:lnTo>
                    <a:pt x="176" y="28"/>
                  </a:lnTo>
                  <a:lnTo>
                    <a:pt x="156" y="22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10" y="22"/>
                  </a:lnTo>
                  <a:lnTo>
                    <a:pt x="88" y="28"/>
                  </a:lnTo>
                  <a:lnTo>
                    <a:pt x="70" y="38"/>
                  </a:lnTo>
                  <a:lnTo>
                    <a:pt x="54" y="52"/>
                  </a:lnTo>
                  <a:lnTo>
                    <a:pt x="40" y="68"/>
                  </a:lnTo>
                  <a:lnTo>
                    <a:pt x="30" y="88"/>
                  </a:lnTo>
                  <a:lnTo>
                    <a:pt x="24" y="110"/>
                  </a:lnTo>
                  <a:lnTo>
                    <a:pt x="22" y="134"/>
                  </a:lnTo>
                  <a:lnTo>
                    <a:pt x="22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3">
              <a:extLst>
                <a:ext uri="{FF2B5EF4-FFF2-40B4-BE49-F238E27FC236}">
                  <a16:creationId xmlns:a16="http://schemas.microsoft.com/office/drawing/2014/main" id="{7493D0D2-27A0-4189-A0E7-D8B173B8B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7" y="2956"/>
              <a:ext cx="230" cy="268"/>
            </a:xfrm>
            <a:custGeom>
              <a:avLst/>
              <a:gdLst>
                <a:gd name="T0" fmla="*/ 230 w 230"/>
                <a:gd name="T1" fmla="*/ 0 h 268"/>
                <a:gd name="T2" fmla="*/ 230 w 230"/>
                <a:gd name="T3" fmla="*/ 266 h 268"/>
                <a:gd name="T4" fmla="*/ 210 w 230"/>
                <a:gd name="T5" fmla="*/ 266 h 268"/>
                <a:gd name="T6" fmla="*/ 210 w 230"/>
                <a:gd name="T7" fmla="*/ 196 h 268"/>
                <a:gd name="T8" fmla="*/ 210 w 230"/>
                <a:gd name="T9" fmla="*/ 196 h 268"/>
                <a:gd name="T10" fmla="*/ 202 w 230"/>
                <a:gd name="T11" fmla="*/ 212 h 268"/>
                <a:gd name="T12" fmla="*/ 194 w 230"/>
                <a:gd name="T13" fmla="*/ 226 h 268"/>
                <a:gd name="T14" fmla="*/ 182 w 230"/>
                <a:gd name="T15" fmla="*/ 238 h 268"/>
                <a:gd name="T16" fmla="*/ 170 w 230"/>
                <a:gd name="T17" fmla="*/ 248 h 268"/>
                <a:gd name="T18" fmla="*/ 156 w 230"/>
                <a:gd name="T19" fmla="*/ 256 h 268"/>
                <a:gd name="T20" fmla="*/ 140 w 230"/>
                <a:gd name="T21" fmla="*/ 262 h 268"/>
                <a:gd name="T22" fmla="*/ 122 w 230"/>
                <a:gd name="T23" fmla="*/ 266 h 268"/>
                <a:gd name="T24" fmla="*/ 102 w 230"/>
                <a:gd name="T25" fmla="*/ 268 h 268"/>
                <a:gd name="T26" fmla="*/ 102 w 230"/>
                <a:gd name="T27" fmla="*/ 268 h 268"/>
                <a:gd name="T28" fmla="*/ 80 w 230"/>
                <a:gd name="T29" fmla="*/ 266 h 268"/>
                <a:gd name="T30" fmla="*/ 60 w 230"/>
                <a:gd name="T31" fmla="*/ 260 h 268"/>
                <a:gd name="T32" fmla="*/ 42 w 230"/>
                <a:gd name="T33" fmla="*/ 252 h 268"/>
                <a:gd name="T34" fmla="*/ 28 w 230"/>
                <a:gd name="T35" fmla="*/ 240 h 268"/>
                <a:gd name="T36" fmla="*/ 16 w 230"/>
                <a:gd name="T37" fmla="*/ 224 h 268"/>
                <a:gd name="T38" fmla="*/ 8 w 230"/>
                <a:gd name="T39" fmla="*/ 206 h 268"/>
                <a:gd name="T40" fmla="*/ 2 w 230"/>
                <a:gd name="T41" fmla="*/ 186 h 268"/>
                <a:gd name="T42" fmla="*/ 0 w 230"/>
                <a:gd name="T43" fmla="*/ 162 h 268"/>
                <a:gd name="T44" fmla="*/ 0 w 230"/>
                <a:gd name="T45" fmla="*/ 0 h 268"/>
                <a:gd name="T46" fmla="*/ 22 w 230"/>
                <a:gd name="T47" fmla="*/ 0 h 268"/>
                <a:gd name="T48" fmla="*/ 22 w 230"/>
                <a:gd name="T49" fmla="*/ 158 h 268"/>
                <a:gd name="T50" fmla="*/ 22 w 230"/>
                <a:gd name="T51" fmla="*/ 158 h 268"/>
                <a:gd name="T52" fmla="*/ 24 w 230"/>
                <a:gd name="T53" fmla="*/ 178 h 268"/>
                <a:gd name="T54" fmla="*/ 28 w 230"/>
                <a:gd name="T55" fmla="*/ 196 h 268"/>
                <a:gd name="T56" fmla="*/ 34 w 230"/>
                <a:gd name="T57" fmla="*/ 210 h 268"/>
                <a:gd name="T58" fmla="*/ 44 w 230"/>
                <a:gd name="T59" fmla="*/ 222 h 268"/>
                <a:gd name="T60" fmla="*/ 56 w 230"/>
                <a:gd name="T61" fmla="*/ 232 h 268"/>
                <a:gd name="T62" fmla="*/ 72 w 230"/>
                <a:gd name="T63" fmla="*/ 240 h 268"/>
                <a:gd name="T64" fmla="*/ 88 w 230"/>
                <a:gd name="T65" fmla="*/ 244 h 268"/>
                <a:gd name="T66" fmla="*/ 108 w 230"/>
                <a:gd name="T67" fmla="*/ 246 h 268"/>
                <a:gd name="T68" fmla="*/ 108 w 230"/>
                <a:gd name="T69" fmla="*/ 246 h 268"/>
                <a:gd name="T70" fmla="*/ 130 w 230"/>
                <a:gd name="T71" fmla="*/ 244 h 268"/>
                <a:gd name="T72" fmla="*/ 150 w 230"/>
                <a:gd name="T73" fmla="*/ 236 h 268"/>
                <a:gd name="T74" fmla="*/ 168 w 230"/>
                <a:gd name="T75" fmla="*/ 228 h 268"/>
                <a:gd name="T76" fmla="*/ 182 w 230"/>
                <a:gd name="T77" fmla="*/ 214 h 268"/>
                <a:gd name="T78" fmla="*/ 194 w 230"/>
                <a:gd name="T79" fmla="*/ 198 h 268"/>
                <a:gd name="T80" fmla="*/ 202 w 230"/>
                <a:gd name="T81" fmla="*/ 178 h 268"/>
                <a:gd name="T82" fmla="*/ 208 w 230"/>
                <a:gd name="T83" fmla="*/ 156 h 268"/>
                <a:gd name="T84" fmla="*/ 210 w 230"/>
                <a:gd name="T85" fmla="*/ 130 h 268"/>
                <a:gd name="T86" fmla="*/ 210 w 230"/>
                <a:gd name="T87" fmla="*/ 0 h 268"/>
                <a:gd name="T88" fmla="*/ 230 w 230"/>
                <a:gd name="T8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0" h="268">
                  <a:moveTo>
                    <a:pt x="230" y="0"/>
                  </a:moveTo>
                  <a:lnTo>
                    <a:pt x="230" y="266"/>
                  </a:lnTo>
                  <a:lnTo>
                    <a:pt x="210" y="266"/>
                  </a:lnTo>
                  <a:lnTo>
                    <a:pt x="210" y="196"/>
                  </a:lnTo>
                  <a:lnTo>
                    <a:pt x="210" y="196"/>
                  </a:lnTo>
                  <a:lnTo>
                    <a:pt x="202" y="212"/>
                  </a:lnTo>
                  <a:lnTo>
                    <a:pt x="194" y="226"/>
                  </a:lnTo>
                  <a:lnTo>
                    <a:pt x="182" y="238"/>
                  </a:lnTo>
                  <a:lnTo>
                    <a:pt x="170" y="248"/>
                  </a:lnTo>
                  <a:lnTo>
                    <a:pt x="156" y="256"/>
                  </a:lnTo>
                  <a:lnTo>
                    <a:pt x="140" y="262"/>
                  </a:lnTo>
                  <a:lnTo>
                    <a:pt x="122" y="266"/>
                  </a:lnTo>
                  <a:lnTo>
                    <a:pt x="102" y="268"/>
                  </a:lnTo>
                  <a:lnTo>
                    <a:pt x="102" y="268"/>
                  </a:lnTo>
                  <a:lnTo>
                    <a:pt x="80" y="266"/>
                  </a:lnTo>
                  <a:lnTo>
                    <a:pt x="60" y="260"/>
                  </a:lnTo>
                  <a:lnTo>
                    <a:pt x="42" y="252"/>
                  </a:lnTo>
                  <a:lnTo>
                    <a:pt x="28" y="240"/>
                  </a:lnTo>
                  <a:lnTo>
                    <a:pt x="16" y="224"/>
                  </a:lnTo>
                  <a:lnTo>
                    <a:pt x="8" y="206"/>
                  </a:lnTo>
                  <a:lnTo>
                    <a:pt x="2" y="186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158"/>
                  </a:lnTo>
                  <a:lnTo>
                    <a:pt x="22" y="158"/>
                  </a:lnTo>
                  <a:lnTo>
                    <a:pt x="24" y="178"/>
                  </a:lnTo>
                  <a:lnTo>
                    <a:pt x="28" y="196"/>
                  </a:lnTo>
                  <a:lnTo>
                    <a:pt x="34" y="210"/>
                  </a:lnTo>
                  <a:lnTo>
                    <a:pt x="44" y="222"/>
                  </a:lnTo>
                  <a:lnTo>
                    <a:pt x="56" y="232"/>
                  </a:lnTo>
                  <a:lnTo>
                    <a:pt x="72" y="240"/>
                  </a:lnTo>
                  <a:lnTo>
                    <a:pt x="88" y="244"/>
                  </a:lnTo>
                  <a:lnTo>
                    <a:pt x="108" y="246"/>
                  </a:lnTo>
                  <a:lnTo>
                    <a:pt x="108" y="246"/>
                  </a:lnTo>
                  <a:lnTo>
                    <a:pt x="130" y="244"/>
                  </a:lnTo>
                  <a:lnTo>
                    <a:pt x="150" y="236"/>
                  </a:lnTo>
                  <a:lnTo>
                    <a:pt x="168" y="228"/>
                  </a:lnTo>
                  <a:lnTo>
                    <a:pt x="182" y="214"/>
                  </a:lnTo>
                  <a:lnTo>
                    <a:pt x="194" y="198"/>
                  </a:lnTo>
                  <a:lnTo>
                    <a:pt x="202" y="178"/>
                  </a:lnTo>
                  <a:lnTo>
                    <a:pt x="208" y="156"/>
                  </a:lnTo>
                  <a:lnTo>
                    <a:pt x="210" y="130"/>
                  </a:lnTo>
                  <a:lnTo>
                    <a:pt x="210" y="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4">
              <a:extLst>
                <a:ext uri="{FF2B5EF4-FFF2-40B4-BE49-F238E27FC236}">
                  <a16:creationId xmlns:a16="http://schemas.microsoft.com/office/drawing/2014/main" id="{EDFC7E98-E576-46AC-ABAF-B758831847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2956"/>
              <a:ext cx="264" cy="366"/>
            </a:xfrm>
            <a:custGeom>
              <a:avLst/>
              <a:gdLst>
                <a:gd name="T0" fmla="*/ 264 w 264"/>
                <a:gd name="T1" fmla="*/ 134 h 366"/>
                <a:gd name="T2" fmla="*/ 260 w 264"/>
                <a:gd name="T3" fmla="*/ 162 h 366"/>
                <a:gd name="T4" fmla="*/ 254 w 264"/>
                <a:gd name="T5" fmla="*/ 188 h 366"/>
                <a:gd name="T6" fmla="*/ 242 w 264"/>
                <a:gd name="T7" fmla="*/ 210 h 366"/>
                <a:gd name="T8" fmla="*/ 228 w 264"/>
                <a:gd name="T9" fmla="*/ 230 h 366"/>
                <a:gd name="T10" fmla="*/ 208 w 264"/>
                <a:gd name="T11" fmla="*/ 246 h 366"/>
                <a:gd name="T12" fmla="*/ 186 w 264"/>
                <a:gd name="T13" fmla="*/ 258 h 366"/>
                <a:gd name="T14" fmla="*/ 162 w 264"/>
                <a:gd name="T15" fmla="*/ 264 h 366"/>
                <a:gd name="T16" fmla="*/ 134 w 264"/>
                <a:gd name="T17" fmla="*/ 268 h 366"/>
                <a:gd name="T18" fmla="*/ 116 w 264"/>
                <a:gd name="T19" fmla="*/ 266 h 366"/>
                <a:gd name="T20" fmla="*/ 82 w 264"/>
                <a:gd name="T21" fmla="*/ 256 h 366"/>
                <a:gd name="T22" fmla="*/ 52 w 264"/>
                <a:gd name="T23" fmla="*/ 238 h 366"/>
                <a:gd name="T24" fmla="*/ 30 w 264"/>
                <a:gd name="T25" fmla="*/ 212 h 366"/>
                <a:gd name="T26" fmla="*/ 22 w 264"/>
                <a:gd name="T27" fmla="*/ 366 h 366"/>
                <a:gd name="T28" fmla="*/ 0 w 264"/>
                <a:gd name="T29" fmla="*/ 0 h 366"/>
                <a:gd name="T30" fmla="*/ 22 w 264"/>
                <a:gd name="T31" fmla="*/ 70 h 366"/>
                <a:gd name="T32" fmla="*/ 30 w 264"/>
                <a:gd name="T33" fmla="*/ 54 h 366"/>
                <a:gd name="T34" fmla="*/ 52 w 264"/>
                <a:gd name="T35" fmla="*/ 28 h 366"/>
                <a:gd name="T36" fmla="*/ 82 w 264"/>
                <a:gd name="T37" fmla="*/ 10 h 366"/>
                <a:gd name="T38" fmla="*/ 116 w 264"/>
                <a:gd name="T39" fmla="*/ 0 h 366"/>
                <a:gd name="T40" fmla="*/ 134 w 264"/>
                <a:gd name="T41" fmla="*/ 0 h 366"/>
                <a:gd name="T42" fmla="*/ 162 w 264"/>
                <a:gd name="T43" fmla="*/ 2 h 366"/>
                <a:gd name="T44" fmla="*/ 186 w 264"/>
                <a:gd name="T45" fmla="*/ 10 h 366"/>
                <a:gd name="T46" fmla="*/ 208 w 264"/>
                <a:gd name="T47" fmla="*/ 22 h 366"/>
                <a:gd name="T48" fmla="*/ 228 w 264"/>
                <a:gd name="T49" fmla="*/ 38 h 366"/>
                <a:gd name="T50" fmla="*/ 242 w 264"/>
                <a:gd name="T51" fmla="*/ 56 h 366"/>
                <a:gd name="T52" fmla="*/ 254 w 264"/>
                <a:gd name="T53" fmla="*/ 80 h 366"/>
                <a:gd name="T54" fmla="*/ 260 w 264"/>
                <a:gd name="T55" fmla="*/ 106 h 366"/>
                <a:gd name="T56" fmla="*/ 264 w 264"/>
                <a:gd name="T57" fmla="*/ 134 h 366"/>
                <a:gd name="T58" fmla="*/ 242 w 264"/>
                <a:gd name="T59" fmla="*/ 134 h 366"/>
                <a:gd name="T60" fmla="*/ 240 w 264"/>
                <a:gd name="T61" fmla="*/ 110 h 366"/>
                <a:gd name="T62" fmla="*/ 224 w 264"/>
                <a:gd name="T63" fmla="*/ 68 h 366"/>
                <a:gd name="T64" fmla="*/ 196 w 264"/>
                <a:gd name="T65" fmla="*/ 38 h 366"/>
                <a:gd name="T66" fmla="*/ 156 w 264"/>
                <a:gd name="T67" fmla="*/ 22 h 366"/>
                <a:gd name="T68" fmla="*/ 132 w 264"/>
                <a:gd name="T69" fmla="*/ 20 h 366"/>
                <a:gd name="T70" fmla="*/ 88 w 264"/>
                <a:gd name="T71" fmla="*/ 28 h 366"/>
                <a:gd name="T72" fmla="*/ 52 w 264"/>
                <a:gd name="T73" fmla="*/ 52 h 366"/>
                <a:gd name="T74" fmla="*/ 30 w 264"/>
                <a:gd name="T75" fmla="*/ 88 h 366"/>
                <a:gd name="T76" fmla="*/ 22 w 264"/>
                <a:gd name="T77" fmla="*/ 134 h 366"/>
                <a:gd name="T78" fmla="*/ 24 w 264"/>
                <a:gd name="T79" fmla="*/ 158 h 366"/>
                <a:gd name="T80" fmla="*/ 40 w 264"/>
                <a:gd name="T81" fmla="*/ 198 h 366"/>
                <a:gd name="T82" fmla="*/ 68 w 264"/>
                <a:gd name="T83" fmla="*/ 228 h 366"/>
                <a:gd name="T84" fmla="*/ 108 w 264"/>
                <a:gd name="T85" fmla="*/ 246 h 366"/>
                <a:gd name="T86" fmla="*/ 132 w 264"/>
                <a:gd name="T87" fmla="*/ 248 h 366"/>
                <a:gd name="T88" fmla="*/ 176 w 264"/>
                <a:gd name="T89" fmla="*/ 238 h 366"/>
                <a:gd name="T90" fmla="*/ 212 w 264"/>
                <a:gd name="T91" fmla="*/ 216 h 366"/>
                <a:gd name="T92" fmla="*/ 234 w 264"/>
                <a:gd name="T93" fmla="*/ 180 h 366"/>
                <a:gd name="T94" fmla="*/ 242 w 264"/>
                <a:gd name="T95" fmla="*/ 13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4" h="366">
                  <a:moveTo>
                    <a:pt x="264" y="134"/>
                  </a:moveTo>
                  <a:lnTo>
                    <a:pt x="264" y="134"/>
                  </a:lnTo>
                  <a:lnTo>
                    <a:pt x="262" y="148"/>
                  </a:lnTo>
                  <a:lnTo>
                    <a:pt x="260" y="162"/>
                  </a:lnTo>
                  <a:lnTo>
                    <a:pt x="258" y="174"/>
                  </a:lnTo>
                  <a:lnTo>
                    <a:pt x="254" y="188"/>
                  </a:lnTo>
                  <a:lnTo>
                    <a:pt x="248" y="200"/>
                  </a:lnTo>
                  <a:lnTo>
                    <a:pt x="242" y="210"/>
                  </a:lnTo>
                  <a:lnTo>
                    <a:pt x="236" y="220"/>
                  </a:lnTo>
                  <a:lnTo>
                    <a:pt x="228" y="230"/>
                  </a:lnTo>
                  <a:lnTo>
                    <a:pt x="218" y="238"/>
                  </a:lnTo>
                  <a:lnTo>
                    <a:pt x="208" y="246"/>
                  </a:lnTo>
                  <a:lnTo>
                    <a:pt x="198" y="252"/>
                  </a:lnTo>
                  <a:lnTo>
                    <a:pt x="186" y="258"/>
                  </a:lnTo>
                  <a:lnTo>
                    <a:pt x="174" y="262"/>
                  </a:lnTo>
                  <a:lnTo>
                    <a:pt x="162" y="264"/>
                  </a:lnTo>
                  <a:lnTo>
                    <a:pt x="148" y="266"/>
                  </a:lnTo>
                  <a:lnTo>
                    <a:pt x="134" y="268"/>
                  </a:lnTo>
                  <a:lnTo>
                    <a:pt x="134" y="268"/>
                  </a:lnTo>
                  <a:lnTo>
                    <a:pt x="116" y="266"/>
                  </a:lnTo>
                  <a:lnTo>
                    <a:pt x="98" y="262"/>
                  </a:lnTo>
                  <a:lnTo>
                    <a:pt x="82" y="256"/>
                  </a:lnTo>
                  <a:lnTo>
                    <a:pt x="66" y="248"/>
                  </a:lnTo>
                  <a:lnTo>
                    <a:pt x="52" y="238"/>
                  </a:lnTo>
                  <a:lnTo>
                    <a:pt x="40" y="226"/>
                  </a:lnTo>
                  <a:lnTo>
                    <a:pt x="30" y="212"/>
                  </a:lnTo>
                  <a:lnTo>
                    <a:pt x="22" y="198"/>
                  </a:lnTo>
                  <a:lnTo>
                    <a:pt x="22" y="366"/>
                  </a:lnTo>
                  <a:lnTo>
                    <a:pt x="0" y="366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30" y="54"/>
                  </a:lnTo>
                  <a:lnTo>
                    <a:pt x="40" y="40"/>
                  </a:lnTo>
                  <a:lnTo>
                    <a:pt x="52" y="28"/>
                  </a:lnTo>
                  <a:lnTo>
                    <a:pt x="66" y="18"/>
                  </a:lnTo>
                  <a:lnTo>
                    <a:pt x="82" y="10"/>
                  </a:lnTo>
                  <a:lnTo>
                    <a:pt x="98" y="4"/>
                  </a:lnTo>
                  <a:lnTo>
                    <a:pt x="116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8" y="0"/>
                  </a:lnTo>
                  <a:lnTo>
                    <a:pt x="162" y="2"/>
                  </a:lnTo>
                  <a:lnTo>
                    <a:pt x="174" y="6"/>
                  </a:lnTo>
                  <a:lnTo>
                    <a:pt x="186" y="10"/>
                  </a:lnTo>
                  <a:lnTo>
                    <a:pt x="198" y="14"/>
                  </a:lnTo>
                  <a:lnTo>
                    <a:pt x="208" y="22"/>
                  </a:lnTo>
                  <a:lnTo>
                    <a:pt x="218" y="28"/>
                  </a:lnTo>
                  <a:lnTo>
                    <a:pt x="228" y="38"/>
                  </a:lnTo>
                  <a:lnTo>
                    <a:pt x="236" y="46"/>
                  </a:lnTo>
                  <a:lnTo>
                    <a:pt x="242" y="56"/>
                  </a:lnTo>
                  <a:lnTo>
                    <a:pt x="248" y="68"/>
                  </a:lnTo>
                  <a:lnTo>
                    <a:pt x="254" y="80"/>
                  </a:lnTo>
                  <a:lnTo>
                    <a:pt x="258" y="92"/>
                  </a:lnTo>
                  <a:lnTo>
                    <a:pt x="260" y="106"/>
                  </a:lnTo>
                  <a:lnTo>
                    <a:pt x="262" y="120"/>
                  </a:lnTo>
                  <a:lnTo>
                    <a:pt x="264" y="134"/>
                  </a:lnTo>
                  <a:lnTo>
                    <a:pt x="264" y="134"/>
                  </a:lnTo>
                  <a:close/>
                  <a:moveTo>
                    <a:pt x="242" y="134"/>
                  </a:moveTo>
                  <a:lnTo>
                    <a:pt x="242" y="134"/>
                  </a:lnTo>
                  <a:lnTo>
                    <a:pt x="240" y="110"/>
                  </a:lnTo>
                  <a:lnTo>
                    <a:pt x="234" y="88"/>
                  </a:lnTo>
                  <a:lnTo>
                    <a:pt x="224" y="68"/>
                  </a:lnTo>
                  <a:lnTo>
                    <a:pt x="212" y="52"/>
                  </a:lnTo>
                  <a:lnTo>
                    <a:pt x="196" y="38"/>
                  </a:lnTo>
                  <a:lnTo>
                    <a:pt x="176" y="28"/>
                  </a:lnTo>
                  <a:lnTo>
                    <a:pt x="156" y="22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08" y="22"/>
                  </a:lnTo>
                  <a:lnTo>
                    <a:pt x="88" y="28"/>
                  </a:lnTo>
                  <a:lnTo>
                    <a:pt x="68" y="38"/>
                  </a:lnTo>
                  <a:lnTo>
                    <a:pt x="52" y="52"/>
                  </a:lnTo>
                  <a:lnTo>
                    <a:pt x="40" y="68"/>
                  </a:lnTo>
                  <a:lnTo>
                    <a:pt x="30" y="88"/>
                  </a:lnTo>
                  <a:lnTo>
                    <a:pt x="24" y="110"/>
                  </a:lnTo>
                  <a:lnTo>
                    <a:pt x="22" y="134"/>
                  </a:lnTo>
                  <a:lnTo>
                    <a:pt x="22" y="134"/>
                  </a:lnTo>
                  <a:lnTo>
                    <a:pt x="24" y="158"/>
                  </a:lnTo>
                  <a:lnTo>
                    <a:pt x="30" y="180"/>
                  </a:lnTo>
                  <a:lnTo>
                    <a:pt x="40" y="198"/>
                  </a:lnTo>
                  <a:lnTo>
                    <a:pt x="52" y="216"/>
                  </a:lnTo>
                  <a:lnTo>
                    <a:pt x="68" y="228"/>
                  </a:lnTo>
                  <a:lnTo>
                    <a:pt x="88" y="238"/>
                  </a:lnTo>
                  <a:lnTo>
                    <a:pt x="108" y="246"/>
                  </a:lnTo>
                  <a:lnTo>
                    <a:pt x="132" y="248"/>
                  </a:lnTo>
                  <a:lnTo>
                    <a:pt x="132" y="248"/>
                  </a:lnTo>
                  <a:lnTo>
                    <a:pt x="156" y="246"/>
                  </a:lnTo>
                  <a:lnTo>
                    <a:pt x="176" y="238"/>
                  </a:lnTo>
                  <a:lnTo>
                    <a:pt x="196" y="228"/>
                  </a:lnTo>
                  <a:lnTo>
                    <a:pt x="212" y="216"/>
                  </a:lnTo>
                  <a:lnTo>
                    <a:pt x="224" y="198"/>
                  </a:lnTo>
                  <a:lnTo>
                    <a:pt x="234" y="180"/>
                  </a:lnTo>
                  <a:lnTo>
                    <a:pt x="240" y="158"/>
                  </a:lnTo>
                  <a:lnTo>
                    <a:pt x="242" y="134"/>
                  </a:lnTo>
                  <a:lnTo>
                    <a:pt x="242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5">
              <a:extLst>
                <a:ext uri="{FF2B5EF4-FFF2-40B4-BE49-F238E27FC236}">
                  <a16:creationId xmlns:a16="http://schemas.microsoft.com/office/drawing/2014/main" id="{E09C37FA-7941-4763-9C42-7675C6AA1A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9" y="342"/>
              <a:ext cx="3019" cy="3636"/>
            </a:xfrm>
            <a:custGeom>
              <a:avLst/>
              <a:gdLst>
                <a:gd name="T0" fmla="*/ 2825 w 3019"/>
                <a:gd name="T1" fmla="*/ 582 h 3636"/>
                <a:gd name="T2" fmla="*/ 1303 w 3019"/>
                <a:gd name="T3" fmla="*/ 3394 h 3636"/>
                <a:gd name="T4" fmla="*/ 2045 w 3019"/>
                <a:gd name="T5" fmla="*/ 3092 h 3636"/>
                <a:gd name="T6" fmla="*/ 1937 w 3019"/>
                <a:gd name="T7" fmla="*/ 3206 h 3636"/>
                <a:gd name="T8" fmla="*/ 1851 w 3019"/>
                <a:gd name="T9" fmla="*/ 2882 h 3636"/>
                <a:gd name="T10" fmla="*/ 1931 w 3019"/>
                <a:gd name="T11" fmla="*/ 3464 h 3636"/>
                <a:gd name="T12" fmla="*/ 2225 w 3019"/>
                <a:gd name="T13" fmla="*/ 2952 h 3636"/>
                <a:gd name="T14" fmla="*/ 2657 w 3019"/>
                <a:gd name="T15" fmla="*/ 634 h 3636"/>
                <a:gd name="T16" fmla="*/ 2143 w 3019"/>
                <a:gd name="T17" fmla="*/ 558 h 3636"/>
                <a:gd name="T18" fmla="*/ 1779 w 3019"/>
                <a:gd name="T19" fmla="*/ 528 h 3636"/>
                <a:gd name="T20" fmla="*/ 1849 w 3019"/>
                <a:gd name="T21" fmla="*/ 328 h 3636"/>
                <a:gd name="T22" fmla="*/ 1651 w 3019"/>
                <a:gd name="T23" fmla="*/ 12 h 3636"/>
                <a:gd name="T24" fmla="*/ 1459 w 3019"/>
                <a:gd name="T25" fmla="*/ 1010 h 3636"/>
                <a:gd name="T26" fmla="*/ 1295 w 3019"/>
                <a:gd name="T27" fmla="*/ 222 h 3636"/>
                <a:gd name="T28" fmla="*/ 974 w 3019"/>
                <a:gd name="T29" fmla="*/ 954 h 3636"/>
                <a:gd name="T30" fmla="*/ 1113 w 3019"/>
                <a:gd name="T31" fmla="*/ 1096 h 3636"/>
                <a:gd name="T32" fmla="*/ 790 w 3019"/>
                <a:gd name="T33" fmla="*/ 496 h 3636"/>
                <a:gd name="T34" fmla="*/ 552 w 3019"/>
                <a:gd name="T35" fmla="*/ 1192 h 3636"/>
                <a:gd name="T36" fmla="*/ 962 w 3019"/>
                <a:gd name="T37" fmla="*/ 1278 h 3636"/>
                <a:gd name="T38" fmla="*/ 466 w 3019"/>
                <a:gd name="T39" fmla="*/ 948 h 3636"/>
                <a:gd name="T40" fmla="*/ 200 w 3019"/>
                <a:gd name="T41" fmla="*/ 1012 h 3636"/>
                <a:gd name="T42" fmla="*/ 756 w 3019"/>
                <a:gd name="T43" fmla="*/ 1576 h 3636"/>
                <a:gd name="T44" fmla="*/ 212 w 3019"/>
                <a:gd name="T45" fmla="*/ 1618 h 3636"/>
                <a:gd name="T46" fmla="*/ 54 w 3019"/>
                <a:gd name="T47" fmla="*/ 1396 h 3636"/>
                <a:gd name="T48" fmla="*/ 610 w 3019"/>
                <a:gd name="T49" fmla="*/ 2090 h 3636"/>
                <a:gd name="T50" fmla="*/ 806 w 3019"/>
                <a:gd name="T51" fmla="*/ 2054 h 3636"/>
                <a:gd name="T52" fmla="*/ 128 w 3019"/>
                <a:gd name="T53" fmla="*/ 1990 h 3636"/>
                <a:gd name="T54" fmla="*/ 750 w 3019"/>
                <a:gd name="T55" fmla="*/ 2476 h 3636"/>
                <a:gd name="T56" fmla="*/ 922 w 3019"/>
                <a:gd name="T57" fmla="*/ 2380 h 3636"/>
                <a:gd name="T58" fmla="*/ 260 w 3019"/>
                <a:gd name="T59" fmla="*/ 2536 h 3636"/>
                <a:gd name="T60" fmla="*/ 1012 w 3019"/>
                <a:gd name="T61" fmla="*/ 2804 h 3636"/>
                <a:gd name="T62" fmla="*/ 1145 w 3019"/>
                <a:gd name="T63" fmla="*/ 2656 h 3636"/>
                <a:gd name="T64" fmla="*/ 570 w 3019"/>
                <a:gd name="T65" fmla="*/ 3020 h 3636"/>
                <a:gd name="T66" fmla="*/ 1297 w 3019"/>
                <a:gd name="T67" fmla="*/ 2996 h 3636"/>
                <a:gd name="T68" fmla="*/ 1205 w 3019"/>
                <a:gd name="T69" fmla="*/ 3390 h 3636"/>
                <a:gd name="T70" fmla="*/ 1093 w 3019"/>
                <a:gd name="T71" fmla="*/ 3414 h 3636"/>
                <a:gd name="T72" fmla="*/ 1663 w 3019"/>
                <a:gd name="T73" fmla="*/ 2910 h 3636"/>
                <a:gd name="T74" fmla="*/ 1673 w 3019"/>
                <a:gd name="T75" fmla="*/ 3630 h 3636"/>
                <a:gd name="T76" fmla="*/ 2509 w 3019"/>
                <a:gd name="T77" fmla="*/ 228 h 3636"/>
                <a:gd name="T78" fmla="*/ 1911 w 3019"/>
                <a:gd name="T79" fmla="*/ 822 h 3636"/>
                <a:gd name="T80" fmla="*/ 1593 w 3019"/>
                <a:gd name="T81" fmla="*/ 518 h 3636"/>
                <a:gd name="T82" fmla="*/ 1659 w 3019"/>
                <a:gd name="T83" fmla="*/ 708 h 3636"/>
                <a:gd name="T84" fmla="*/ 1381 w 3019"/>
                <a:gd name="T85" fmla="*/ 168 h 3636"/>
                <a:gd name="T86" fmla="*/ 1165 w 3019"/>
                <a:gd name="T87" fmla="*/ 834 h 3636"/>
                <a:gd name="T88" fmla="*/ 1275 w 3019"/>
                <a:gd name="T89" fmla="*/ 998 h 3636"/>
                <a:gd name="T90" fmla="*/ 598 w 3019"/>
                <a:gd name="T91" fmla="*/ 930 h 3636"/>
                <a:gd name="T92" fmla="*/ 756 w 3019"/>
                <a:gd name="T93" fmla="*/ 1048 h 3636"/>
                <a:gd name="T94" fmla="*/ 560 w 3019"/>
                <a:gd name="T95" fmla="*/ 672 h 3636"/>
                <a:gd name="T96" fmla="*/ 606 w 3019"/>
                <a:gd name="T97" fmla="*/ 1308 h 3636"/>
                <a:gd name="T98" fmla="*/ 304 w 3019"/>
                <a:gd name="T99" fmla="*/ 1364 h 3636"/>
                <a:gd name="T100" fmla="*/ 290 w 3019"/>
                <a:gd name="T101" fmla="*/ 1888 h 3636"/>
                <a:gd name="T102" fmla="*/ 816 w 3019"/>
                <a:gd name="T103" fmla="*/ 1878 h 3636"/>
                <a:gd name="T104" fmla="*/ 334 w 3019"/>
                <a:gd name="T105" fmla="*/ 2230 h 3636"/>
                <a:gd name="T106" fmla="*/ 876 w 3019"/>
                <a:gd name="T107" fmla="*/ 2210 h 3636"/>
                <a:gd name="T108" fmla="*/ 200 w 3019"/>
                <a:gd name="T109" fmla="*/ 2452 h 3636"/>
                <a:gd name="T110" fmla="*/ 828 w 3019"/>
                <a:gd name="T111" fmla="*/ 2552 h 3636"/>
                <a:gd name="T112" fmla="*/ 994 w 3019"/>
                <a:gd name="T113" fmla="*/ 2442 h 3636"/>
                <a:gd name="T114" fmla="*/ 484 w 3019"/>
                <a:gd name="T115" fmla="*/ 2962 h 3636"/>
                <a:gd name="T116" fmla="*/ 1179 w 3019"/>
                <a:gd name="T117" fmla="*/ 2898 h 3636"/>
                <a:gd name="T118" fmla="*/ 1287 w 3019"/>
                <a:gd name="T119" fmla="*/ 2732 h 3636"/>
                <a:gd name="T120" fmla="*/ 1485 w 3019"/>
                <a:gd name="T121" fmla="*/ 3380 h 3636"/>
                <a:gd name="T122" fmla="*/ 1531 w 3019"/>
                <a:gd name="T123" fmla="*/ 3188 h 3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19" h="3636">
                  <a:moveTo>
                    <a:pt x="2977" y="886"/>
                  </a:moveTo>
                  <a:lnTo>
                    <a:pt x="2977" y="886"/>
                  </a:lnTo>
                  <a:lnTo>
                    <a:pt x="2999" y="910"/>
                  </a:lnTo>
                  <a:lnTo>
                    <a:pt x="3019" y="934"/>
                  </a:lnTo>
                  <a:lnTo>
                    <a:pt x="3019" y="934"/>
                  </a:lnTo>
                  <a:lnTo>
                    <a:pt x="2965" y="976"/>
                  </a:lnTo>
                  <a:lnTo>
                    <a:pt x="2965" y="976"/>
                  </a:lnTo>
                  <a:lnTo>
                    <a:pt x="2947" y="952"/>
                  </a:lnTo>
                  <a:lnTo>
                    <a:pt x="2929" y="932"/>
                  </a:lnTo>
                  <a:lnTo>
                    <a:pt x="2929" y="932"/>
                  </a:lnTo>
                  <a:lnTo>
                    <a:pt x="2977" y="886"/>
                  </a:lnTo>
                  <a:lnTo>
                    <a:pt x="2977" y="886"/>
                  </a:lnTo>
                  <a:close/>
                  <a:moveTo>
                    <a:pt x="2897" y="512"/>
                  </a:moveTo>
                  <a:lnTo>
                    <a:pt x="2897" y="512"/>
                  </a:lnTo>
                  <a:lnTo>
                    <a:pt x="2929" y="548"/>
                  </a:lnTo>
                  <a:lnTo>
                    <a:pt x="2959" y="586"/>
                  </a:lnTo>
                  <a:lnTo>
                    <a:pt x="2959" y="586"/>
                  </a:lnTo>
                  <a:lnTo>
                    <a:pt x="2879" y="646"/>
                  </a:lnTo>
                  <a:lnTo>
                    <a:pt x="2879" y="646"/>
                  </a:lnTo>
                  <a:lnTo>
                    <a:pt x="2853" y="614"/>
                  </a:lnTo>
                  <a:lnTo>
                    <a:pt x="2825" y="582"/>
                  </a:lnTo>
                  <a:lnTo>
                    <a:pt x="2825" y="582"/>
                  </a:lnTo>
                  <a:lnTo>
                    <a:pt x="2897" y="512"/>
                  </a:lnTo>
                  <a:lnTo>
                    <a:pt x="2897" y="512"/>
                  </a:lnTo>
                  <a:close/>
                  <a:moveTo>
                    <a:pt x="2679" y="956"/>
                  </a:moveTo>
                  <a:lnTo>
                    <a:pt x="2679" y="956"/>
                  </a:lnTo>
                  <a:lnTo>
                    <a:pt x="2711" y="992"/>
                  </a:lnTo>
                  <a:lnTo>
                    <a:pt x="2743" y="1030"/>
                  </a:lnTo>
                  <a:lnTo>
                    <a:pt x="2743" y="1030"/>
                  </a:lnTo>
                  <a:lnTo>
                    <a:pt x="2663" y="1090"/>
                  </a:lnTo>
                  <a:lnTo>
                    <a:pt x="2663" y="1090"/>
                  </a:lnTo>
                  <a:lnTo>
                    <a:pt x="2637" y="1056"/>
                  </a:lnTo>
                  <a:lnTo>
                    <a:pt x="2607" y="1024"/>
                  </a:lnTo>
                  <a:lnTo>
                    <a:pt x="2607" y="1024"/>
                  </a:lnTo>
                  <a:lnTo>
                    <a:pt x="2679" y="956"/>
                  </a:lnTo>
                  <a:lnTo>
                    <a:pt x="2679" y="956"/>
                  </a:lnTo>
                  <a:close/>
                  <a:moveTo>
                    <a:pt x="1439" y="3568"/>
                  </a:moveTo>
                  <a:lnTo>
                    <a:pt x="1439" y="3568"/>
                  </a:lnTo>
                  <a:lnTo>
                    <a:pt x="1393" y="3558"/>
                  </a:lnTo>
                  <a:lnTo>
                    <a:pt x="1349" y="3544"/>
                  </a:lnTo>
                  <a:lnTo>
                    <a:pt x="1305" y="3530"/>
                  </a:lnTo>
                  <a:lnTo>
                    <a:pt x="1261" y="3514"/>
                  </a:lnTo>
                  <a:lnTo>
                    <a:pt x="1261" y="3514"/>
                  </a:lnTo>
                  <a:lnTo>
                    <a:pt x="1303" y="3394"/>
                  </a:lnTo>
                  <a:lnTo>
                    <a:pt x="1303" y="3394"/>
                  </a:lnTo>
                  <a:lnTo>
                    <a:pt x="1385" y="3420"/>
                  </a:lnTo>
                  <a:lnTo>
                    <a:pt x="1469" y="3444"/>
                  </a:lnTo>
                  <a:lnTo>
                    <a:pt x="1469" y="3444"/>
                  </a:lnTo>
                  <a:lnTo>
                    <a:pt x="1439" y="3568"/>
                  </a:lnTo>
                  <a:lnTo>
                    <a:pt x="1439" y="3568"/>
                  </a:lnTo>
                  <a:close/>
                  <a:moveTo>
                    <a:pt x="2237" y="3256"/>
                  </a:moveTo>
                  <a:lnTo>
                    <a:pt x="2237" y="3256"/>
                  </a:lnTo>
                  <a:lnTo>
                    <a:pt x="2161" y="3274"/>
                  </a:lnTo>
                  <a:lnTo>
                    <a:pt x="2085" y="3288"/>
                  </a:lnTo>
                  <a:lnTo>
                    <a:pt x="2085" y="3288"/>
                  </a:lnTo>
                  <a:lnTo>
                    <a:pt x="2065" y="3162"/>
                  </a:lnTo>
                  <a:lnTo>
                    <a:pt x="2065" y="3162"/>
                  </a:lnTo>
                  <a:lnTo>
                    <a:pt x="2135" y="3148"/>
                  </a:lnTo>
                  <a:lnTo>
                    <a:pt x="2203" y="3132"/>
                  </a:lnTo>
                  <a:lnTo>
                    <a:pt x="2203" y="3132"/>
                  </a:lnTo>
                  <a:lnTo>
                    <a:pt x="2237" y="3256"/>
                  </a:lnTo>
                  <a:lnTo>
                    <a:pt x="2237" y="3256"/>
                  </a:lnTo>
                  <a:close/>
                  <a:moveTo>
                    <a:pt x="2115" y="3078"/>
                  </a:moveTo>
                  <a:lnTo>
                    <a:pt x="2115" y="3078"/>
                  </a:lnTo>
                  <a:lnTo>
                    <a:pt x="2081" y="3086"/>
                  </a:lnTo>
                  <a:lnTo>
                    <a:pt x="2045" y="3092"/>
                  </a:lnTo>
                  <a:lnTo>
                    <a:pt x="2045" y="3092"/>
                  </a:lnTo>
                  <a:lnTo>
                    <a:pt x="2033" y="3024"/>
                  </a:lnTo>
                  <a:lnTo>
                    <a:pt x="2033" y="3024"/>
                  </a:lnTo>
                  <a:lnTo>
                    <a:pt x="2065" y="3018"/>
                  </a:lnTo>
                  <a:lnTo>
                    <a:pt x="2097" y="3010"/>
                  </a:lnTo>
                  <a:lnTo>
                    <a:pt x="2097" y="3010"/>
                  </a:lnTo>
                  <a:lnTo>
                    <a:pt x="2115" y="3078"/>
                  </a:lnTo>
                  <a:lnTo>
                    <a:pt x="2115" y="3078"/>
                  </a:lnTo>
                  <a:close/>
                  <a:moveTo>
                    <a:pt x="2135" y="2882"/>
                  </a:moveTo>
                  <a:lnTo>
                    <a:pt x="2135" y="2882"/>
                  </a:lnTo>
                  <a:lnTo>
                    <a:pt x="2099" y="2890"/>
                  </a:lnTo>
                  <a:lnTo>
                    <a:pt x="2065" y="2896"/>
                  </a:lnTo>
                  <a:lnTo>
                    <a:pt x="2065" y="2896"/>
                  </a:lnTo>
                  <a:lnTo>
                    <a:pt x="2053" y="2816"/>
                  </a:lnTo>
                  <a:lnTo>
                    <a:pt x="2053" y="2816"/>
                  </a:lnTo>
                  <a:lnTo>
                    <a:pt x="2083" y="2812"/>
                  </a:lnTo>
                  <a:lnTo>
                    <a:pt x="2113" y="2804"/>
                  </a:lnTo>
                  <a:lnTo>
                    <a:pt x="2113" y="2804"/>
                  </a:lnTo>
                  <a:lnTo>
                    <a:pt x="2135" y="2882"/>
                  </a:lnTo>
                  <a:lnTo>
                    <a:pt x="2135" y="2882"/>
                  </a:lnTo>
                  <a:close/>
                  <a:moveTo>
                    <a:pt x="1937" y="3206"/>
                  </a:moveTo>
                  <a:lnTo>
                    <a:pt x="1937" y="3206"/>
                  </a:lnTo>
                  <a:lnTo>
                    <a:pt x="1929" y="3206"/>
                  </a:lnTo>
                  <a:lnTo>
                    <a:pt x="1929" y="3206"/>
                  </a:lnTo>
                  <a:lnTo>
                    <a:pt x="1889" y="3208"/>
                  </a:lnTo>
                  <a:lnTo>
                    <a:pt x="1849" y="3210"/>
                  </a:lnTo>
                  <a:lnTo>
                    <a:pt x="1849" y="3210"/>
                  </a:lnTo>
                  <a:lnTo>
                    <a:pt x="1849" y="3130"/>
                  </a:lnTo>
                  <a:lnTo>
                    <a:pt x="1849" y="3130"/>
                  </a:lnTo>
                  <a:lnTo>
                    <a:pt x="1885" y="3128"/>
                  </a:lnTo>
                  <a:lnTo>
                    <a:pt x="1921" y="3126"/>
                  </a:lnTo>
                  <a:lnTo>
                    <a:pt x="1921" y="3126"/>
                  </a:lnTo>
                  <a:lnTo>
                    <a:pt x="1929" y="3126"/>
                  </a:lnTo>
                  <a:lnTo>
                    <a:pt x="1929" y="3126"/>
                  </a:lnTo>
                  <a:lnTo>
                    <a:pt x="1937" y="3206"/>
                  </a:lnTo>
                  <a:lnTo>
                    <a:pt x="1937" y="3206"/>
                  </a:lnTo>
                  <a:close/>
                  <a:moveTo>
                    <a:pt x="1971" y="3006"/>
                  </a:moveTo>
                  <a:lnTo>
                    <a:pt x="1971" y="3006"/>
                  </a:lnTo>
                  <a:lnTo>
                    <a:pt x="1959" y="3006"/>
                  </a:lnTo>
                  <a:lnTo>
                    <a:pt x="1959" y="3006"/>
                  </a:lnTo>
                  <a:lnTo>
                    <a:pt x="1905" y="3010"/>
                  </a:lnTo>
                  <a:lnTo>
                    <a:pt x="1849" y="3010"/>
                  </a:lnTo>
                  <a:lnTo>
                    <a:pt x="1849" y="3010"/>
                  </a:lnTo>
                  <a:lnTo>
                    <a:pt x="1851" y="2882"/>
                  </a:lnTo>
                  <a:lnTo>
                    <a:pt x="1851" y="2882"/>
                  </a:lnTo>
                  <a:lnTo>
                    <a:pt x="1899" y="2882"/>
                  </a:lnTo>
                  <a:lnTo>
                    <a:pt x="1949" y="2878"/>
                  </a:lnTo>
                  <a:lnTo>
                    <a:pt x="1949" y="2878"/>
                  </a:lnTo>
                  <a:lnTo>
                    <a:pt x="1959" y="2878"/>
                  </a:lnTo>
                  <a:lnTo>
                    <a:pt x="1959" y="2878"/>
                  </a:lnTo>
                  <a:lnTo>
                    <a:pt x="1971" y="3006"/>
                  </a:lnTo>
                  <a:lnTo>
                    <a:pt x="1971" y="3006"/>
                  </a:lnTo>
                  <a:close/>
                  <a:moveTo>
                    <a:pt x="1937" y="3528"/>
                  </a:moveTo>
                  <a:lnTo>
                    <a:pt x="1937" y="3528"/>
                  </a:lnTo>
                  <a:lnTo>
                    <a:pt x="1927" y="3530"/>
                  </a:lnTo>
                  <a:lnTo>
                    <a:pt x="1927" y="3530"/>
                  </a:lnTo>
                  <a:lnTo>
                    <a:pt x="1887" y="3532"/>
                  </a:lnTo>
                  <a:lnTo>
                    <a:pt x="1845" y="3532"/>
                  </a:lnTo>
                  <a:lnTo>
                    <a:pt x="1845" y="3532"/>
                  </a:lnTo>
                  <a:lnTo>
                    <a:pt x="1845" y="3468"/>
                  </a:lnTo>
                  <a:lnTo>
                    <a:pt x="1845" y="3468"/>
                  </a:lnTo>
                  <a:lnTo>
                    <a:pt x="1883" y="3468"/>
                  </a:lnTo>
                  <a:lnTo>
                    <a:pt x="1923" y="3466"/>
                  </a:lnTo>
                  <a:lnTo>
                    <a:pt x="1923" y="3466"/>
                  </a:lnTo>
                  <a:lnTo>
                    <a:pt x="1931" y="3464"/>
                  </a:lnTo>
                  <a:lnTo>
                    <a:pt x="1931" y="3464"/>
                  </a:lnTo>
                  <a:lnTo>
                    <a:pt x="1937" y="3528"/>
                  </a:lnTo>
                  <a:lnTo>
                    <a:pt x="1937" y="3528"/>
                  </a:lnTo>
                  <a:close/>
                  <a:moveTo>
                    <a:pt x="2505" y="3298"/>
                  </a:moveTo>
                  <a:lnTo>
                    <a:pt x="2505" y="3298"/>
                  </a:lnTo>
                  <a:lnTo>
                    <a:pt x="2467" y="3314"/>
                  </a:lnTo>
                  <a:lnTo>
                    <a:pt x="2427" y="3328"/>
                  </a:lnTo>
                  <a:lnTo>
                    <a:pt x="2427" y="3328"/>
                  </a:lnTo>
                  <a:lnTo>
                    <a:pt x="2407" y="3268"/>
                  </a:lnTo>
                  <a:lnTo>
                    <a:pt x="2407" y="3268"/>
                  </a:lnTo>
                  <a:lnTo>
                    <a:pt x="2443" y="3254"/>
                  </a:lnTo>
                  <a:lnTo>
                    <a:pt x="2477" y="3240"/>
                  </a:lnTo>
                  <a:lnTo>
                    <a:pt x="2477" y="3240"/>
                  </a:lnTo>
                  <a:lnTo>
                    <a:pt x="2505" y="3298"/>
                  </a:lnTo>
                  <a:lnTo>
                    <a:pt x="2505" y="3298"/>
                  </a:lnTo>
                  <a:close/>
                  <a:moveTo>
                    <a:pt x="2341" y="2906"/>
                  </a:moveTo>
                  <a:lnTo>
                    <a:pt x="2341" y="2906"/>
                  </a:lnTo>
                  <a:lnTo>
                    <a:pt x="2287" y="2790"/>
                  </a:lnTo>
                  <a:lnTo>
                    <a:pt x="2287" y="2790"/>
                  </a:lnTo>
                  <a:lnTo>
                    <a:pt x="2237" y="2810"/>
                  </a:lnTo>
                  <a:lnTo>
                    <a:pt x="2185" y="2830"/>
                  </a:lnTo>
                  <a:lnTo>
                    <a:pt x="2185" y="2830"/>
                  </a:lnTo>
                  <a:lnTo>
                    <a:pt x="2225" y="2952"/>
                  </a:lnTo>
                  <a:lnTo>
                    <a:pt x="2225" y="2952"/>
                  </a:lnTo>
                  <a:lnTo>
                    <a:pt x="2283" y="2930"/>
                  </a:lnTo>
                  <a:lnTo>
                    <a:pt x="2341" y="2906"/>
                  </a:lnTo>
                  <a:lnTo>
                    <a:pt x="2341" y="2906"/>
                  </a:lnTo>
                  <a:close/>
                  <a:moveTo>
                    <a:pt x="2585" y="3444"/>
                  </a:moveTo>
                  <a:lnTo>
                    <a:pt x="2585" y="3444"/>
                  </a:lnTo>
                  <a:lnTo>
                    <a:pt x="2531" y="3326"/>
                  </a:lnTo>
                  <a:lnTo>
                    <a:pt x="2531" y="3326"/>
                  </a:lnTo>
                  <a:lnTo>
                    <a:pt x="2451" y="3360"/>
                  </a:lnTo>
                  <a:lnTo>
                    <a:pt x="2369" y="3390"/>
                  </a:lnTo>
                  <a:lnTo>
                    <a:pt x="2369" y="3390"/>
                  </a:lnTo>
                  <a:lnTo>
                    <a:pt x="2411" y="3512"/>
                  </a:lnTo>
                  <a:lnTo>
                    <a:pt x="2411" y="3512"/>
                  </a:lnTo>
                  <a:lnTo>
                    <a:pt x="2455" y="3496"/>
                  </a:lnTo>
                  <a:lnTo>
                    <a:pt x="2499" y="3480"/>
                  </a:lnTo>
                  <a:lnTo>
                    <a:pt x="2541" y="3462"/>
                  </a:lnTo>
                  <a:lnTo>
                    <a:pt x="2585" y="3444"/>
                  </a:lnTo>
                  <a:lnTo>
                    <a:pt x="2585" y="3444"/>
                  </a:lnTo>
                  <a:close/>
                  <a:moveTo>
                    <a:pt x="2615" y="608"/>
                  </a:moveTo>
                  <a:lnTo>
                    <a:pt x="2615" y="608"/>
                  </a:lnTo>
                  <a:lnTo>
                    <a:pt x="2657" y="634"/>
                  </a:lnTo>
                  <a:lnTo>
                    <a:pt x="2657" y="634"/>
                  </a:lnTo>
                  <a:lnTo>
                    <a:pt x="2699" y="664"/>
                  </a:lnTo>
                  <a:lnTo>
                    <a:pt x="2743" y="696"/>
                  </a:lnTo>
                  <a:lnTo>
                    <a:pt x="2743" y="696"/>
                  </a:lnTo>
                  <a:lnTo>
                    <a:pt x="2663" y="798"/>
                  </a:lnTo>
                  <a:lnTo>
                    <a:pt x="2663" y="798"/>
                  </a:lnTo>
                  <a:lnTo>
                    <a:pt x="2625" y="770"/>
                  </a:lnTo>
                  <a:lnTo>
                    <a:pt x="2585" y="742"/>
                  </a:lnTo>
                  <a:lnTo>
                    <a:pt x="2585" y="742"/>
                  </a:lnTo>
                  <a:lnTo>
                    <a:pt x="2547" y="718"/>
                  </a:lnTo>
                  <a:lnTo>
                    <a:pt x="2547" y="718"/>
                  </a:lnTo>
                  <a:lnTo>
                    <a:pt x="2615" y="608"/>
                  </a:lnTo>
                  <a:lnTo>
                    <a:pt x="2615" y="608"/>
                  </a:lnTo>
                  <a:close/>
                  <a:moveTo>
                    <a:pt x="2171" y="432"/>
                  </a:moveTo>
                  <a:lnTo>
                    <a:pt x="2171" y="432"/>
                  </a:lnTo>
                  <a:lnTo>
                    <a:pt x="2247" y="450"/>
                  </a:lnTo>
                  <a:lnTo>
                    <a:pt x="2321" y="472"/>
                  </a:lnTo>
                  <a:lnTo>
                    <a:pt x="2321" y="472"/>
                  </a:lnTo>
                  <a:lnTo>
                    <a:pt x="2279" y="594"/>
                  </a:lnTo>
                  <a:lnTo>
                    <a:pt x="2279" y="594"/>
                  </a:lnTo>
                  <a:lnTo>
                    <a:pt x="2211" y="574"/>
                  </a:lnTo>
                  <a:lnTo>
                    <a:pt x="2143" y="558"/>
                  </a:lnTo>
                  <a:lnTo>
                    <a:pt x="2143" y="558"/>
                  </a:lnTo>
                  <a:lnTo>
                    <a:pt x="2171" y="432"/>
                  </a:lnTo>
                  <a:lnTo>
                    <a:pt x="2171" y="432"/>
                  </a:lnTo>
                  <a:close/>
                  <a:moveTo>
                    <a:pt x="2085" y="818"/>
                  </a:moveTo>
                  <a:lnTo>
                    <a:pt x="2085" y="818"/>
                  </a:lnTo>
                  <a:lnTo>
                    <a:pt x="2141" y="832"/>
                  </a:lnTo>
                  <a:lnTo>
                    <a:pt x="2195" y="848"/>
                  </a:lnTo>
                  <a:lnTo>
                    <a:pt x="2195" y="848"/>
                  </a:lnTo>
                  <a:lnTo>
                    <a:pt x="2155" y="972"/>
                  </a:lnTo>
                  <a:lnTo>
                    <a:pt x="2155" y="972"/>
                  </a:lnTo>
                  <a:lnTo>
                    <a:pt x="2107" y="956"/>
                  </a:lnTo>
                  <a:lnTo>
                    <a:pt x="2057" y="944"/>
                  </a:lnTo>
                  <a:lnTo>
                    <a:pt x="2057" y="944"/>
                  </a:lnTo>
                  <a:lnTo>
                    <a:pt x="2085" y="818"/>
                  </a:lnTo>
                  <a:lnTo>
                    <a:pt x="2085" y="818"/>
                  </a:lnTo>
                  <a:close/>
                  <a:moveTo>
                    <a:pt x="1695" y="406"/>
                  </a:moveTo>
                  <a:lnTo>
                    <a:pt x="1695" y="406"/>
                  </a:lnTo>
                  <a:lnTo>
                    <a:pt x="1771" y="400"/>
                  </a:lnTo>
                  <a:lnTo>
                    <a:pt x="1851" y="398"/>
                  </a:lnTo>
                  <a:lnTo>
                    <a:pt x="1851" y="398"/>
                  </a:lnTo>
                  <a:lnTo>
                    <a:pt x="1851" y="526"/>
                  </a:lnTo>
                  <a:lnTo>
                    <a:pt x="1851" y="526"/>
                  </a:lnTo>
                  <a:lnTo>
                    <a:pt x="1779" y="528"/>
                  </a:lnTo>
                  <a:lnTo>
                    <a:pt x="1709" y="534"/>
                  </a:lnTo>
                  <a:lnTo>
                    <a:pt x="1709" y="534"/>
                  </a:lnTo>
                  <a:lnTo>
                    <a:pt x="1695" y="406"/>
                  </a:lnTo>
                  <a:lnTo>
                    <a:pt x="1695" y="406"/>
                  </a:lnTo>
                  <a:close/>
                  <a:moveTo>
                    <a:pt x="1737" y="800"/>
                  </a:moveTo>
                  <a:lnTo>
                    <a:pt x="1737" y="800"/>
                  </a:lnTo>
                  <a:lnTo>
                    <a:pt x="1795" y="796"/>
                  </a:lnTo>
                  <a:lnTo>
                    <a:pt x="1851" y="794"/>
                  </a:lnTo>
                  <a:lnTo>
                    <a:pt x="1851" y="794"/>
                  </a:lnTo>
                  <a:lnTo>
                    <a:pt x="1851" y="922"/>
                  </a:lnTo>
                  <a:lnTo>
                    <a:pt x="1851" y="922"/>
                  </a:lnTo>
                  <a:lnTo>
                    <a:pt x="1801" y="924"/>
                  </a:lnTo>
                  <a:lnTo>
                    <a:pt x="1751" y="928"/>
                  </a:lnTo>
                  <a:lnTo>
                    <a:pt x="1751" y="928"/>
                  </a:lnTo>
                  <a:lnTo>
                    <a:pt x="1737" y="800"/>
                  </a:lnTo>
                  <a:lnTo>
                    <a:pt x="1737" y="800"/>
                  </a:lnTo>
                  <a:close/>
                  <a:moveTo>
                    <a:pt x="1673" y="208"/>
                  </a:moveTo>
                  <a:lnTo>
                    <a:pt x="1673" y="208"/>
                  </a:lnTo>
                  <a:lnTo>
                    <a:pt x="1761" y="202"/>
                  </a:lnTo>
                  <a:lnTo>
                    <a:pt x="1849" y="198"/>
                  </a:lnTo>
                  <a:lnTo>
                    <a:pt x="1849" y="198"/>
                  </a:lnTo>
                  <a:lnTo>
                    <a:pt x="1849" y="328"/>
                  </a:lnTo>
                  <a:lnTo>
                    <a:pt x="1849" y="328"/>
                  </a:lnTo>
                  <a:lnTo>
                    <a:pt x="1769" y="330"/>
                  </a:lnTo>
                  <a:lnTo>
                    <a:pt x="1687" y="336"/>
                  </a:lnTo>
                  <a:lnTo>
                    <a:pt x="1687" y="336"/>
                  </a:lnTo>
                  <a:lnTo>
                    <a:pt x="1673" y="208"/>
                  </a:lnTo>
                  <a:lnTo>
                    <a:pt x="1673" y="208"/>
                  </a:lnTo>
                  <a:close/>
                  <a:moveTo>
                    <a:pt x="1651" y="12"/>
                  </a:moveTo>
                  <a:lnTo>
                    <a:pt x="1651" y="12"/>
                  </a:lnTo>
                  <a:lnTo>
                    <a:pt x="1699" y="6"/>
                  </a:lnTo>
                  <a:lnTo>
                    <a:pt x="1749" y="4"/>
                  </a:lnTo>
                  <a:lnTo>
                    <a:pt x="1799" y="2"/>
                  </a:lnTo>
                  <a:lnTo>
                    <a:pt x="1849" y="0"/>
                  </a:lnTo>
                  <a:lnTo>
                    <a:pt x="1849" y="0"/>
                  </a:lnTo>
                  <a:lnTo>
                    <a:pt x="1849" y="130"/>
                  </a:lnTo>
                  <a:lnTo>
                    <a:pt x="1849" y="130"/>
                  </a:lnTo>
                  <a:lnTo>
                    <a:pt x="1803" y="130"/>
                  </a:lnTo>
                  <a:lnTo>
                    <a:pt x="1757" y="132"/>
                  </a:lnTo>
                  <a:lnTo>
                    <a:pt x="1711" y="136"/>
                  </a:lnTo>
                  <a:lnTo>
                    <a:pt x="1665" y="140"/>
                  </a:lnTo>
                  <a:lnTo>
                    <a:pt x="1665" y="140"/>
                  </a:lnTo>
                  <a:lnTo>
                    <a:pt x="1651" y="12"/>
                  </a:lnTo>
                  <a:lnTo>
                    <a:pt x="1651" y="12"/>
                  </a:lnTo>
                  <a:close/>
                  <a:moveTo>
                    <a:pt x="1237" y="534"/>
                  </a:moveTo>
                  <a:lnTo>
                    <a:pt x="1237" y="534"/>
                  </a:lnTo>
                  <a:lnTo>
                    <a:pt x="1309" y="504"/>
                  </a:lnTo>
                  <a:lnTo>
                    <a:pt x="1381" y="476"/>
                  </a:lnTo>
                  <a:lnTo>
                    <a:pt x="1381" y="476"/>
                  </a:lnTo>
                  <a:lnTo>
                    <a:pt x="1423" y="598"/>
                  </a:lnTo>
                  <a:lnTo>
                    <a:pt x="1423" y="598"/>
                  </a:lnTo>
                  <a:lnTo>
                    <a:pt x="1357" y="622"/>
                  </a:lnTo>
                  <a:lnTo>
                    <a:pt x="1291" y="652"/>
                  </a:lnTo>
                  <a:lnTo>
                    <a:pt x="1291" y="652"/>
                  </a:lnTo>
                  <a:lnTo>
                    <a:pt x="1237" y="534"/>
                  </a:lnTo>
                  <a:lnTo>
                    <a:pt x="1237" y="534"/>
                  </a:lnTo>
                  <a:close/>
                  <a:moveTo>
                    <a:pt x="1405" y="894"/>
                  </a:moveTo>
                  <a:lnTo>
                    <a:pt x="1405" y="894"/>
                  </a:lnTo>
                  <a:lnTo>
                    <a:pt x="1457" y="870"/>
                  </a:lnTo>
                  <a:lnTo>
                    <a:pt x="1511" y="852"/>
                  </a:lnTo>
                  <a:lnTo>
                    <a:pt x="1511" y="852"/>
                  </a:lnTo>
                  <a:lnTo>
                    <a:pt x="1553" y="974"/>
                  </a:lnTo>
                  <a:lnTo>
                    <a:pt x="1553" y="974"/>
                  </a:lnTo>
                  <a:lnTo>
                    <a:pt x="1505" y="990"/>
                  </a:lnTo>
                  <a:lnTo>
                    <a:pt x="1459" y="1010"/>
                  </a:lnTo>
                  <a:lnTo>
                    <a:pt x="1459" y="1010"/>
                  </a:lnTo>
                  <a:lnTo>
                    <a:pt x="1405" y="894"/>
                  </a:lnTo>
                  <a:lnTo>
                    <a:pt x="1405" y="894"/>
                  </a:lnTo>
                  <a:close/>
                  <a:moveTo>
                    <a:pt x="1153" y="354"/>
                  </a:moveTo>
                  <a:lnTo>
                    <a:pt x="1153" y="354"/>
                  </a:lnTo>
                  <a:lnTo>
                    <a:pt x="1233" y="320"/>
                  </a:lnTo>
                  <a:lnTo>
                    <a:pt x="1317" y="288"/>
                  </a:lnTo>
                  <a:lnTo>
                    <a:pt x="1317" y="288"/>
                  </a:lnTo>
                  <a:lnTo>
                    <a:pt x="1359" y="410"/>
                  </a:lnTo>
                  <a:lnTo>
                    <a:pt x="1359" y="410"/>
                  </a:lnTo>
                  <a:lnTo>
                    <a:pt x="1283" y="438"/>
                  </a:lnTo>
                  <a:lnTo>
                    <a:pt x="1207" y="472"/>
                  </a:lnTo>
                  <a:lnTo>
                    <a:pt x="1207" y="472"/>
                  </a:lnTo>
                  <a:lnTo>
                    <a:pt x="1153" y="354"/>
                  </a:lnTo>
                  <a:lnTo>
                    <a:pt x="1153" y="354"/>
                  </a:lnTo>
                  <a:close/>
                  <a:moveTo>
                    <a:pt x="1068" y="176"/>
                  </a:moveTo>
                  <a:lnTo>
                    <a:pt x="1068" y="176"/>
                  </a:lnTo>
                  <a:lnTo>
                    <a:pt x="1123" y="292"/>
                  </a:lnTo>
                  <a:lnTo>
                    <a:pt x="1123" y="292"/>
                  </a:lnTo>
                  <a:lnTo>
                    <a:pt x="1165" y="272"/>
                  </a:lnTo>
                  <a:lnTo>
                    <a:pt x="1207" y="256"/>
                  </a:lnTo>
                  <a:lnTo>
                    <a:pt x="1251" y="238"/>
                  </a:lnTo>
                  <a:lnTo>
                    <a:pt x="1295" y="222"/>
                  </a:lnTo>
                  <a:lnTo>
                    <a:pt x="1295" y="222"/>
                  </a:lnTo>
                  <a:lnTo>
                    <a:pt x="1253" y="100"/>
                  </a:lnTo>
                  <a:lnTo>
                    <a:pt x="1253" y="100"/>
                  </a:lnTo>
                  <a:lnTo>
                    <a:pt x="1205" y="118"/>
                  </a:lnTo>
                  <a:lnTo>
                    <a:pt x="1159" y="136"/>
                  </a:lnTo>
                  <a:lnTo>
                    <a:pt x="1113" y="154"/>
                  </a:lnTo>
                  <a:lnTo>
                    <a:pt x="1068" y="176"/>
                  </a:lnTo>
                  <a:lnTo>
                    <a:pt x="1068" y="176"/>
                  </a:lnTo>
                  <a:close/>
                  <a:moveTo>
                    <a:pt x="836" y="810"/>
                  </a:moveTo>
                  <a:lnTo>
                    <a:pt x="836" y="810"/>
                  </a:lnTo>
                  <a:lnTo>
                    <a:pt x="894" y="758"/>
                  </a:lnTo>
                  <a:lnTo>
                    <a:pt x="954" y="708"/>
                  </a:lnTo>
                  <a:lnTo>
                    <a:pt x="954" y="708"/>
                  </a:lnTo>
                  <a:lnTo>
                    <a:pt x="1034" y="810"/>
                  </a:lnTo>
                  <a:lnTo>
                    <a:pt x="1034" y="810"/>
                  </a:lnTo>
                  <a:lnTo>
                    <a:pt x="978" y="854"/>
                  </a:lnTo>
                  <a:lnTo>
                    <a:pt x="924" y="904"/>
                  </a:lnTo>
                  <a:lnTo>
                    <a:pt x="924" y="904"/>
                  </a:lnTo>
                  <a:lnTo>
                    <a:pt x="836" y="810"/>
                  </a:lnTo>
                  <a:lnTo>
                    <a:pt x="836" y="810"/>
                  </a:lnTo>
                  <a:close/>
                  <a:moveTo>
                    <a:pt x="974" y="954"/>
                  </a:moveTo>
                  <a:lnTo>
                    <a:pt x="974" y="954"/>
                  </a:lnTo>
                  <a:lnTo>
                    <a:pt x="1062" y="1046"/>
                  </a:lnTo>
                  <a:lnTo>
                    <a:pt x="1062" y="1046"/>
                  </a:lnTo>
                  <a:lnTo>
                    <a:pt x="1109" y="1004"/>
                  </a:lnTo>
                  <a:lnTo>
                    <a:pt x="1157" y="966"/>
                  </a:lnTo>
                  <a:lnTo>
                    <a:pt x="1157" y="966"/>
                  </a:lnTo>
                  <a:lnTo>
                    <a:pt x="1076" y="864"/>
                  </a:lnTo>
                  <a:lnTo>
                    <a:pt x="1076" y="864"/>
                  </a:lnTo>
                  <a:lnTo>
                    <a:pt x="1024" y="908"/>
                  </a:lnTo>
                  <a:lnTo>
                    <a:pt x="974" y="954"/>
                  </a:lnTo>
                  <a:lnTo>
                    <a:pt x="974" y="954"/>
                  </a:lnTo>
                  <a:close/>
                  <a:moveTo>
                    <a:pt x="1113" y="1096"/>
                  </a:moveTo>
                  <a:lnTo>
                    <a:pt x="1113" y="1096"/>
                  </a:lnTo>
                  <a:lnTo>
                    <a:pt x="1155" y="1056"/>
                  </a:lnTo>
                  <a:lnTo>
                    <a:pt x="1199" y="1020"/>
                  </a:lnTo>
                  <a:lnTo>
                    <a:pt x="1199" y="1020"/>
                  </a:lnTo>
                  <a:lnTo>
                    <a:pt x="1279" y="1122"/>
                  </a:lnTo>
                  <a:lnTo>
                    <a:pt x="1279" y="1122"/>
                  </a:lnTo>
                  <a:lnTo>
                    <a:pt x="1239" y="1154"/>
                  </a:lnTo>
                  <a:lnTo>
                    <a:pt x="1203" y="1188"/>
                  </a:lnTo>
                  <a:lnTo>
                    <a:pt x="1203" y="1188"/>
                  </a:lnTo>
                  <a:lnTo>
                    <a:pt x="1113" y="1096"/>
                  </a:lnTo>
                  <a:lnTo>
                    <a:pt x="1113" y="1096"/>
                  </a:lnTo>
                  <a:close/>
                  <a:moveTo>
                    <a:pt x="698" y="668"/>
                  </a:moveTo>
                  <a:lnTo>
                    <a:pt x="698" y="668"/>
                  </a:lnTo>
                  <a:lnTo>
                    <a:pt x="786" y="762"/>
                  </a:lnTo>
                  <a:lnTo>
                    <a:pt x="786" y="762"/>
                  </a:lnTo>
                  <a:lnTo>
                    <a:pt x="848" y="706"/>
                  </a:lnTo>
                  <a:lnTo>
                    <a:pt x="912" y="652"/>
                  </a:lnTo>
                  <a:lnTo>
                    <a:pt x="912" y="652"/>
                  </a:lnTo>
                  <a:lnTo>
                    <a:pt x="832" y="550"/>
                  </a:lnTo>
                  <a:lnTo>
                    <a:pt x="832" y="550"/>
                  </a:lnTo>
                  <a:lnTo>
                    <a:pt x="764" y="608"/>
                  </a:lnTo>
                  <a:lnTo>
                    <a:pt x="730" y="638"/>
                  </a:lnTo>
                  <a:lnTo>
                    <a:pt x="698" y="668"/>
                  </a:lnTo>
                  <a:lnTo>
                    <a:pt x="698" y="668"/>
                  </a:lnTo>
                  <a:close/>
                  <a:moveTo>
                    <a:pt x="560" y="526"/>
                  </a:moveTo>
                  <a:lnTo>
                    <a:pt x="560" y="526"/>
                  </a:lnTo>
                  <a:lnTo>
                    <a:pt x="596" y="492"/>
                  </a:lnTo>
                  <a:lnTo>
                    <a:pt x="632" y="458"/>
                  </a:lnTo>
                  <a:lnTo>
                    <a:pt x="672" y="426"/>
                  </a:lnTo>
                  <a:lnTo>
                    <a:pt x="710" y="394"/>
                  </a:lnTo>
                  <a:lnTo>
                    <a:pt x="710" y="394"/>
                  </a:lnTo>
                  <a:lnTo>
                    <a:pt x="790" y="496"/>
                  </a:lnTo>
                  <a:lnTo>
                    <a:pt x="790" y="496"/>
                  </a:lnTo>
                  <a:lnTo>
                    <a:pt x="754" y="526"/>
                  </a:lnTo>
                  <a:lnTo>
                    <a:pt x="718" y="556"/>
                  </a:lnTo>
                  <a:lnTo>
                    <a:pt x="682" y="586"/>
                  </a:lnTo>
                  <a:lnTo>
                    <a:pt x="648" y="618"/>
                  </a:lnTo>
                  <a:lnTo>
                    <a:pt x="648" y="618"/>
                  </a:lnTo>
                  <a:lnTo>
                    <a:pt x="560" y="526"/>
                  </a:lnTo>
                  <a:lnTo>
                    <a:pt x="560" y="526"/>
                  </a:lnTo>
                  <a:close/>
                  <a:moveTo>
                    <a:pt x="552" y="1192"/>
                  </a:moveTo>
                  <a:lnTo>
                    <a:pt x="552" y="1192"/>
                  </a:lnTo>
                  <a:lnTo>
                    <a:pt x="590" y="1126"/>
                  </a:lnTo>
                  <a:lnTo>
                    <a:pt x="630" y="1060"/>
                  </a:lnTo>
                  <a:lnTo>
                    <a:pt x="630" y="1060"/>
                  </a:lnTo>
                  <a:lnTo>
                    <a:pt x="632" y="1056"/>
                  </a:lnTo>
                  <a:lnTo>
                    <a:pt x="632" y="1056"/>
                  </a:lnTo>
                  <a:lnTo>
                    <a:pt x="740" y="1128"/>
                  </a:lnTo>
                  <a:lnTo>
                    <a:pt x="740" y="1128"/>
                  </a:lnTo>
                  <a:lnTo>
                    <a:pt x="738" y="1130"/>
                  </a:lnTo>
                  <a:lnTo>
                    <a:pt x="738" y="1130"/>
                  </a:lnTo>
                  <a:lnTo>
                    <a:pt x="700" y="1190"/>
                  </a:lnTo>
                  <a:lnTo>
                    <a:pt x="668" y="1252"/>
                  </a:lnTo>
                  <a:lnTo>
                    <a:pt x="668" y="1252"/>
                  </a:lnTo>
                  <a:lnTo>
                    <a:pt x="552" y="1192"/>
                  </a:lnTo>
                  <a:lnTo>
                    <a:pt x="552" y="1192"/>
                  </a:lnTo>
                  <a:close/>
                  <a:moveTo>
                    <a:pt x="730" y="1284"/>
                  </a:moveTo>
                  <a:lnTo>
                    <a:pt x="730" y="1284"/>
                  </a:lnTo>
                  <a:lnTo>
                    <a:pt x="844" y="1342"/>
                  </a:lnTo>
                  <a:lnTo>
                    <a:pt x="844" y="1342"/>
                  </a:lnTo>
                  <a:lnTo>
                    <a:pt x="872" y="1290"/>
                  </a:lnTo>
                  <a:lnTo>
                    <a:pt x="904" y="1240"/>
                  </a:lnTo>
                  <a:lnTo>
                    <a:pt x="904" y="1240"/>
                  </a:lnTo>
                  <a:lnTo>
                    <a:pt x="906" y="1236"/>
                  </a:lnTo>
                  <a:lnTo>
                    <a:pt x="906" y="1236"/>
                  </a:lnTo>
                  <a:lnTo>
                    <a:pt x="798" y="1166"/>
                  </a:lnTo>
                  <a:lnTo>
                    <a:pt x="798" y="1166"/>
                  </a:lnTo>
                  <a:lnTo>
                    <a:pt x="796" y="1168"/>
                  </a:lnTo>
                  <a:lnTo>
                    <a:pt x="796" y="1168"/>
                  </a:lnTo>
                  <a:lnTo>
                    <a:pt x="762" y="1226"/>
                  </a:lnTo>
                  <a:lnTo>
                    <a:pt x="730" y="1284"/>
                  </a:lnTo>
                  <a:lnTo>
                    <a:pt x="730" y="1284"/>
                  </a:lnTo>
                  <a:close/>
                  <a:moveTo>
                    <a:pt x="906" y="1374"/>
                  </a:moveTo>
                  <a:lnTo>
                    <a:pt x="906" y="1374"/>
                  </a:lnTo>
                  <a:lnTo>
                    <a:pt x="932" y="1324"/>
                  </a:lnTo>
                  <a:lnTo>
                    <a:pt x="962" y="1278"/>
                  </a:lnTo>
                  <a:lnTo>
                    <a:pt x="962" y="1278"/>
                  </a:lnTo>
                  <a:lnTo>
                    <a:pt x="964" y="1274"/>
                  </a:lnTo>
                  <a:lnTo>
                    <a:pt x="964" y="1274"/>
                  </a:lnTo>
                  <a:lnTo>
                    <a:pt x="1072" y="1346"/>
                  </a:lnTo>
                  <a:lnTo>
                    <a:pt x="1072" y="1346"/>
                  </a:lnTo>
                  <a:lnTo>
                    <a:pt x="1070" y="1348"/>
                  </a:lnTo>
                  <a:lnTo>
                    <a:pt x="1070" y="1348"/>
                  </a:lnTo>
                  <a:lnTo>
                    <a:pt x="1044" y="1390"/>
                  </a:lnTo>
                  <a:lnTo>
                    <a:pt x="1020" y="1432"/>
                  </a:lnTo>
                  <a:lnTo>
                    <a:pt x="1020" y="1432"/>
                  </a:lnTo>
                  <a:lnTo>
                    <a:pt x="906" y="1374"/>
                  </a:lnTo>
                  <a:lnTo>
                    <a:pt x="906" y="1374"/>
                  </a:lnTo>
                  <a:close/>
                  <a:moveTo>
                    <a:pt x="376" y="1102"/>
                  </a:moveTo>
                  <a:lnTo>
                    <a:pt x="376" y="1102"/>
                  </a:lnTo>
                  <a:lnTo>
                    <a:pt x="490" y="1162"/>
                  </a:lnTo>
                  <a:lnTo>
                    <a:pt x="490" y="1162"/>
                  </a:lnTo>
                  <a:lnTo>
                    <a:pt x="530" y="1090"/>
                  </a:lnTo>
                  <a:lnTo>
                    <a:pt x="572" y="1022"/>
                  </a:lnTo>
                  <a:lnTo>
                    <a:pt x="572" y="1022"/>
                  </a:lnTo>
                  <a:lnTo>
                    <a:pt x="574" y="1018"/>
                  </a:lnTo>
                  <a:lnTo>
                    <a:pt x="574" y="1018"/>
                  </a:lnTo>
                  <a:lnTo>
                    <a:pt x="466" y="948"/>
                  </a:lnTo>
                  <a:lnTo>
                    <a:pt x="466" y="948"/>
                  </a:lnTo>
                  <a:lnTo>
                    <a:pt x="464" y="952"/>
                  </a:lnTo>
                  <a:lnTo>
                    <a:pt x="464" y="952"/>
                  </a:lnTo>
                  <a:lnTo>
                    <a:pt x="418" y="1026"/>
                  </a:lnTo>
                  <a:lnTo>
                    <a:pt x="376" y="1102"/>
                  </a:lnTo>
                  <a:lnTo>
                    <a:pt x="376" y="1102"/>
                  </a:lnTo>
                  <a:close/>
                  <a:moveTo>
                    <a:pt x="200" y="1012"/>
                  </a:moveTo>
                  <a:lnTo>
                    <a:pt x="200" y="1012"/>
                  </a:lnTo>
                  <a:lnTo>
                    <a:pt x="246" y="926"/>
                  </a:lnTo>
                  <a:lnTo>
                    <a:pt x="272" y="886"/>
                  </a:lnTo>
                  <a:lnTo>
                    <a:pt x="298" y="844"/>
                  </a:lnTo>
                  <a:lnTo>
                    <a:pt x="298" y="844"/>
                  </a:lnTo>
                  <a:lnTo>
                    <a:pt x="300" y="840"/>
                  </a:lnTo>
                  <a:lnTo>
                    <a:pt x="300" y="840"/>
                  </a:lnTo>
                  <a:lnTo>
                    <a:pt x="408" y="910"/>
                  </a:lnTo>
                  <a:lnTo>
                    <a:pt x="408" y="910"/>
                  </a:lnTo>
                  <a:lnTo>
                    <a:pt x="406" y="914"/>
                  </a:lnTo>
                  <a:lnTo>
                    <a:pt x="406" y="914"/>
                  </a:lnTo>
                  <a:lnTo>
                    <a:pt x="358" y="992"/>
                  </a:lnTo>
                  <a:lnTo>
                    <a:pt x="314" y="1070"/>
                  </a:lnTo>
                  <a:lnTo>
                    <a:pt x="314" y="1070"/>
                  </a:lnTo>
                  <a:lnTo>
                    <a:pt x="200" y="1012"/>
                  </a:lnTo>
                  <a:lnTo>
                    <a:pt x="200" y="1012"/>
                  </a:lnTo>
                  <a:close/>
                  <a:moveTo>
                    <a:pt x="408" y="1646"/>
                  </a:moveTo>
                  <a:lnTo>
                    <a:pt x="408" y="1646"/>
                  </a:lnTo>
                  <a:lnTo>
                    <a:pt x="418" y="1580"/>
                  </a:lnTo>
                  <a:lnTo>
                    <a:pt x="418" y="1580"/>
                  </a:lnTo>
                  <a:lnTo>
                    <a:pt x="428" y="1538"/>
                  </a:lnTo>
                  <a:lnTo>
                    <a:pt x="438" y="1494"/>
                  </a:lnTo>
                  <a:lnTo>
                    <a:pt x="438" y="1494"/>
                  </a:lnTo>
                  <a:lnTo>
                    <a:pt x="564" y="1526"/>
                  </a:lnTo>
                  <a:lnTo>
                    <a:pt x="564" y="1526"/>
                  </a:lnTo>
                  <a:lnTo>
                    <a:pt x="546" y="1606"/>
                  </a:lnTo>
                  <a:lnTo>
                    <a:pt x="546" y="1606"/>
                  </a:lnTo>
                  <a:lnTo>
                    <a:pt x="534" y="1666"/>
                  </a:lnTo>
                  <a:lnTo>
                    <a:pt x="534" y="1666"/>
                  </a:lnTo>
                  <a:lnTo>
                    <a:pt x="408" y="1646"/>
                  </a:lnTo>
                  <a:lnTo>
                    <a:pt x="408" y="1646"/>
                  </a:lnTo>
                  <a:close/>
                  <a:moveTo>
                    <a:pt x="604" y="1676"/>
                  </a:moveTo>
                  <a:lnTo>
                    <a:pt x="604" y="1676"/>
                  </a:lnTo>
                  <a:lnTo>
                    <a:pt x="614" y="1618"/>
                  </a:lnTo>
                  <a:lnTo>
                    <a:pt x="614" y="1618"/>
                  </a:lnTo>
                  <a:lnTo>
                    <a:pt x="630" y="1544"/>
                  </a:lnTo>
                  <a:lnTo>
                    <a:pt x="630" y="1544"/>
                  </a:lnTo>
                  <a:lnTo>
                    <a:pt x="756" y="1576"/>
                  </a:lnTo>
                  <a:lnTo>
                    <a:pt x="756" y="1576"/>
                  </a:lnTo>
                  <a:lnTo>
                    <a:pt x="740" y="1644"/>
                  </a:lnTo>
                  <a:lnTo>
                    <a:pt x="740" y="1644"/>
                  </a:lnTo>
                  <a:lnTo>
                    <a:pt x="732" y="1694"/>
                  </a:lnTo>
                  <a:lnTo>
                    <a:pt x="732" y="1694"/>
                  </a:lnTo>
                  <a:lnTo>
                    <a:pt x="604" y="1676"/>
                  </a:lnTo>
                  <a:lnTo>
                    <a:pt x="604" y="1676"/>
                  </a:lnTo>
                  <a:close/>
                  <a:moveTo>
                    <a:pt x="800" y="1704"/>
                  </a:moveTo>
                  <a:lnTo>
                    <a:pt x="800" y="1704"/>
                  </a:lnTo>
                  <a:lnTo>
                    <a:pt x="808" y="1656"/>
                  </a:lnTo>
                  <a:lnTo>
                    <a:pt x="808" y="1656"/>
                  </a:lnTo>
                  <a:lnTo>
                    <a:pt x="822" y="1594"/>
                  </a:lnTo>
                  <a:lnTo>
                    <a:pt x="822" y="1594"/>
                  </a:lnTo>
                  <a:lnTo>
                    <a:pt x="948" y="1626"/>
                  </a:lnTo>
                  <a:lnTo>
                    <a:pt x="948" y="1626"/>
                  </a:lnTo>
                  <a:lnTo>
                    <a:pt x="934" y="1682"/>
                  </a:lnTo>
                  <a:lnTo>
                    <a:pt x="934" y="1682"/>
                  </a:lnTo>
                  <a:lnTo>
                    <a:pt x="928" y="1724"/>
                  </a:lnTo>
                  <a:lnTo>
                    <a:pt x="928" y="1724"/>
                  </a:lnTo>
                  <a:lnTo>
                    <a:pt x="800" y="1704"/>
                  </a:lnTo>
                  <a:lnTo>
                    <a:pt x="800" y="1704"/>
                  </a:lnTo>
                  <a:close/>
                  <a:moveTo>
                    <a:pt x="212" y="1618"/>
                  </a:moveTo>
                  <a:lnTo>
                    <a:pt x="212" y="1618"/>
                  </a:lnTo>
                  <a:lnTo>
                    <a:pt x="224" y="1542"/>
                  </a:lnTo>
                  <a:lnTo>
                    <a:pt x="224" y="1542"/>
                  </a:lnTo>
                  <a:lnTo>
                    <a:pt x="234" y="1494"/>
                  </a:lnTo>
                  <a:lnTo>
                    <a:pt x="246" y="1446"/>
                  </a:lnTo>
                  <a:lnTo>
                    <a:pt x="246" y="1446"/>
                  </a:lnTo>
                  <a:lnTo>
                    <a:pt x="370" y="1478"/>
                  </a:lnTo>
                  <a:lnTo>
                    <a:pt x="370" y="1478"/>
                  </a:lnTo>
                  <a:lnTo>
                    <a:pt x="360" y="1522"/>
                  </a:lnTo>
                  <a:lnTo>
                    <a:pt x="350" y="1568"/>
                  </a:lnTo>
                  <a:lnTo>
                    <a:pt x="350" y="1568"/>
                  </a:lnTo>
                  <a:lnTo>
                    <a:pt x="338" y="1636"/>
                  </a:lnTo>
                  <a:lnTo>
                    <a:pt x="338" y="1636"/>
                  </a:lnTo>
                  <a:lnTo>
                    <a:pt x="212" y="1618"/>
                  </a:lnTo>
                  <a:lnTo>
                    <a:pt x="212" y="1618"/>
                  </a:lnTo>
                  <a:close/>
                  <a:moveTo>
                    <a:pt x="16" y="1588"/>
                  </a:moveTo>
                  <a:lnTo>
                    <a:pt x="16" y="1588"/>
                  </a:lnTo>
                  <a:lnTo>
                    <a:pt x="30" y="1504"/>
                  </a:lnTo>
                  <a:lnTo>
                    <a:pt x="30" y="1504"/>
                  </a:lnTo>
                  <a:lnTo>
                    <a:pt x="42" y="1450"/>
                  </a:lnTo>
                  <a:lnTo>
                    <a:pt x="54" y="1396"/>
                  </a:lnTo>
                  <a:lnTo>
                    <a:pt x="54" y="1396"/>
                  </a:lnTo>
                  <a:lnTo>
                    <a:pt x="178" y="1428"/>
                  </a:lnTo>
                  <a:lnTo>
                    <a:pt x="178" y="1428"/>
                  </a:lnTo>
                  <a:lnTo>
                    <a:pt x="166" y="1478"/>
                  </a:lnTo>
                  <a:lnTo>
                    <a:pt x="156" y="1530"/>
                  </a:lnTo>
                  <a:lnTo>
                    <a:pt x="156" y="1530"/>
                  </a:lnTo>
                  <a:lnTo>
                    <a:pt x="142" y="1608"/>
                  </a:lnTo>
                  <a:lnTo>
                    <a:pt x="142" y="1608"/>
                  </a:lnTo>
                  <a:lnTo>
                    <a:pt x="16" y="1588"/>
                  </a:lnTo>
                  <a:lnTo>
                    <a:pt x="16" y="1588"/>
                  </a:lnTo>
                  <a:close/>
                  <a:moveTo>
                    <a:pt x="416" y="2126"/>
                  </a:moveTo>
                  <a:lnTo>
                    <a:pt x="416" y="2126"/>
                  </a:lnTo>
                  <a:lnTo>
                    <a:pt x="404" y="2048"/>
                  </a:lnTo>
                  <a:lnTo>
                    <a:pt x="396" y="1970"/>
                  </a:lnTo>
                  <a:lnTo>
                    <a:pt x="396" y="1970"/>
                  </a:lnTo>
                  <a:lnTo>
                    <a:pt x="524" y="1960"/>
                  </a:lnTo>
                  <a:lnTo>
                    <a:pt x="524" y="1960"/>
                  </a:lnTo>
                  <a:lnTo>
                    <a:pt x="532" y="2032"/>
                  </a:lnTo>
                  <a:lnTo>
                    <a:pt x="542" y="2102"/>
                  </a:lnTo>
                  <a:lnTo>
                    <a:pt x="542" y="2102"/>
                  </a:lnTo>
                  <a:lnTo>
                    <a:pt x="416" y="2126"/>
                  </a:lnTo>
                  <a:lnTo>
                    <a:pt x="416" y="2126"/>
                  </a:lnTo>
                  <a:close/>
                  <a:moveTo>
                    <a:pt x="610" y="2090"/>
                  </a:moveTo>
                  <a:lnTo>
                    <a:pt x="610" y="2090"/>
                  </a:lnTo>
                  <a:lnTo>
                    <a:pt x="600" y="2022"/>
                  </a:lnTo>
                  <a:lnTo>
                    <a:pt x="594" y="1956"/>
                  </a:lnTo>
                  <a:lnTo>
                    <a:pt x="594" y="1956"/>
                  </a:lnTo>
                  <a:lnTo>
                    <a:pt x="722" y="1946"/>
                  </a:lnTo>
                  <a:lnTo>
                    <a:pt x="722" y="1946"/>
                  </a:lnTo>
                  <a:lnTo>
                    <a:pt x="728" y="2006"/>
                  </a:lnTo>
                  <a:lnTo>
                    <a:pt x="738" y="2066"/>
                  </a:lnTo>
                  <a:lnTo>
                    <a:pt x="738" y="2066"/>
                  </a:lnTo>
                  <a:lnTo>
                    <a:pt x="610" y="2090"/>
                  </a:lnTo>
                  <a:lnTo>
                    <a:pt x="610" y="2090"/>
                  </a:lnTo>
                  <a:close/>
                  <a:moveTo>
                    <a:pt x="806" y="2054"/>
                  </a:moveTo>
                  <a:lnTo>
                    <a:pt x="806" y="2054"/>
                  </a:lnTo>
                  <a:lnTo>
                    <a:pt x="796" y="1998"/>
                  </a:lnTo>
                  <a:lnTo>
                    <a:pt x="792" y="1940"/>
                  </a:lnTo>
                  <a:lnTo>
                    <a:pt x="792" y="1940"/>
                  </a:lnTo>
                  <a:lnTo>
                    <a:pt x="920" y="1930"/>
                  </a:lnTo>
                  <a:lnTo>
                    <a:pt x="920" y="1930"/>
                  </a:lnTo>
                  <a:lnTo>
                    <a:pt x="924" y="1980"/>
                  </a:lnTo>
                  <a:lnTo>
                    <a:pt x="932" y="2030"/>
                  </a:lnTo>
                  <a:lnTo>
                    <a:pt x="932" y="2030"/>
                  </a:lnTo>
                  <a:lnTo>
                    <a:pt x="806" y="2054"/>
                  </a:lnTo>
                  <a:lnTo>
                    <a:pt x="806" y="2054"/>
                  </a:lnTo>
                  <a:close/>
                  <a:moveTo>
                    <a:pt x="220" y="2162"/>
                  </a:moveTo>
                  <a:lnTo>
                    <a:pt x="220" y="2162"/>
                  </a:lnTo>
                  <a:lnTo>
                    <a:pt x="206" y="2072"/>
                  </a:lnTo>
                  <a:lnTo>
                    <a:pt x="202" y="2028"/>
                  </a:lnTo>
                  <a:lnTo>
                    <a:pt x="198" y="1984"/>
                  </a:lnTo>
                  <a:lnTo>
                    <a:pt x="198" y="1984"/>
                  </a:lnTo>
                  <a:lnTo>
                    <a:pt x="326" y="1974"/>
                  </a:lnTo>
                  <a:lnTo>
                    <a:pt x="326" y="1974"/>
                  </a:lnTo>
                  <a:lnTo>
                    <a:pt x="334" y="2056"/>
                  </a:lnTo>
                  <a:lnTo>
                    <a:pt x="348" y="2138"/>
                  </a:lnTo>
                  <a:lnTo>
                    <a:pt x="348" y="2138"/>
                  </a:lnTo>
                  <a:lnTo>
                    <a:pt x="220" y="2162"/>
                  </a:lnTo>
                  <a:lnTo>
                    <a:pt x="220" y="2162"/>
                  </a:lnTo>
                  <a:close/>
                  <a:moveTo>
                    <a:pt x="26" y="2196"/>
                  </a:moveTo>
                  <a:lnTo>
                    <a:pt x="26" y="2196"/>
                  </a:lnTo>
                  <a:lnTo>
                    <a:pt x="18" y="2148"/>
                  </a:lnTo>
                  <a:lnTo>
                    <a:pt x="10" y="2098"/>
                  </a:lnTo>
                  <a:lnTo>
                    <a:pt x="4" y="2048"/>
                  </a:lnTo>
                  <a:lnTo>
                    <a:pt x="0" y="1998"/>
                  </a:lnTo>
                  <a:lnTo>
                    <a:pt x="0" y="1998"/>
                  </a:lnTo>
                  <a:lnTo>
                    <a:pt x="128" y="1990"/>
                  </a:lnTo>
                  <a:lnTo>
                    <a:pt x="128" y="1990"/>
                  </a:lnTo>
                  <a:lnTo>
                    <a:pt x="132" y="2036"/>
                  </a:lnTo>
                  <a:lnTo>
                    <a:pt x="138" y="2082"/>
                  </a:lnTo>
                  <a:lnTo>
                    <a:pt x="144" y="2128"/>
                  </a:lnTo>
                  <a:lnTo>
                    <a:pt x="152" y="2174"/>
                  </a:lnTo>
                  <a:lnTo>
                    <a:pt x="152" y="2174"/>
                  </a:lnTo>
                  <a:lnTo>
                    <a:pt x="26" y="2196"/>
                  </a:lnTo>
                  <a:lnTo>
                    <a:pt x="26" y="2196"/>
                  </a:lnTo>
                  <a:close/>
                  <a:moveTo>
                    <a:pt x="576" y="2572"/>
                  </a:moveTo>
                  <a:lnTo>
                    <a:pt x="576" y="2572"/>
                  </a:lnTo>
                  <a:lnTo>
                    <a:pt x="540" y="2502"/>
                  </a:lnTo>
                  <a:lnTo>
                    <a:pt x="508" y="2432"/>
                  </a:lnTo>
                  <a:lnTo>
                    <a:pt x="508" y="2432"/>
                  </a:lnTo>
                  <a:lnTo>
                    <a:pt x="626" y="2380"/>
                  </a:lnTo>
                  <a:lnTo>
                    <a:pt x="626" y="2380"/>
                  </a:lnTo>
                  <a:lnTo>
                    <a:pt x="656" y="2446"/>
                  </a:lnTo>
                  <a:lnTo>
                    <a:pt x="690" y="2510"/>
                  </a:lnTo>
                  <a:lnTo>
                    <a:pt x="690" y="2510"/>
                  </a:lnTo>
                  <a:lnTo>
                    <a:pt x="576" y="2572"/>
                  </a:lnTo>
                  <a:lnTo>
                    <a:pt x="576" y="2572"/>
                  </a:lnTo>
                  <a:close/>
                  <a:moveTo>
                    <a:pt x="750" y="2476"/>
                  </a:moveTo>
                  <a:lnTo>
                    <a:pt x="750" y="2476"/>
                  </a:lnTo>
                  <a:lnTo>
                    <a:pt x="718" y="2416"/>
                  </a:lnTo>
                  <a:lnTo>
                    <a:pt x="690" y="2354"/>
                  </a:lnTo>
                  <a:lnTo>
                    <a:pt x="690" y="2354"/>
                  </a:lnTo>
                  <a:lnTo>
                    <a:pt x="808" y="2304"/>
                  </a:lnTo>
                  <a:lnTo>
                    <a:pt x="808" y="2304"/>
                  </a:lnTo>
                  <a:lnTo>
                    <a:pt x="834" y="2358"/>
                  </a:lnTo>
                  <a:lnTo>
                    <a:pt x="862" y="2412"/>
                  </a:lnTo>
                  <a:lnTo>
                    <a:pt x="862" y="2412"/>
                  </a:lnTo>
                  <a:lnTo>
                    <a:pt x="750" y="2476"/>
                  </a:lnTo>
                  <a:lnTo>
                    <a:pt x="750" y="2476"/>
                  </a:lnTo>
                  <a:close/>
                  <a:moveTo>
                    <a:pt x="922" y="2380"/>
                  </a:moveTo>
                  <a:lnTo>
                    <a:pt x="922" y="2380"/>
                  </a:lnTo>
                  <a:lnTo>
                    <a:pt x="896" y="2328"/>
                  </a:lnTo>
                  <a:lnTo>
                    <a:pt x="872" y="2276"/>
                  </a:lnTo>
                  <a:lnTo>
                    <a:pt x="872" y="2276"/>
                  </a:lnTo>
                  <a:lnTo>
                    <a:pt x="992" y="2226"/>
                  </a:lnTo>
                  <a:lnTo>
                    <a:pt x="992" y="2226"/>
                  </a:lnTo>
                  <a:lnTo>
                    <a:pt x="1012" y="2272"/>
                  </a:lnTo>
                  <a:lnTo>
                    <a:pt x="1036" y="2316"/>
                  </a:lnTo>
                  <a:lnTo>
                    <a:pt x="1036" y="2316"/>
                  </a:lnTo>
                  <a:lnTo>
                    <a:pt x="922" y="2380"/>
                  </a:lnTo>
                  <a:lnTo>
                    <a:pt x="922" y="2380"/>
                  </a:lnTo>
                  <a:close/>
                  <a:moveTo>
                    <a:pt x="404" y="2670"/>
                  </a:moveTo>
                  <a:lnTo>
                    <a:pt x="404" y="2670"/>
                  </a:lnTo>
                  <a:lnTo>
                    <a:pt x="516" y="2606"/>
                  </a:lnTo>
                  <a:lnTo>
                    <a:pt x="516" y="2606"/>
                  </a:lnTo>
                  <a:lnTo>
                    <a:pt x="478" y="2534"/>
                  </a:lnTo>
                  <a:lnTo>
                    <a:pt x="444" y="2458"/>
                  </a:lnTo>
                  <a:lnTo>
                    <a:pt x="444" y="2458"/>
                  </a:lnTo>
                  <a:lnTo>
                    <a:pt x="324" y="2508"/>
                  </a:lnTo>
                  <a:lnTo>
                    <a:pt x="324" y="2508"/>
                  </a:lnTo>
                  <a:lnTo>
                    <a:pt x="342" y="2550"/>
                  </a:lnTo>
                  <a:lnTo>
                    <a:pt x="362" y="2590"/>
                  </a:lnTo>
                  <a:lnTo>
                    <a:pt x="382" y="2630"/>
                  </a:lnTo>
                  <a:lnTo>
                    <a:pt x="404" y="2670"/>
                  </a:lnTo>
                  <a:lnTo>
                    <a:pt x="404" y="2670"/>
                  </a:lnTo>
                  <a:close/>
                  <a:moveTo>
                    <a:pt x="230" y="2766"/>
                  </a:moveTo>
                  <a:lnTo>
                    <a:pt x="230" y="2766"/>
                  </a:lnTo>
                  <a:lnTo>
                    <a:pt x="206" y="2722"/>
                  </a:lnTo>
                  <a:lnTo>
                    <a:pt x="184" y="2678"/>
                  </a:lnTo>
                  <a:lnTo>
                    <a:pt x="162" y="2632"/>
                  </a:lnTo>
                  <a:lnTo>
                    <a:pt x="142" y="2586"/>
                  </a:lnTo>
                  <a:lnTo>
                    <a:pt x="142" y="2586"/>
                  </a:lnTo>
                  <a:lnTo>
                    <a:pt x="260" y="2536"/>
                  </a:lnTo>
                  <a:lnTo>
                    <a:pt x="260" y="2536"/>
                  </a:lnTo>
                  <a:lnTo>
                    <a:pt x="280" y="2578"/>
                  </a:lnTo>
                  <a:lnTo>
                    <a:pt x="300" y="2620"/>
                  </a:lnTo>
                  <a:lnTo>
                    <a:pt x="320" y="2662"/>
                  </a:lnTo>
                  <a:lnTo>
                    <a:pt x="342" y="2704"/>
                  </a:lnTo>
                  <a:lnTo>
                    <a:pt x="342" y="2704"/>
                  </a:lnTo>
                  <a:lnTo>
                    <a:pt x="230" y="2766"/>
                  </a:lnTo>
                  <a:lnTo>
                    <a:pt x="230" y="2766"/>
                  </a:lnTo>
                  <a:close/>
                  <a:moveTo>
                    <a:pt x="880" y="2952"/>
                  </a:moveTo>
                  <a:lnTo>
                    <a:pt x="880" y="2952"/>
                  </a:lnTo>
                  <a:lnTo>
                    <a:pt x="822" y="2898"/>
                  </a:lnTo>
                  <a:lnTo>
                    <a:pt x="770" y="2842"/>
                  </a:lnTo>
                  <a:lnTo>
                    <a:pt x="770" y="2842"/>
                  </a:lnTo>
                  <a:lnTo>
                    <a:pt x="864" y="2756"/>
                  </a:lnTo>
                  <a:lnTo>
                    <a:pt x="864" y="2756"/>
                  </a:lnTo>
                  <a:lnTo>
                    <a:pt x="914" y="2806"/>
                  </a:lnTo>
                  <a:lnTo>
                    <a:pt x="966" y="2856"/>
                  </a:lnTo>
                  <a:lnTo>
                    <a:pt x="966" y="2856"/>
                  </a:lnTo>
                  <a:lnTo>
                    <a:pt x="880" y="2952"/>
                  </a:lnTo>
                  <a:lnTo>
                    <a:pt x="880" y="2952"/>
                  </a:lnTo>
                  <a:close/>
                  <a:moveTo>
                    <a:pt x="1012" y="2804"/>
                  </a:moveTo>
                  <a:lnTo>
                    <a:pt x="1012" y="2804"/>
                  </a:lnTo>
                  <a:lnTo>
                    <a:pt x="1099" y="2708"/>
                  </a:lnTo>
                  <a:lnTo>
                    <a:pt x="1099" y="2708"/>
                  </a:lnTo>
                  <a:lnTo>
                    <a:pt x="1054" y="2666"/>
                  </a:lnTo>
                  <a:lnTo>
                    <a:pt x="1012" y="2622"/>
                  </a:lnTo>
                  <a:lnTo>
                    <a:pt x="1012" y="2622"/>
                  </a:lnTo>
                  <a:lnTo>
                    <a:pt x="916" y="2708"/>
                  </a:lnTo>
                  <a:lnTo>
                    <a:pt x="916" y="2708"/>
                  </a:lnTo>
                  <a:lnTo>
                    <a:pt x="962" y="2758"/>
                  </a:lnTo>
                  <a:lnTo>
                    <a:pt x="1012" y="2804"/>
                  </a:lnTo>
                  <a:lnTo>
                    <a:pt x="1012" y="2804"/>
                  </a:lnTo>
                  <a:close/>
                  <a:moveTo>
                    <a:pt x="1145" y="2656"/>
                  </a:moveTo>
                  <a:lnTo>
                    <a:pt x="1145" y="2656"/>
                  </a:lnTo>
                  <a:lnTo>
                    <a:pt x="1103" y="2618"/>
                  </a:lnTo>
                  <a:lnTo>
                    <a:pt x="1064" y="2576"/>
                  </a:lnTo>
                  <a:lnTo>
                    <a:pt x="1064" y="2576"/>
                  </a:lnTo>
                  <a:lnTo>
                    <a:pt x="1161" y="2490"/>
                  </a:lnTo>
                  <a:lnTo>
                    <a:pt x="1161" y="2490"/>
                  </a:lnTo>
                  <a:lnTo>
                    <a:pt x="1195" y="2526"/>
                  </a:lnTo>
                  <a:lnTo>
                    <a:pt x="1231" y="2560"/>
                  </a:lnTo>
                  <a:lnTo>
                    <a:pt x="1231" y="2560"/>
                  </a:lnTo>
                  <a:lnTo>
                    <a:pt x="1145" y="2656"/>
                  </a:lnTo>
                  <a:lnTo>
                    <a:pt x="1145" y="2656"/>
                  </a:lnTo>
                  <a:close/>
                  <a:moveTo>
                    <a:pt x="748" y="3100"/>
                  </a:moveTo>
                  <a:lnTo>
                    <a:pt x="748" y="3100"/>
                  </a:lnTo>
                  <a:lnTo>
                    <a:pt x="834" y="3004"/>
                  </a:lnTo>
                  <a:lnTo>
                    <a:pt x="834" y="3004"/>
                  </a:lnTo>
                  <a:lnTo>
                    <a:pt x="774" y="2948"/>
                  </a:lnTo>
                  <a:lnTo>
                    <a:pt x="718" y="2888"/>
                  </a:lnTo>
                  <a:lnTo>
                    <a:pt x="718" y="2888"/>
                  </a:lnTo>
                  <a:lnTo>
                    <a:pt x="622" y="2974"/>
                  </a:lnTo>
                  <a:lnTo>
                    <a:pt x="622" y="2974"/>
                  </a:lnTo>
                  <a:lnTo>
                    <a:pt x="682" y="3038"/>
                  </a:lnTo>
                  <a:lnTo>
                    <a:pt x="714" y="3070"/>
                  </a:lnTo>
                  <a:lnTo>
                    <a:pt x="748" y="3100"/>
                  </a:lnTo>
                  <a:lnTo>
                    <a:pt x="748" y="3100"/>
                  </a:lnTo>
                  <a:close/>
                  <a:moveTo>
                    <a:pt x="614" y="3248"/>
                  </a:moveTo>
                  <a:lnTo>
                    <a:pt x="614" y="3248"/>
                  </a:lnTo>
                  <a:lnTo>
                    <a:pt x="578" y="3214"/>
                  </a:lnTo>
                  <a:lnTo>
                    <a:pt x="542" y="3180"/>
                  </a:lnTo>
                  <a:lnTo>
                    <a:pt x="508" y="3144"/>
                  </a:lnTo>
                  <a:lnTo>
                    <a:pt x="474" y="3108"/>
                  </a:lnTo>
                  <a:lnTo>
                    <a:pt x="474" y="3108"/>
                  </a:lnTo>
                  <a:lnTo>
                    <a:pt x="570" y="3020"/>
                  </a:lnTo>
                  <a:lnTo>
                    <a:pt x="570" y="3020"/>
                  </a:lnTo>
                  <a:lnTo>
                    <a:pt x="602" y="3054"/>
                  </a:lnTo>
                  <a:lnTo>
                    <a:pt x="634" y="3088"/>
                  </a:lnTo>
                  <a:lnTo>
                    <a:pt x="666" y="3120"/>
                  </a:lnTo>
                  <a:lnTo>
                    <a:pt x="700" y="3152"/>
                  </a:lnTo>
                  <a:lnTo>
                    <a:pt x="700" y="3152"/>
                  </a:lnTo>
                  <a:lnTo>
                    <a:pt x="614" y="3248"/>
                  </a:lnTo>
                  <a:lnTo>
                    <a:pt x="614" y="3248"/>
                  </a:lnTo>
                  <a:close/>
                  <a:moveTo>
                    <a:pt x="1281" y="3206"/>
                  </a:moveTo>
                  <a:lnTo>
                    <a:pt x="1281" y="3206"/>
                  </a:lnTo>
                  <a:lnTo>
                    <a:pt x="1211" y="3174"/>
                  </a:lnTo>
                  <a:lnTo>
                    <a:pt x="1141" y="3138"/>
                  </a:lnTo>
                  <a:lnTo>
                    <a:pt x="1141" y="3138"/>
                  </a:lnTo>
                  <a:lnTo>
                    <a:pt x="1205" y="3026"/>
                  </a:lnTo>
                  <a:lnTo>
                    <a:pt x="1205" y="3026"/>
                  </a:lnTo>
                  <a:lnTo>
                    <a:pt x="1267" y="3058"/>
                  </a:lnTo>
                  <a:lnTo>
                    <a:pt x="1333" y="3088"/>
                  </a:lnTo>
                  <a:lnTo>
                    <a:pt x="1333" y="3088"/>
                  </a:lnTo>
                  <a:lnTo>
                    <a:pt x="1281" y="3206"/>
                  </a:lnTo>
                  <a:lnTo>
                    <a:pt x="1281" y="3206"/>
                  </a:lnTo>
                  <a:close/>
                  <a:moveTo>
                    <a:pt x="1359" y="3024"/>
                  </a:moveTo>
                  <a:lnTo>
                    <a:pt x="1359" y="3024"/>
                  </a:lnTo>
                  <a:lnTo>
                    <a:pt x="1297" y="2996"/>
                  </a:lnTo>
                  <a:lnTo>
                    <a:pt x="1239" y="2964"/>
                  </a:lnTo>
                  <a:lnTo>
                    <a:pt x="1239" y="2964"/>
                  </a:lnTo>
                  <a:lnTo>
                    <a:pt x="1301" y="2852"/>
                  </a:lnTo>
                  <a:lnTo>
                    <a:pt x="1301" y="2852"/>
                  </a:lnTo>
                  <a:lnTo>
                    <a:pt x="1355" y="2880"/>
                  </a:lnTo>
                  <a:lnTo>
                    <a:pt x="1409" y="2906"/>
                  </a:lnTo>
                  <a:lnTo>
                    <a:pt x="1409" y="2906"/>
                  </a:lnTo>
                  <a:lnTo>
                    <a:pt x="1359" y="3024"/>
                  </a:lnTo>
                  <a:lnTo>
                    <a:pt x="1359" y="3024"/>
                  </a:lnTo>
                  <a:close/>
                  <a:moveTo>
                    <a:pt x="1437" y="2842"/>
                  </a:moveTo>
                  <a:lnTo>
                    <a:pt x="1437" y="2842"/>
                  </a:lnTo>
                  <a:lnTo>
                    <a:pt x="1487" y="2724"/>
                  </a:lnTo>
                  <a:lnTo>
                    <a:pt x="1487" y="2724"/>
                  </a:lnTo>
                  <a:lnTo>
                    <a:pt x="1443" y="2702"/>
                  </a:lnTo>
                  <a:lnTo>
                    <a:pt x="1397" y="2678"/>
                  </a:lnTo>
                  <a:lnTo>
                    <a:pt x="1397" y="2678"/>
                  </a:lnTo>
                  <a:lnTo>
                    <a:pt x="1335" y="2792"/>
                  </a:lnTo>
                  <a:lnTo>
                    <a:pt x="1335" y="2792"/>
                  </a:lnTo>
                  <a:lnTo>
                    <a:pt x="1385" y="2818"/>
                  </a:lnTo>
                  <a:lnTo>
                    <a:pt x="1437" y="2842"/>
                  </a:lnTo>
                  <a:lnTo>
                    <a:pt x="1437" y="2842"/>
                  </a:lnTo>
                  <a:close/>
                  <a:moveTo>
                    <a:pt x="1205" y="3390"/>
                  </a:moveTo>
                  <a:lnTo>
                    <a:pt x="1205" y="3390"/>
                  </a:lnTo>
                  <a:lnTo>
                    <a:pt x="1255" y="3270"/>
                  </a:lnTo>
                  <a:lnTo>
                    <a:pt x="1255" y="3270"/>
                  </a:lnTo>
                  <a:lnTo>
                    <a:pt x="1181" y="3236"/>
                  </a:lnTo>
                  <a:lnTo>
                    <a:pt x="1107" y="3198"/>
                  </a:lnTo>
                  <a:lnTo>
                    <a:pt x="1107" y="3198"/>
                  </a:lnTo>
                  <a:lnTo>
                    <a:pt x="1044" y="3310"/>
                  </a:lnTo>
                  <a:lnTo>
                    <a:pt x="1044" y="3310"/>
                  </a:lnTo>
                  <a:lnTo>
                    <a:pt x="1123" y="3352"/>
                  </a:lnTo>
                  <a:lnTo>
                    <a:pt x="1205" y="3390"/>
                  </a:lnTo>
                  <a:lnTo>
                    <a:pt x="1205" y="3390"/>
                  </a:lnTo>
                  <a:close/>
                  <a:moveTo>
                    <a:pt x="1127" y="3572"/>
                  </a:moveTo>
                  <a:lnTo>
                    <a:pt x="1127" y="3572"/>
                  </a:lnTo>
                  <a:lnTo>
                    <a:pt x="1080" y="3552"/>
                  </a:lnTo>
                  <a:lnTo>
                    <a:pt x="1034" y="3530"/>
                  </a:lnTo>
                  <a:lnTo>
                    <a:pt x="990" y="3508"/>
                  </a:lnTo>
                  <a:lnTo>
                    <a:pt x="946" y="3484"/>
                  </a:lnTo>
                  <a:lnTo>
                    <a:pt x="946" y="3484"/>
                  </a:lnTo>
                  <a:lnTo>
                    <a:pt x="1010" y="3372"/>
                  </a:lnTo>
                  <a:lnTo>
                    <a:pt x="1010" y="3372"/>
                  </a:lnTo>
                  <a:lnTo>
                    <a:pt x="1050" y="3394"/>
                  </a:lnTo>
                  <a:lnTo>
                    <a:pt x="1093" y="3414"/>
                  </a:lnTo>
                  <a:lnTo>
                    <a:pt x="1135" y="3434"/>
                  </a:lnTo>
                  <a:lnTo>
                    <a:pt x="1177" y="3454"/>
                  </a:lnTo>
                  <a:lnTo>
                    <a:pt x="1177" y="3454"/>
                  </a:lnTo>
                  <a:lnTo>
                    <a:pt x="1127" y="3572"/>
                  </a:lnTo>
                  <a:lnTo>
                    <a:pt x="1127" y="3572"/>
                  </a:lnTo>
                  <a:close/>
                  <a:moveTo>
                    <a:pt x="1759" y="3122"/>
                  </a:moveTo>
                  <a:lnTo>
                    <a:pt x="1759" y="3122"/>
                  </a:lnTo>
                  <a:lnTo>
                    <a:pt x="1693" y="3116"/>
                  </a:lnTo>
                  <a:lnTo>
                    <a:pt x="1627" y="3104"/>
                  </a:lnTo>
                  <a:lnTo>
                    <a:pt x="1627" y="3104"/>
                  </a:lnTo>
                  <a:lnTo>
                    <a:pt x="1649" y="2978"/>
                  </a:lnTo>
                  <a:lnTo>
                    <a:pt x="1649" y="2978"/>
                  </a:lnTo>
                  <a:lnTo>
                    <a:pt x="1709" y="2988"/>
                  </a:lnTo>
                  <a:lnTo>
                    <a:pt x="1769" y="2994"/>
                  </a:lnTo>
                  <a:lnTo>
                    <a:pt x="1769" y="2994"/>
                  </a:lnTo>
                  <a:lnTo>
                    <a:pt x="1759" y="3122"/>
                  </a:lnTo>
                  <a:lnTo>
                    <a:pt x="1759" y="3122"/>
                  </a:lnTo>
                  <a:close/>
                  <a:moveTo>
                    <a:pt x="1775" y="2924"/>
                  </a:moveTo>
                  <a:lnTo>
                    <a:pt x="1775" y="2924"/>
                  </a:lnTo>
                  <a:lnTo>
                    <a:pt x="1719" y="2918"/>
                  </a:lnTo>
                  <a:lnTo>
                    <a:pt x="1663" y="2910"/>
                  </a:lnTo>
                  <a:lnTo>
                    <a:pt x="1663" y="2910"/>
                  </a:lnTo>
                  <a:lnTo>
                    <a:pt x="1685" y="2782"/>
                  </a:lnTo>
                  <a:lnTo>
                    <a:pt x="1685" y="2782"/>
                  </a:lnTo>
                  <a:lnTo>
                    <a:pt x="1735" y="2790"/>
                  </a:lnTo>
                  <a:lnTo>
                    <a:pt x="1785" y="2796"/>
                  </a:lnTo>
                  <a:lnTo>
                    <a:pt x="1785" y="2796"/>
                  </a:lnTo>
                  <a:lnTo>
                    <a:pt x="1775" y="2924"/>
                  </a:lnTo>
                  <a:lnTo>
                    <a:pt x="1775" y="2924"/>
                  </a:lnTo>
                  <a:close/>
                  <a:moveTo>
                    <a:pt x="1729" y="3518"/>
                  </a:moveTo>
                  <a:lnTo>
                    <a:pt x="1729" y="3518"/>
                  </a:lnTo>
                  <a:lnTo>
                    <a:pt x="1641" y="3508"/>
                  </a:lnTo>
                  <a:lnTo>
                    <a:pt x="1555" y="3494"/>
                  </a:lnTo>
                  <a:lnTo>
                    <a:pt x="1555" y="3494"/>
                  </a:lnTo>
                  <a:lnTo>
                    <a:pt x="1577" y="3368"/>
                  </a:lnTo>
                  <a:lnTo>
                    <a:pt x="1577" y="3368"/>
                  </a:lnTo>
                  <a:lnTo>
                    <a:pt x="1659" y="3380"/>
                  </a:lnTo>
                  <a:lnTo>
                    <a:pt x="1739" y="3388"/>
                  </a:lnTo>
                  <a:lnTo>
                    <a:pt x="1739" y="3388"/>
                  </a:lnTo>
                  <a:lnTo>
                    <a:pt x="1729" y="3518"/>
                  </a:lnTo>
                  <a:lnTo>
                    <a:pt x="1729" y="3518"/>
                  </a:lnTo>
                  <a:close/>
                  <a:moveTo>
                    <a:pt x="1719" y="3636"/>
                  </a:moveTo>
                  <a:lnTo>
                    <a:pt x="1719" y="3636"/>
                  </a:lnTo>
                  <a:lnTo>
                    <a:pt x="1673" y="3630"/>
                  </a:lnTo>
                  <a:lnTo>
                    <a:pt x="1627" y="3624"/>
                  </a:lnTo>
                  <a:lnTo>
                    <a:pt x="1627" y="3624"/>
                  </a:lnTo>
                  <a:lnTo>
                    <a:pt x="1637" y="3562"/>
                  </a:lnTo>
                  <a:lnTo>
                    <a:pt x="1637" y="3562"/>
                  </a:lnTo>
                  <a:lnTo>
                    <a:pt x="1681" y="3570"/>
                  </a:lnTo>
                  <a:lnTo>
                    <a:pt x="1723" y="3574"/>
                  </a:lnTo>
                  <a:lnTo>
                    <a:pt x="1723" y="3574"/>
                  </a:lnTo>
                  <a:lnTo>
                    <a:pt x="1719" y="3636"/>
                  </a:lnTo>
                  <a:lnTo>
                    <a:pt x="1719" y="3636"/>
                  </a:lnTo>
                  <a:close/>
                  <a:moveTo>
                    <a:pt x="2289" y="776"/>
                  </a:moveTo>
                  <a:lnTo>
                    <a:pt x="2289" y="776"/>
                  </a:lnTo>
                  <a:lnTo>
                    <a:pt x="2347" y="800"/>
                  </a:lnTo>
                  <a:lnTo>
                    <a:pt x="2403" y="828"/>
                  </a:lnTo>
                  <a:lnTo>
                    <a:pt x="2403" y="828"/>
                  </a:lnTo>
                  <a:lnTo>
                    <a:pt x="2343" y="942"/>
                  </a:lnTo>
                  <a:lnTo>
                    <a:pt x="2343" y="942"/>
                  </a:lnTo>
                  <a:lnTo>
                    <a:pt x="2293" y="918"/>
                  </a:lnTo>
                  <a:lnTo>
                    <a:pt x="2243" y="896"/>
                  </a:lnTo>
                  <a:lnTo>
                    <a:pt x="2243" y="896"/>
                  </a:lnTo>
                  <a:lnTo>
                    <a:pt x="2289" y="776"/>
                  </a:lnTo>
                  <a:lnTo>
                    <a:pt x="2289" y="776"/>
                  </a:lnTo>
                  <a:close/>
                  <a:moveTo>
                    <a:pt x="2509" y="228"/>
                  </a:moveTo>
                  <a:lnTo>
                    <a:pt x="2509" y="228"/>
                  </a:lnTo>
                  <a:lnTo>
                    <a:pt x="2551" y="246"/>
                  </a:lnTo>
                  <a:lnTo>
                    <a:pt x="2595" y="264"/>
                  </a:lnTo>
                  <a:lnTo>
                    <a:pt x="2637" y="284"/>
                  </a:lnTo>
                  <a:lnTo>
                    <a:pt x="2679" y="306"/>
                  </a:lnTo>
                  <a:lnTo>
                    <a:pt x="2679" y="306"/>
                  </a:lnTo>
                  <a:lnTo>
                    <a:pt x="2619" y="420"/>
                  </a:lnTo>
                  <a:lnTo>
                    <a:pt x="2619" y="420"/>
                  </a:lnTo>
                  <a:lnTo>
                    <a:pt x="2541" y="382"/>
                  </a:lnTo>
                  <a:lnTo>
                    <a:pt x="2461" y="348"/>
                  </a:lnTo>
                  <a:lnTo>
                    <a:pt x="2461" y="348"/>
                  </a:lnTo>
                  <a:lnTo>
                    <a:pt x="2509" y="228"/>
                  </a:lnTo>
                  <a:lnTo>
                    <a:pt x="2509" y="228"/>
                  </a:lnTo>
                  <a:close/>
                  <a:moveTo>
                    <a:pt x="1919" y="694"/>
                  </a:moveTo>
                  <a:lnTo>
                    <a:pt x="1919" y="694"/>
                  </a:lnTo>
                  <a:lnTo>
                    <a:pt x="1979" y="698"/>
                  </a:lnTo>
                  <a:lnTo>
                    <a:pt x="2041" y="706"/>
                  </a:lnTo>
                  <a:lnTo>
                    <a:pt x="2041" y="706"/>
                  </a:lnTo>
                  <a:lnTo>
                    <a:pt x="2021" y="834"/>
                  </a:lnTo>
                  <a:lnTo>
                    <a:pt x="2021" y="834"/>
                  </a:lnTo>
                  <a:lnTo>
                    <a:pt x="1967" y="826"/>
                  </a:lnTo>
                  <a:lnTo>
                    <a:pt x="1911" y="822"/>
                  </a:lnTo>
                  <a:lnTo>
                    <a:pt x="1911" y="822"/>
                  </a:lnTo>
                  <a:lnTo>
                    <a:pt x="1919" y="694"/>
                  </a:lnTo>
                  <a:lnTo>
                    <a:pt x="1919" y="694"/>
                  </a:lnTo>
                  <a:close/>
                  <a:moveTo>
                    <a:pt x="1949" y="104"/>
                  </a:moveTo>
                  <a:lnTo>
                    <a:pt x="1949" y="104"/>
                  </a:lnTo>
                  <a:lnTo>
                    <a:pt x="1997" y="108"/>
                  </a:lnTo>
                  <a:lnTo>
                    <a:pt x="2043" y="112"/>
                  </a:lnTo>
                  <a:lnTo>
                    <a:pt x="2089" y="118"/>
                  </a:lnTo>
                  <a:lnTo>
                    <a:pt x="2135" y="124"/>
                  </a:lnTo>
                  <a:lnTo>
                    <a:pt x="2135" y="124"/>
                  </a:lnTo>
                  <a:lnTo>
                    <a:pt x="2115" y="252"/>
                  </a:lnTo>
                  <a:lnTo>
                    <a:pt x="2115" y="252"/>
                  </a:lnTo>
                  <a:lnTo>
                    <a:pt x="2029" y="240"/>
                  </a:lnTo>
                  <a:lnTo>
                    <a:pt x="1943" y="234"/>
                  </a:lnTo>
                  <a:lnTo>
                    <a:pt x="1943" y="234"/>
                  </a:lnTo>
                  <a:lnTo>
                    <a:pt x="1949" y="104"/>
                  </a:lnTo>
                  <a:lnTo>
                    <a:pt x="1949" y="104"/>
                  </a:lnTo>
                  <a:close/>
                  <a:moveTo>
                    <a:pt x="1487" y="544"/>
                  </a:moveTo>
                  <a:lnTo>
                    <a:pt x="1487" y="544"/>
                  </a:lnTo>
                  <a:lnTo>
                    <a:pt x="1539" y="530"/>
                  </a:lnTo>
                  <a:lnTo>
                    <a:pt x="1593" y="518"/>
                  </a:lnTo>
                  <a:lnTo>
                    <a:pt x="1593" y="518"/>
                  </a:lnTo>
                  <a:lnTo>
                    <a:pt x="1609" y="516"/>
                  </a:lnTo>
                  <a:lnTo>
                    <a:pt x="1627" y="512"/>
                  </a:lnTo>
                  <a:lnTo>
                    <a:pt x="1627" y="512"/>
                  </a:lnTo>
                  <a:lnTo>
                    <a:pt x="1649" y="640"/>
                  </a:lnTo>
                  <a:lnTo>
                    <a:pt x="1649" y="640"/>
                  </a:lnTo>
                  <a:lnTo>
                    <a:pt x="1619" y="646"/>
                  </a:lnTo>
                  <a:lnTo>
                    <a:pt x="1619" y="646"/>
                  </a:lnTo>
                  <a:lnTo>
                    <a:pt x="1569" y="656"/>
                  </a:lnTo>
                  <a:lnTo>
                    <a:pt x="1521" y="668"/>
                  </a:lnTo>
                  <a:lnTo>
                    <a:pt x="1521" y="668"/>
                  </a:lnTo>
                  <a:lnTo>
                    <a:pt x="1487" y="544"/>
                  </a:lnTo>
                  <a:lnTo>
                    <a:pt x="1487" y="544"/>
                  </a:lnTo>
                  <a:close/>
                  <a:moveTo>
                    <a:pt x="1541" y="736"/>
                  </a:moveTo>
                  <a:lnTo>
                    <a:pt x="1541" y="736"/>
                  </a:lnTo>
                  <a:lnTo>
                    <a:pt x="1575" y="860"/>
                  </a:lnTo>
                  <a:lnTo>
                    <a:pt x="1575" y="860"/>
                  </a:lnTo>
                  <a:lnTo>
                    <a:pt x="1615" y="850"/>
                  </a:lnTo>
                  <a:lnTo>
                    <a:pt x="1657" y="840"/>
                  </a:lnTo>
                  <a:lnTo>
                    <a:pt x="1657" y="840"/>
                  </a:lnTo>
                  <a:lnTo>
                    <a:pt x="1681" y="836"/>
                  </a:lnTo>
                  <a:lnTo>
                    <a:pt x="1681" y="836"/>
                  </a:lnTo>
                  <a:lnTo>
                    <a:pt x="1659" y="708"/>
                  </a:lnTo>
                  <a:lnTo>
                    <a:pt x="1659" y="708"/>
                  </a:lnTo>
                  <a:lnTo>
                    <a:pt x="1645" y="710"/>
                  </a:lnTo>
                  <a:lnTo>
                    <a:pt x="1631" y="714"/>
                  </a:lnTo>
                  <a:lnTo>
                    <a:pt x="1631" y="714"/>
                  </a:lnTo>
                  <a:lnTo>
                    <a:pt x="1585" y="724"/>
                  </a:lnTo>
                  <a:lnTo>
                    <a:pt x="1541" y="736"/>
                  </a:lnTo>
                  <a:lnTo>
                    <a:pt x="1541" y="736"/>
                  </a:lnTo>
                  <a:close/>
                  <a:moveTo>
                    <a:pt x="1381" y="168"/>
                  </a:moveTo>
                  <a:lnTo>
                    <a:pt x="1381" y="168"/>
                  </a:lnTo>
                  <a:lnTo>
                    <a:pt x="1449" y="150"/>
                  </a:lnTo>
                  <a:lnTo>
                    <a:pt x="1519" y="134"/>
                  </a:lnTo>
                  <a:lnTo>
                    <a:pt x="1519" y="134"/>
                  </a:lnTo>
                  <a:lnTo>
                    <a:pt x="1561" y="126"/>
                  </a:lnTo>
                  <a:lnTo>
                    <a:pt x="1561" y="126"/>
                  </a:lnTo>
                  <a:lnTo>
                    <a:pt x="1583" y="254"/>
                  </a:lnTo>
                  <a:lnTo>
                    <a:pt x="1583" y="254"/>
                  </a:lnTo>
                  <a:lnTo>
                    <a:pt x="1543" y="260"/>
                  </a:lnTo>
                  <a:lnTo>
                    <a:pt x="1543" y="260"/>
                  </a:lnTo>
                  <a:lnTo>
                    <a:pt x="1479" y="274"/>
                  </a:lnTo>
                  <a:lnTo>
                    <a:pt x="1415" y="292"/>
                  </a:lnTo>
                  <a:lnTo>
                    <a:pt x="1415" y="292"/>
                  </a:lnTo>
                  <a:lnTo>
                    <a:pt x="1381" y="168"/>
                  </a:lnTo>
                  <a:lnTo>
                    <a:pt x="1381" y="168"/>
                  </a:lnTo>
                  <a:close/>
                  <a:moveTo>
                    <a:pt x="966" y="572"/>
                  </a:moveTo>
                  <a:lnTo>
                    <a:pt x="966" y="572"/>
                  </a:lnTo>
                  <a:lnTo>
                    <a:pt x="980" y="562"/>
                  </a:lnTo>
                  <a:lnTo>
                    <a:pt x="980" y="562"/>
                  </a:lnTo>
                  <a:lnTo>
                    <a:pt x="1046" y="522"/>
                  </a:lnTo>
                  <a:lnTo>
                    <a:pt x="1113" y="484"/>
                  </a:lnTo>
                  <a:lnTo>
                    <a:pt x="1113" y="484"/>
                  </a:lnTo>
                  <a:lnTo>
                    <a:pt x="1175" y="596"/>
                  </a:lnTo>
                  <a:lnTo>
                    <a:pt x="1175" y="596"/>
                  </a:lnTo>
                  <a:lnTo>
                    <a:pt x="1113" y="632"/>
                  </a:lnTo>
                  <a:lnTo>
                    <a:pt x="1052" y="670"/>
                  </a:lnTo>
                  <a:lnTo>
                    <a:pt x="1052" y="670"/>
                  </a:lnTo>
                  <a:lnTo>
                    <a:pt x="1040" y="678"/>
                  </a:lnTo>
                  <a:lnTo>
                    <a:pt x="1040" y="678"/>
                  </a:lnTo>
                  <a:lnTo>
                    <a:pt x="966" y="572"/>
                  </a:lnTo>
                  <a:lnTo>
                    <a:pt x="966" y="572"/>
                  </a:lnTo>
                  <a:close/>
                  <a:moveTo>
                    <a:pt x="1078" y="736"/>
                  </a:moveTo>
                  <a:lnTo>
                    <a:pt x="1078" y="736"/>
                  </a:lnTo>
                  <a:lnTo>
                    <a:pt x="1153" y="842"/>
                  </a:lnTo>
                  <a:lnTo>
                    <a:pt x="1153" y="842"/>
                  </a:lnTo>
                  <a:lnTo>
                    <a:pt x="1165" y="834"/>
                  </a:lnTo>
                  <a:lnTo>
                    <a:pt x="1165" y="834"/>
                  </a:lnTo>
                  <a:lnTo>
                    <a:pt x="1215" y="802"/>
                  </a:lnTo>
                  <a:lnTo>
                    <a:pt x="1269" y="772"/>
                  </a:lnTo>
                  <a:lnTo>
                    <a:pt x="1269" y="772"/>
                  </a:lnTo>
                  <a:lnTo>
                    <a:pt x="1207" y="658"/>
                  </a:lnTo>
                  <a:lnTo>
                    <a:pt x="1207" y="658"/>
                  </a:lnTo>
                  <a:lnTo>
                    <a:pt x="1149" y="692"/>
                  </a:lnTo>
                  <a:lnTo>
                    <a:pt x="1093" y="728"/>
                  </a:lnTo>
                  <a:lnTo>
                    <a:pt x="1093" y="728"/>
                  </a:lnTo>
                  <a:lnTo>
                    <a:pt x="1078" y="736"/>
                  </a:lnTo>
                  <a:lnTo>
                    <a:pt x="1078" y="736"/>
                  </a:lnTo>
                  <a:close/>
                  <a:moveTo>
                    <a:pt x="1193" y="900"/>
                  </a:moveTo>
                  <a:lnTo>
                    <a:pt x="1193" y="900"/>
                  </a:lnTo>
                  <a:lnTo>
                    <a:pt x="1203" y="892"/>
                  </a:lnTo>
                  <a:lnTo>
                    <a:pt x="1203" y="892"/>
                  </a:lnTo>
                  <a:lnTo>
                    <a:pt x="1251" y="860"/>
                  </a:lnTo>
                  <a:lnTo>
                    <a:pt x="1301" y="832"/>
                  </a:lnTo>
                  <a:lnTo>
                    <a:pt x="1301" y="832"/>
                  </a:lnTo>
                  <a:lnTo>
                    <a:pt x="1363" y="946"/>
                  </a:lnTo>
                  <a:lnTo>
                    <a:pt x="1363" y="946"/>
                  </a:lnTo>
                  <a:lnTo>
                    <a:pt x="1319" y="970"/>
                  </a:lnTo>
                  <a:lnTo>
                    <a:pt x="1275" y="998"/>
                  </a:lnTo>
                  <a:lnTo>
                    <a:pt x="1275" y="998"/>
                  </a:lnTo>
                  <a:lnTo>
                    <a:pt x="1265" y="1006"/>
                  </a:lnTo>
                  <a:lnTo>
                    <a:pt x="1265" y="1006"/>
                  </a:lnTo>
                  <a:lnTo>
                    <a:pt x="1193" y="900"/>
                  </a:lnTo>
                  <a:lnTo>
                    <a:pt x="1193" y="900"/>
                  </a:lnTo>
                  <a:close/>
                  <a:moveTo>
                    <a:pt x="856" y="414"/>
                  </a:moveTo>
                  <a:lnTo>
                    <a:pt x="856" y="414"/>
                  </a:lnTo>
                  <a:lnTo>
                    <a:pt x="930" y="520"/>
                  </a:lnTo>
                  <a:lnTo>
                    <a:pt x="930" y="520"/>
                  </a:lnTo>
                  <a:lnTo>
                    <a:pt x="944" y="510"/>
                  </a:lnTo>
                  <a:lnTo>
                    <a:pt x="944" y="510"/>
                  </a:lnTo>
                  <a:lnTo>
                    <a:pt x="1012" y="466"/>
                  </a:lnTo>
                  <a:lnTo>
                    <a:pt x="1082" y="426"/>
                  </a:lnTo>
                  <a:lnTo>
                    <a:pt x="1082" y="426"/>
                  </a:lnTo>
                  <a:lnTo>
                    <a:pt x="1020" y="314"/>
                  </a:lnTo>
                  <a:lnTo>
                    <a:pt x="1020" y="314"/>
                  </a:lnTo>
                  <a:lnTo>
                    <a:pt x="946" y="356"/>
                  </a:lnTo>
                  <a:lnTo>
                    <a:pt x="872" y="402"/>
                  </a:lnTo>
                  <a:lnTo>
                    <a:pt x="872" y="402"/>
                  </a:lnTo>
                  <a:lnTo>
                    <a:pt x="856" y="414"/>
                  </a:lnTo>
                  <a:lnTo>
                    <a:pt x="856" y="414"/>
                  </a:lnTo>
                  <a:close/>
                  <a:moveTo>
                    <a:pt x="598" y="930"/>
                  </a:moveTo>
                  <a:lnTo>
                    <a:pt x="598" y="930"/>
                  </a:lnTo>
                  <a:lnTo>
                    <a:pt x="648" y="864"/>
                  </a:lnTo>
                  <a:lnTo>
                    <a:pt x="702" y="802"/>
                  </a:lnTo>
                  <a:lnTo>
                    <a:pt x="702" y="802"/>
                  </a:lnTo>
                  <a:lnTo>
                    <a:pt x="796" y="890"/>
                  </a:lnTo>
                  <a:lnTo>
                    <a:pt x="796" y="890"/>
                  </a:lnTo>
                  <a:lnTo>
                    <a:pt x="748" y="946"/>
                  </a:lnTo>
                  <a:lnTo>
                    <a:pt x="700" y="1006"/>
                  </a:lnTo>
                  <a:lnTo>
                    <a:pt x="700" y="1006"/>
                  </a:lnTo>
                  <a:lnTo>
                    <a:pt x="598" y="930"/>
                  </a:lnTo>
                  <a:lnTo>
                    <a:pt x="598" y="930"/>
                  </a:lnTo>
                  <a:close/>
                  <a:moveTo>
                    <a:pt x="756" y="1048"/>
                  </a:moveTo>
                  <a:lnTo>
                    <a:pt x="756" y="1048"/>
                  </a:lnTo>
                  <a:lnTo>
                    <a:pt x="860" y="1124"/>
                  </a:lnTo>
                  <a:lnTo>
                    <a:pt x="860" y="1124"/>
                  </a:lnTo>
                  <a:lnTo>
                    <a:pt x="900" y="1072"/>
                  </a:lnTo>
                  <a:lnTo>
                    <a:pt x="942" y="1024"/>
                  </a:lnTo>
                  <a:lnTo>
                    <a:pt x="942" y="1024"/>
                  </a:lnTo>
                  <a:lnTo>
                    <a:pt x="848" y="936"/>
                  </a:lnTo>
                  <a:lnTo>
                    <a:pt x="848" y="936"/>
                  </a:lnTo>
                  <a:lnTo>
                    <a:pt x="800" y="990"/>
                  </a:lnTo>
                  <a:lnTo>
                    <a:pt x="756" y="1048"/>
                  </a:lnTo>
                  <a:lnTo>
                    <a:pt x="756" y="1048"/>
                  </a:lnTo>
                  <a:close/>
                  <a:moveTo>
                    <a:pt x="916" y="1166"/>
                  </a:moveTo>
                  <a:lnTo>
                    <a:pt x="916" y="1166"/>
                  </a:lnTo>
                  <a:lnTo>
                    <a:pt x="954" y="1116"/>
                  </a:lnTo>
                  <a:lnTo>
                    <a:pt x="994" y="1070"/>
                  </a:lnTo>
                  <a:lnTo>
                    <a:pt x="994" y="1070"/>
                  </a:lnTo>
                  <a:lnTo>
                    <a:pt x="1088" y="1158"/>
                  </a:lnTo>
                  <a:lnTo>
                    <a:pt x="1088" y="1158"/>
                  </a:lnTo>
                  <a:lnTo>
                    <a:pt x="1054" y="1198"/>
                  </a:lnTo>
                  <a:lnTo>
                    <a:pt x="1020" y="1242"/>
                  </a:lnTo>
                  <a:lnTo>
                    <a:pt x="1020" y="1242"/>
                  </a:lnTo>
                  <a:lnTo>
                    <a:pt x="916" y="1166"/>
                  </a:lnTo>
                  <a:lnTo>
                    <a:pt x="916" y="1166"/>
                  </a:lnTo>
                  <a:close/>
                  <a:moveTo>
                    <a:pt x="442" y="814"/>
                  </a:moveTo>
                  <a:lnTo>
                    <a:pt x="442" y="814"/>
                  </a:lnTo>
                  <a:lnTo>
                    <a:pt x="546" y="890"/>
                  </a:lnTo>
                  <a:lnTo>
                    <a:pt x="546" y="890"/>
                  </a:lnTo>
                  <a:lnTo>
                    <a:pt x="598" y="824"/>
                  </a:lnTo>
                  <a:lnTo>
                    <a:pt x="654" y="758"/>
                  </a:lnTo>
                  <a:lnTo>
                    <a:pt x="654" y="758"/>
                  </a:lnTo>
                  <a:lnTo>
                    <a:pt x="560" y="672"/>
                  </a:lnTo>
                  <a:lnTo>
                    <a:pt x="560" y="672"/>
                  </a:lnTo>
                  <a:lnTo>
                    <a:pt x="528" y="706"/>
                  </a:lnTo>
                  <a:lnTo>
                    <a:pt x="498" y="742"/>
                  </a:lnTo>
                  <a:lnTo>
                    <a:pt x="470" y="778"/>
                  </a:lnTo>
                  <a:lnTo>
                    <a:pt x="442" y="814"/>
                  </a:lnTo>
                  <a:lnTo>
                    <a:pt x="442" y="814"/>
                  </a:lnTo>
                  <a:close/>
                  <a:moveTo>
                    <a:pt x="364" y="1384"/>
                  </a:moveTo>
                  <a:lnTo>
                    <a:pt x="364" y="1384"/>
                  </a:lnTo>
                  <a:lnTo>
                    <a:pt x="392" y="1304"/>
                  </a:lnTo>
                  <a:lnTo>
                    <a:pt x="424" y="1228"/>
                  </a:lnTo>
                  <a:lnTo>
                    <a:pt x="424" y="1228"/>
                  </a:lnTo>
                  <a:lnTo>
                    <a:pt x="542" y="1280"/>
                  </a:lnTo>
                  <a:lnTo>
                    <a:pt x="542" y="1280"/>
                  </a:lnTo>
                  <a:lnTo>
                    <a:pt x="512" y="1350"/>
                  </a:lnTo>
                  <a:lnTo>
                    <a:pt x="488" y="1422"/>
                  </a:lnTo>
                  <a:lnTo>
                    <a:pt x="488" y="1422"/>
                  </a:lnTo>
                  <a:lnTo>
                    <a:pt x="364" y="1384"/>
                  </a:lnTo>
                  <a:lnTo>
                    <a:pt x="364" y="1384"/>
                  </a:lnTo>
                  <a:close/>
                  <a:moveTo>
                    <a:pt x="554" y="1444"/>
                  </a:moveTo>
                  <a:lnTo>
                    <a:pt x="554" y="1444"/>
                  </a:lnTo>
                  <a:lnTo>
                    <a:pt x="578" y="1376"/>
                  </a:lnTo>
                  <a:lnTo>
                    <a:pt x="606" y="1308"/>
                  </a:lnTo>
                  <a:lnTo>
                    <a:pt x="606" y="1308"/>
                  </a:lnTo>
                  <a:lnTo>
                    <a:pt x="724" y="1360"/>
                  </a:lnTo>
                  <a:lnTo>
                    <a:pt x="724" y="1360"/>
                  </a:lnTo>
                  <a:lnTo>
                    <a:pt x="698" y="1420"/>
                  </a:lnTo>
                  <a:lnTo>
                    <a:pt x="676" y="1482"/>
                  </a:lnTo>
                  <a:lnTo>
                    <a:pt x="676" y="1482"/>
                  </a:lnTo>
                  <a:lnTo>
                    <a:pt x="554" y="1444"/>
                  </a:lnTo>
                  <a:lnTo>
                    <a:pt x="554" y="1444"/>
                  </a:lnTo>
                  <a:close/>
                  <a:moveTo>
                    <a:pt x="742" y="1504"/>
                  </a:moveTo>
                  <a:lnTo>
                    <a:pt x="742" y="1504"/>
                  </a:lnTo>
                  <a:lnTo>
                    <a:pt x="762" y="1446"/>
                  </a:lnTo>
                  <a:lnTo>
                    <a:pt x="786" y="1388"/>
                  </a:lnTo>
                  <a:lnTo>
                    <a:pt x="786" y="1388"/>
                  </a:lnTo>
                  <a:lnTo>
                    <a:pt x="904" y="1440"/>
                  </a:lnTo>
                  <a:lnTo>
                    <a:pt x="904" y="1440"/>
                  </a:lnTo>
                  <a:lnTo>
                    <a:pt x="884" y="1492"/>
                  </a:lnTo>
                  <a:lnTo>
                    <a:pt x="866" y="1544"/>
                  </a:lnTo>
                  <a:lnTo>
                    <a:pt x="866" y="1544"/>
                  </a:lnTo>
                  <a:lnTo>
                    <a:pt x="742" y="1504"/>
                  </a:lnTo>
                  <a:lnTo>
                    <a:pt x="742" y="1504"/>
                  </a:lnTo>
                  <a:close/>
                  <a:moveTo>
                    <a:pt x="180" y="1324"/>
                  </a:moveTo>
                  <a:lnTo>
                    <a:pt x="180" y="1324"/>
                  </a:lnTo>
                  <a:lnTo>
                    <a:pt x="304" y="1364"/>
                  </a:lnTo>
                  <a:lnTo>
                    <a:pt x="304" y="1364"/>
                  </a:lnTo>
                  <a:lnTo>
                    <a:pt x="332" y="1282"/>
                  </a:lnTo>
                  <a:lnTo>
                    <a:pt x="364" y="1202"/>
                  </a:lnTo>
                  <a:lnTo>
                    <a:pt x="364" y="1202"/>
                  </a:lnTo>
                  <a:lnTo>
                    <a:pt x="246" y="1150"/>
                  </a:lnTo>
                  <a:lnTo>
                    <a:pt x="246" y="1150"/>
                  </a:lnTo>
                  <a:lnTo>
                    <a:pt x="228" y="1192"/>
                  </a:lnTo>
                  <a:lnTo>
                    <a:pt x="212" y="1236"/>
                  </a:lnTo>
                  <a:lnTo>
                    <a:pt x="196" y="1280"/>
                  </a:lnTo>
                  <a:lnTo>
                    <a:pt x="180" y="1324"/>
                  </a:lnTo>
                  <a:lnTo>
                    <a:pt x="180" y="1324"/>
                  </a:lnTo>
                  <a:close/>
                  <a:moveTo>
                    <a:pt x="290" y="1888"/>
                  </a:moveTo>
                  <a:lnTo>
                    <a:pt x="290" y="1888"/>
                  </a:lnTo>
                  <a:lnTo>
                    <a:pt x="292" y="1804"/>
                  </a:lnTo>
                  <a:lnTo>
                    <a:pt x="296" y="1720"/>
                  </a:lnTo>
                  <a:lnTo>
                    <a:pt x="296" y="1720"/>
                  </a:lnTo>
                  <a:lnTo>
                    <a:pt x="424" y="1732"/>
                  </a:lnTo>
                  <a:lnTo>
                    <a:pt x="424" y="1732"/>
                  </a:lnTo>
                  <a:lnTo>
                    <a:pt x="420" y="1808"/>
                  </a:lnTo>
                  <a:lnTo>
                    <a:pt x="420" y="1886"/>
                  </a:lnTo>
                  <a:lnTo>
                    <a:pt x="420" y="1886"/>
                  </a:lnTo>
                  <a:lnTo>
                    <a:pt x="290" y="1888"/>
                  </a:lnTo>
                  <a:lnTo>
                    <a:pt x="290" y="1888"/>
                  </a:lnTo>
                  <a:close/>
                  <a:moveTo>
                    <a:pt x="488" y="1884"/>
                  </a:moveTo>
                  <a:lnTo>
                    <a:pt x="488" y="1884"/>
                  </a:lnTo>
                  <a:lnTo>
                    <a:pt x="490" y="1812"/>
                  </a:lnTo>
                  <a:lnTo>
                    <a:pt x="494" y="1738"/>
                  </a:lnTo>
                  <a:lnTo>
                    <a:pt x="494" y="1738"/>
                  </a:lnTo>
                  <a:lnTo>
                    <a:pt x="622" y="1750"/>
                  </a:lnTo>
                  <a:lnTo>
                    <a:pt x="622" y="1750"/>
                  </a:lnTo>
                  <a:lnTo>
                    <a:pt x="618" y="1816"/>
                  </a:lnTo>
                  <a:lnTo>
                    <a:pt x="618" y="1882"/>
                  </a:lnTo>
                  <a:lnTo>
                    <a:pt x="618" y="1882"/>
                  </a:lnTo>
                  <a:lnTo>
                    <a:pt x="488" y="1884"/>
                  </a:lnTo>
                  <a:lnTo>
                    <a:pt x="488" y="1884"/>
                  </a:lnTo>
                  <a:close/>
                  <a:moveTo>
                    <a:pt x="686" y="1880"/>
                  </a:moveTo>
                  <a:lnTo>
                    <a:pt x="686" y="1880"/>
                  </a:lnTo>
                  <a:lnTo>
                    <a:pt x="688" y="1818"/>
                  </a:lnTo>
                  <a:lnTo>
                    <a:pt x="692" y="1756"/>
                  </a:lnTo>
                  <a:lnTo>
                    <a:pt x="692" y="1756"/>
                  </a:lnTo>
                  <a:lnTo>
                    <a:pt x="820" y="1768"/>
                  </a:lnTo>
                  <a:lnTo>
                    <a:pt x="820" y="1768"/>
                  </a:lnTo>
                  <a:lnTo>
                    <a:pt x="816" y="1824"/>
                  </a:lnTo>
                  <a:lnTo>
                    <a:pt x="816" y="1878"/>
                  </a:lnTo>
                  <a:lnTo>
                    <a:pt x="816" y="1878"/>
                  </a:lnTo>
                  <a:lnTo>
                    <a:pt x="686" y="1880"/>
                  </a:lnTo>
                  <a:lnTo>
                    <a:pt x="686" y="1880"/>
                  </a:lnTo>
                  <a:close/>
                  <a:moveTo>
                    <a:pt x="96" y="1890"/>
                  </a:moveTo>
                  <a:lnTo>
                    <a:pt x="96" y="1890"/>
                  </a:lnTo>
                  <a:lnTo>
                    <a:pt x="96" y="1844"/>
                  </a:lnTo>
                  <a:lnTo>
                    <a:pt x="98" y="1796"/>
                  </a:lnTo>
                  <a:lnTo>
                    <a:pt x="100" y="1750"/>
                  </a:lnTo>
                  <a:lnTo>
                    <a:pt x="104" y="1704"/>
                  </a:lnTo>
                  <a:lnTo>
                    <a:pt x="104" y="1704"/>
                  </a:lnTo>
                  <a:lnTo>
                    <a:pt x="232" y="1716"/>
                  </a:lnTo>
                  <a:lnTo>
                    <a:pt x="232" y="1716"/>
                  </a:lnTo>
                  <a:lnTo>
                    <a:pt x="226" y="1802"/>
                  </a:lnTo>
                  <a:lnTo>
                    <a:pt x="226" y="1888"/>
                  </a:lnTo>
                  <a:lnTo>
                    <a:pt x="226" y="1888"/>
                  </a:lnTo>
                  <a:lnTo>
                    <a:pt x="96" y="1890"/>
                  </a:lnTo>
                  <a:lnTo>
                    <a:pt x="96" y="1890"/>
                  </a:lnTo>
                  <a:close/>
                  <a:moveTo>
                    <a:pt x="382" y="2388"/>
                  </a:moveTo>
                  <a:lnTo>
                    <a:pt x="382" y="2388"/>
                  </a:lnTo>
                  <a:lnTo>
                    <a:pt x="356" y="2310"/>
                  </a:lnTo>
                  <a:lnTo>
                    <a:pt x="334" y="2230"/>
                  </a:lnTo>
                  <a:lnTo>
                    <a:pt x="334" y="2230"/>
                  </a:lnTo>
                  <a:lnTo>
                    <a:pt x="460" y="2200"/>
                  </a:lnTo>
                  <a:lnTo>
                    <a:pt x="460" y="2200"/>
                  </a:lnTo>
                  <a:lnTo>
                    <a:pt x="480" y="2272"/>
                  </a:lnTo>
                  <a:lnTo>
                    <a:pt x="502" y="2344"/>
                  </a:lnTo>
                  <a:lnTo>
                    <a:pt x="502" y="2344"/>
                  </a:lnTo>
                  <a:lnTo>
                    <a:pt x="382" y="2388"/>
                  </a:lnTo>
                  <a:lnTo>
                    <a:pt x="382" y="2388"/>
                  </a:lnTo>
                  <a:close/>
                  <a:moveTo>
                    <a:pt x="568" y="2320"/>
                  </a:moveTo>
                  <a:lnTo>
                    <a:pt x="568" y="2320"/>
                  </a:lnTo>
                  <a:lnTo>
                    <a:pt x="546" y="2252"/>
                  </a:lnTo>
                  <a:lnTo>
                    <a:pt x="526" y="2184"/>
                  </a:lnTo>
                  <a:lnTo>
                    <a:pt x="526" y="2184"/>
                  </a:lnTo>
                  <a:lnTo>
                    <a:pt x="652" y="2152"/>
                  </a:lnTo>
                  <a:lnTo>
                    <a:pt x="652" y="2152"/>
                  </a:lnTo>
                  <a:lnTo>
                    <a:pt x="668" y="2216"/>
                  </a:lnTo>
                  <a:lnTo>
                    <a:pt x="690" y="2278"/>
                  </a:lnTo>
                  <a:lnTo>
                    <a:pt x="690" y="2278"/>
                  </a:lnTo>
                  <a:lnTo>
                    <a:pt x="568" y="2320"/>
                  </a:lnTo>
                  <a:lnTo>
                    <a:pt x="568" y="2320"/>
                  </a:lnTo>
                  <a:close/>
                  <a:moveTo>
                    <a:pt x="754" y="2254"/>
                  </a:moveTo>
                  <a:lnTo>
                    <a:pt x="754" y="2254"/>
                  </a:lnTo>
                  <a:lnTo>
                    <a:pt x="876" y="2210"/>
                  </a:lnTo>
                  <a:lnTo>
                    <a:pt x="876" y="2210"/>
                  </a:lnTo>
                  <a:lnTo>
                    <a:pt x="858" y="2158"/>
                  </a:lnTo>
                  <a:lnTo>
                    <a:pt x="844" y="2106"/>
                  </a:lnTo>
                  <a:lnTo>
                    <a:pt x="844" y="2106"/>
                  </a:lnTo>
                  <a:lnTo>
                    <a:pt x="720" y="2136"/>
                  </a:lnTo>
                  <a:lnTo>
                    <a:pt x="720" y="2136"/>
                  </a:lnTo>
                  <a:lnTo>
                    <a:pt x="736" y="2196"/>
                  </a:lnTo>
                  <a:lnTo>
                    <a:pt x="754" y="2254"/>
                  </a:lnTo>
                  <a:lnTo>
                    <a:pt x="754" y="2254"/>
                  </a:lnTo>
                  <a:close/>
                  <a:moveTo>
                    <a:pt x="200" y="2452"/>
                  </a:moveTo>
                  <a:lnTo>
                    <a:pt x="200" y="2452"/>
                  </a:lnTo>
                  <a:lnTo>
                    <a:pt x="184" y="2410"/>
                  </a:lnTo>
                  <a:lnTo>
                    <a:pt x="170" y="2366"/>
                  </a:lnTo>
                  <a:lnTo>
                    <a:pt x="146" y="2276"/>
                  </a:lnTo>
                  <a:lnTo>
                    <a:pt x="146" y="2276"/>
                  </a:lnTo>
                  <a:lnTo>
                    <a:pt x="272" y="2246"/>
                  </a:lnTo>
                  <a:lnTo>
                    <a:pt x="272" y="2246"/>
                  </a:lnTo>
                  <a:lnTo>
                    <a:pt x="294" y="2328"/>
                  </a:lnTo>
                  <a:lnTo>
                    <a:pt x="320" y="2410"/>
                  </a:lnTo>
                  <a:lnTo>
                    <a:pt x="320" y="2410"/>
                  </a:lnTo>
                  <a:lnTo>
                    <a:pt x="200" y="2452"/>
                  </a:lnTo>
                  <a:lnTo>
                    <a:pt x="200" y="2452"/>
                  </a:lnTo>
                  <a:close/>
                  <a:moveTo>
                    <a:pt x="634" y="2840"/>
                  </a:moveTo>
                  <a:lnTo>
                    <a:pt x="634" y="2840"/>
                  </a:lnTo>
                  <a:lnTo>
                    <a:pt x="594" y="2788"/>
                  </a:lnTo>
                  <a:lnTo>
                    <a:pt x="558" y="2734"/>
                  </a:lnTo>
                  <a:lnTo>
                    <a:pt x="558" y="2734"/>
                  </a:lnTo>
                  <a:lnTo>
                    <a:pt x="534" y="2702"/>
                  </a:lnTo>
                  <a:lnTo>
                    <a:pt x="534" y="2702"/>
                  </a:lnTo>
                  <a:lnTo>
                    <a:pt x="644" y="2632"/>
                  </a:lnTo>
                  <a:lnTo>
                    <a:pt x="644" y="2632"/>
                  </a:lnTo>
                  <a:lnTo>
                    <a:pt x="664" y="2662"/>
                  </a:lnTo>
                  <a:lnTo>
                    <a:pt x="664" y="2662"/>
                  </a:lnTo>
                  <a:lnTo>
                    <a:pt x="698" y="2712"/>
                  </a:lnTo>
                  <a:lnTo>
                    <a:pt x="736" y="2760"/>
                  </a:lnTo>
                  <a:lnTo>
                    <a:pt x="736" y="2760"/>
                  </a:lnTo>
                  <a:lnTo>
                    <a:pt x="634" y="2840"/>
                  </a:lnTo>
                  <a:lnTo>
                    <a:pt x="634" y="2840"/>
                  </a:lnTo>
                  <a:close/>
                  <a:moveTo>
                    <a:pt x="790" y="2716"/>
                  </a:moveTo>
                  <a:lnTo>
                    <a:pt x="790" y="2716"/>
                  </a:lnTo>
                  <a:lnTo>
                    <a:pt x="890" y="2636"/>
                  </a:lnTo>
                  <a:lnTo>
                    <a:pt x="890" y="2636"/>
                  </a:lnTo>
                  <a:lnTo>
                    <a:pt x="858" y="2594"/>
                  </a:lnTo>
                  <a:lnTo>
                    <a:pt x="828" y="2552"/>
                  </a:lnTo>
                  <a:lnTo>
                    <a:pt x="828" y="2552"/>
                  </a:lnTo>
                  <a:lnTo>
                    <a:pt x="810" y="2526"/>
                  </a:lnTo>
                  <a:lnTo>
                    <a:pt x="810" y="2526"/>
                  </a:lnTo>
                  <a:lnTo>
                    <a:pt x="702" y="2594"/>
                  </a:lnTo>
                  <a:lnTo>
                    <a:pt x="702" y="2594"/>
                  </a:lnTo>
                  <a:lnTo>
                    <a:pt x="712" y="2610"/>
                  </a:lnTo>
                  <a:lnTo>
                    <a:pt x="722" y="2624"/>
                  </a:lnTo>
                  <a:lnTo>
                    <a:pt x="722" y="2624"/>
                  </a:lnTo>
                  <a:lnTo>
                    <a:pt x="754" y="2670"/>
                  </a:lnTo>
                  <a:lnTo>
                    <a:pt x="790" y="2716"/>
                  </a:lnTo>
                  <a:lnTo>
                    <a:pt x="790" y="2716"/>
                  </a:lnTo>
                  <a:close/>
                  <a:moveTo>
                    <a:pt x="944" y="2592"/>
                  </a:moveTo>
                  <a:lnTo>
                    <a:pt x="944" y="2592"/>
                  </a:lnTo>
                  <a:lnTo>
                    <a:pt x="914" y="2554"/>
                  </a:lnTo>
                  <a:lnTo>
                    <a:pt x="886" y="2514"/>
                  </a:lnTo>
                  <a:lnTo>
                    <a:pt x="886" y="2514"/>
                  </a:lnTo>
                  <a:lnTo>
                    <a:pt x="878" y="2502"/>
                  </a:lnTo>
                  <a:lnTo>
                    <a:pt x="870" y="2488"/>
                  </a:lnTo>
                  <a:lnTo>
                    <a:pt x="870" y="2488"/>
                  </a:lnTo>
                  <a:lnTo>
                    <a:pt x="978" y="2418"/>
                  </a:lnTo>
                  <a:lnTo>
                    <a:pt x="978" y="2418"/>
                  </a:lnTo>
                  <a:lnTo>
                    <a:pt x="994" y="2442"/>
                  </a:lnTo>
                  <a:lnTo>
                    <a:pt x="994" y="2442"/>
                  </a:lnTo>
                  <a:lnTo>
                    <a:pt x="1018" y="2476"/>
                  </a:lnTo>
                  <a:lnTo>
                    <a:pt x="1044" y="2512"/>
                  </a:lnTo>
                  <a:lnTo>
                    <a:pt x="1044" y="2512"/>
                  </a:lnTo>
                  <a:lnTo>
                    <a:pt x="944" y="2592"/>
                  </a:lnTo>
                  <a:lnTo>
                    <a:pt x="944" y="2592"/>
                  </a:lnTo>
                  <a:close/>
                  <a:moveTo>
                    <a:pt x="484" y="2962"/>
                  </a:moveTo>
                  <a:lnTo>
                    <a:pt x="484" y="2962"/>
                  </a:lnTo>
                  <a:lnTo>
                    <a:pt x="584" y="2880"/>
                  </a:lnTo>
                  <a:lnTo>
                    <a:pt x="584" y="2880"/>
                  </a:lnTo>
                  <a:lnTo>
                    <a:pt x="542" y="2826"/>
                  </a:lnTo>
                  <a:lnTo>
                    <a:pt x="504" y="2770"/>
                  </a:lnTo>
                  <a:lnTo>
                    <a:pt x="504" y="2770"/>
                  </a:lnTo>
                  <a:lnTo>
                    <a:pt x="480" y="2736"/>
                  </a:lnTo>
                  <a:lnTo>
                    <a:pt x="480" y="2736"/>
                  </a:lnTo>
                  <a:lnTo>
                    <a:pt x="372" y="2804"/>
                  </a:lnTo>
                  <a:lnTo>
                    <a:pt x="372" y="2804"/>
                  </a:lnTo>
                  <a:lnTo>
                    <a:pt x="396" y="2842"/>
                  </a:lnTo>
                  <a:lnTo>
                    <a:pt x="396" y="2842"/>
                  </a:lnTo>
                  <a:lnTo>
                    <a:pt x="440" y="2902"/>
                  </a:lnTo>
                  <a:lnTo>
                    <a:pt x="484" y="2962"/>
                  </a:lnTo>
                  <a:lnTo>
                    <a:pt x="484" y="2962"/>
                  </a:lnTo>
                  <a:close/>
                  <a:moveTo>
                    <a:pt x="1014" y="3180"/>
                  </a:moveTo>
                  <a:lnTo>
                    <a:pt x="1014" y="3180"/>
                  </a:lnTo>
                  <a:lnTo>
                    <a:pt x="1000" y="3172"/>
                  </a:lnTo>
                  <a:lnTo>
                    <a:pt x="1000" y="3172"/>
                  </a:lnTo>
                  <a:lnTo>
                    <a:pt x="938" y="3130"/>
                  </a:lnTo>
                  <a:lnTo>
                    <a:pt x="880" y="3084"/>
                  </a:lnTo>
                  <a:lnTo>
                    <a:pt x="880" y="3084"/>
                  </a:lnTo>
                  <a:lnTo>
                    <a:pt x="960" y="2984"/>
                  </a:lnTo>
                  <a:lnTo>
                    <a:pt x="960" y="2984"/>
                  </a:lnTo>
                  <a:lnTo>
                    <a:pt x="1014" y="3024"/>
                  </a:lnTo>
                  <a:lnTo>
                    <a:pt x="1070" y="3064"/>
                  </a:lnTo>
                  <a:lnTo>
                    <a:pt x="1070" y="3064"/>
                  </a:lnTo>
                  <a:lnTo>
                    <a:pt x="1082" y="3072"/>
                  </a:lnTo>
                  <a:lnTo>
                    <a:pt x="1082" y="3072"/>
                  </a:lnTo>
                  <a:lnTo>
                    <a:pt x="1014" y="3180"/>
                  </a:lnTo>
                  <a:lnTo>
                    <a:pt x="1014" y="3180"/>
                  </a:lnTo>
                  <a:close/>
                  <a:moveTo>
                    <a:pt x="1121" y="3012"/>
                  </a:moveTo>
                  <a:lnTo>
                    <a:pt x="1121" y="3012"/>
                  </a:lnTo>
                  <a:lnTo>
                    <a:pt x="1189" y="2904"/>
                  </a:lnTo>
                  <a:lnTo>
                    <a:pt x="1189" y="2904"/>
                  </a:lnTo>
                  <a:lnTo>
                    <a:pt x="1179" y="2898"/>
                  </a:lnTo>
                  <a:lnTo>
                    <a:pt x="1179" y="2898"/>
                  </a:lnTo>
                  <a:lnTo>
                    <a:pt x="1131" y="2864"/>
                  </a:lnTo>
                  <a:lnTo>
                    <a:pt x="1084" y="2828"/>
                  </a:lnTo>
                  <a:lnTo>
                    <a:pt x="1084" y="2828"/>
                  </a:lnTo>
                  <a:lnTo>
                    <a:pt x="1004" y="2930"/>
                  </a:lnTo>
                  <a:lnTo>
                    <a:pt x="1004" y="2930"/>
                  </a:lnTo>
                  <a:lnTo>
                    <a:pt x="1054" y="2968"/>
                  </a:lnTo>
                  <a:lnTo>
                    <a:pt x="1109" y="3006"/>
                  </a:lnTo>
                  <a:lnTo>
                    <a:pt x="1109" y="3006"/>
                  </a:lnTo>
                  <a:lnTo>
                    <a:pt x="1121" y="3012"/>
                  </a:lnTo>
                  <a:lnTo>
                    <a:pt x="1121" y="3012"/>
                  </a:lnTo>
                  <a:close/>
                  <a:moveTo>
                    <a:pt x="1227" y="2846"/>
                  </a:moveTo>
                  <a:lnTo>
                    <a:pt x="1227" y="2846"/>
                  </a:lnTo>
                  <a:lnTo>
                    <a:pt x="1217" y="2840"/>
                  </a:lnTo>
                  <a:lnTo>
                    <a:pt x="1217" y="2840"/>
                  </a:lnTo>
                  <a:lnTo>
                    <a:pt x="1171" y="2808"/>
                  </a:lnTo>
                  <a:lnTo>
                    <a:pt x="1127" y="2774"/>
                  </a:lnTo>
                  <a:lnTo>
                    <a:pt x="1127" y="2774"/>
                  </a:lnTo>
                  <a:lnTo>
                    <a:pt x="1209" y="2674"/>
                  </a:lnTo>
                  <a:lnTo>
                    <a:pt x="1209" y="2674"/>
                  </a:lnTo>
                  <a:lnTo>
                    <a:pt x="1247" y="2704"/>
                  </a:lnTo>
                  <a:lnTo>
                    <a:pt x="1287" y="2732"/>
                  </a:lnTo>
                  <a:lnTo>
                    <a:pt x="1287" y="2732"/>
                  </a:lnTo>
                  <a:lnTo>
                    <a:pt x="1297" y="2736"/>
                  </a:lnTo>
                  <a:lnTo>
                    <a:pt x="1297" y="2736"/>
                  </a:lnTo>
                  <a:lnTo>
                    <a:pt x="1227" y="2846"/>
                  </a:lnTo>
                  <a:lnTo>
                    <a:pt x="1227" y="2846"/>
                  </a:lnTo>
                  <a:close/>
                  <a:moveTo>
                    <a:pt x="910" y="3344"/>
                  </a:moveTo>
                  <a:lnTo>
                    <a:pt x="910" y="3344"/>
                  </a:lnTo>
                  <a:lnTo>
                    <a:pt x="978" y="3234"/>
                  </a:lnTo>
                  <a:lnTo>
                    <a:pt x="978" y="3234"/>
                  </a:lnTo>
                  <a:lnTo>
                    <a:pt x="964" y="3226"/>
                  </a:lnTo>
                  <a:lnTo>
                    <a:pt x="964" y="3226"/>
                  </a:lnTo>
                  <a:lnTo>
                    <a:pt x="900" y="3182"/>
                  </a:lnTo>
                  <a:lnTo>
                    <a:pt x="840" y="3136"/>
                  </a:lnTo>
                  <a:lnTo>
                    <a:pt x="840" y="3136"/>
                  </a:lnTo>
                  <a:lnTo>
                    <a:pt x="758" y="3236"/>
                  </a:lnTo>
                  <a:lnTo>
                    <a:pt x="758" y="3236"/>
                  </a:lnTo>
                  <a:lnTo>
                    <a:pt x="826" y="3286"/>
                  </a:lnTo>
                  <a:lnTo>
                    <a:pt x="894" y="3334"/>
                  </a:lnTo>
                  <a:lnTo>
                    <a:pt x="894" y="3334"/>
                  </a:lnTo>
                  <a:lnTo>
                    <a:pt x="910" y="3344"/>
                  </a:lnTo>
                  <a:lnTo>
                    <a:pt x="910" y="3344"/>
                  </a:lnTo>
                  <a:close/>
                  <a:moveTo>
                    <a:pt x="1485" y="3380"/>
                  </a:moveTo>
                  <a:lnTo>
                    <a:pt x="1485" y="3380"/>
                  </a:lnTo>
                  <a:lnTo>
                    <a:pt x="1405" y="3358"/>
                  </a:lnTo>
                  <a:lnTo>
                    <a:pt x="1325" y="3332"/>
                  </a:lnTo>
                  <a:lnTo>
                    <a:pt x="1325" y="3332"/>
                  </a:lnTo>
                  <a:lnTo>
                    <a:pt x="1369" y="3212"/>
                  </a:lnTo>
                  <a:lnTo>
                    <a:pt x="1369" y="3212"/>
                  </a:lnTo>
                  <a:lnTo>
                    <a:pt x="1441" y="3236"/>
                  </a:lnTo>
                  <a:lnTo>
                    <a:pt x="1515" y="3256"/>
                  </a:lnTo>
                  <a:lnTo>
                    <a:pt x="1515" y="3256"/>
                  </a:lnTo>
                  <a:lnTo>
                    <a:pt x="1485" y="3380"/>
                  </a:lnTo>
                  <a:lnTo>
                    <a:pt x="1485" y="3380"/>
                  </a:lnTo>
                  <a:close/>
                  <a:moveTo>
                    <a:pt x="1531" y="3188"/>
                  </a:moveTo>
                  <a:lnTo>
                    <a:pt x="1531" y="3188"/>
                  </a:lnTo>
                  <a:lnTo>
                    <a:pt x="1461" y="3170"/>
                  </a:lnTo>
                  <a:lnTo>
                    <a:pt x="1393" y="3146"/>
                  </a:lnTo>
                  <a:lnTo>
                    <a:pt x="1393" y="3146"/>
                  </a:lnTo>
                  <a:lnTo>
                    <a:pt x="1437" y="3026"/>
                  </a:lnTo>
                  <a:lnTo>
                    <a:pt x="1437" y="3026"/>
                  </a:lnTo>
                  <a:lnTo>
                    <a:pt x="1499" y="3046"/>
                  </a:lnTo>
                  <a:lnTo>
                    <a:pt x="1563" y="3062"/>
                  </a:lnTo>
                  <a:lnTo>
                    <a:pt x="1563" y="3062"/>
                  </a:lnTo>
                  <a:lnTo>
                    <a:pt x="1531" y="3188"/>
                  </a:lnTo>
                  <a:lnTo>
                    <a:pt x="1531" y="31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3CD3C0A-5277-4DB8-9609-E6D2CFCAEF52}"/>
              </a:ext>
            </a:extLst>
          </p:cNvPr>
          <p:cNvSpPr/>
          <p:nvPr userDrawn="1"/>
        </p:nvSpPr>
        <p:spPr>
          <a:xfrm>
            <a:off x="3828759" y="2662316"/>
            <a:ext cx="4534479" cy="1478946"/>
          </a:xfrm>
          <a:prstGeom prst="rect">
            <a:avLst/>
          </a:prstGeom>
          <a:solidFill>
            <a:schemeClr val="bg1">
              <a:lumMod val="9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BE8C866-CB2B-4FDD-A742-246EC671358B}"/>
              </a:ext>
            </a:extLst>
          </p:cNvPr>
          <p:cNvCxnSpPr>
            <a:cxnSpLocks/>
          </p:cNvCxnSpPr>
          <p:nvPr userDrawn="1"/>
        </p:nvCxnSpPr>
        <p:spPr>
          <a:xfrm flipV="1">
            <a:off x="3358815" y="2651401"/>
            <a:ext cx="5474369" cy="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D3AB272-61C3-4491-805E-E57AD4031862}"/>
              </a:ext>
            </a:extLst>
          </p:cNvPr>
          <p:cNvGrpSpPr/>
          <p:nvPr userDrawn="1"/>
        </p:nvGrpSpPr>
        <p:grpSpPr>
          <a:xfrm>
            <a:off x="4453134" y="4406838"/>
            <a:ext cx="1642866" cy="284464"/>
            <a:chOff x="4453134" y="4406838"/>
            <a:chExt cx="1642866" cy="284464"/>
          </a:xfrm>
        </p:grpSpPr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4868747E-FE4C-4203-A92D-46031FD3EB3A}"/>
                </a:ext>
              </a:extLst>
            </p:cNvPr>
            <p:cNvGrpSpPr/>
            <p:nvPr/>
          </p:nvGrpSpPr>
          <p:grpSpPr>
            <a:xfrm>
              <a:off x="4453134" y="4406838"/>
              <a:ext cx="278599" cy="284464"/>
              <a:chOff x="6096000" y="6157500"/>
              <a:chExt cx="278599" cy="284464"/>
            </a:xfrm>
          </p:grpSpPr>
          <p:sp>
            <p:nvSpPr>
              <p:cNvPr id="28" name="Oval 20">
                <a:extLst>
                  <a:ext uri="{FF2B5EF4-FFF2-40B4-BE49-F238E27FC236}">
                    <a16:creationId xmlns:a16="http://schemas.microsoft.com/office/drawing/2014/main" id="{7CD0576E-5B13-4596-9066-ECE06395EF76}"/>
                  </a:ext>
                </a:extLst>
              </p:cNvPr>
              <p:cNvSpPr/>
              <p:nvPr/>
            </p:nvSpPr>
            <p:spPr>
              <a:xfrm rot="20709933" flipH="1">
                <a:off x="6096000" y="6157500"/>
                <a:ext cx="278599" cy="2786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43" tIns="91422" rIns="182843" bIns="91422" rtlCol="0" anchor="ctr"/>
              <a:lstStyle/>
              <a:p>
                <a:pPr algn="ctr"/>
                <a:endParaRPr lang="en-US" sz="4000" dirty="0">
                  <a:solidFill>
                    <a:schemeClr val="bg1"/>
                  </a:solidFill>
                  <a:latin typeface="Open Sans"/>
                  <a:cs typeface="Open Sans"/>
                </a:endParaRPr>
              </a:p>
            </p:txBody>
          </p:sp>
          <p:sp>
            <p:nvSpPr>
              <p:cNvPr id="29" name="Oval 20">
                <a:extLst>
                  <a:ext uri="{FF2B5EF4-FFF2-40B4-BE49-F238E27FC236}">
                    <a16:creationId xmlns:a16="http://schemas.microsoft.com/office/drawing/2014/main" id="{E921007E-5F84-436C-ADF6-BF7F0B173318}"/>
                  </a:ext>
                </a:extLst>
              </p:cNvPr>
              <p:cNvSpPr/>
              <p:nvPr/>
            </p:nvSpPr>
            <p:spPr>
              <a:xfrm flipH="1">
                <a:off x="6096000" y="6163293"/>
                <a:ext cx="278599" cy="27867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43" tIns="91422" rIns="182843" bIns="91422" rtlCol="0" anchor="ctr"/>
              <a:lstStyle/>
              <a:p>
                <a:pPr algn="ctr"/>
                <a:endParaRPr lang="en-US" sz="4000" dirty="0">
                  <a:solidFill>
                    <a:schemeClr val="bg1"/>
                  </a:solidFill>
                  <a:latin typeface="Open Sans"/>
                  <a:cs typeface="Open Sans"/>
                </a:endParaRPr>
              </a:p>
            </p:txBody>
          </p:sp>
          <p:sp>
            <p:nvSpPr>
              <p:cNvPr id="30" name="Freeform 107">
                <a:extLst>
                  <a:ext uri="{FF2B5EF4-FFF2-40B4-BE49-F238E27FC236}">
                    <a16:creationId xmlns:a16="http://schemas.microsoft.com/office/drawing/2014/main" id="{BF758E59-3A9E-4202-841F-0DFA27206A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1803" y="6225513"/>
                <a:ext cx="127987" cy="134659"/>
              </a:xfrm>
              <a:custGeom>
                <a:avLst/>
                <a:gdLst/>
                <a:ahLst/>
                <a:cxnLst>
                  <a:cxn ang="0">
                    <a:pos x="104" y="88"/>
                  </a:cxn>
                  <a:cxn ang="0">
                    <a:pos x="103" y="87"/>
                  </a:cxn>
                  <a:cxn ang="0">
                    <a:pos x="78" y="76"/>
                  </a:cxn>
                  <a:cxn ang="0">
                    <a:pos x="77" y="76"/>
                  </a:cxn>
                  <a:cxn ang="0">
                    <a:pos x="64" y="86"/>
                  </a:cxn>
                  <a:cxn ang="0">
                    <a:pos x="41" y="67"/>
                  </a:cxn>
                  <a:cxn ang="0">
                    <a:pos x="26" y="44"/>
                  </a:cxn>
                  <a:cxn ang="0">
                    <a:pos x="37" y="30"/>
                  </a:cxn>
                  <a:cxn ang="0">
                    <a:pos x="30" y="4"/>
                  </a:cxn>
                  <a:cxn ang="0">
                    <a:pos x="29" y="4"/>
                  </a:cxn>
                  <a:cxn ang="0">
                    <a:pos x="18" y="0"/>
                  </a:cxn>
                  <a:cxn ang="0">
                    <a:pos x="16" y="2"/>
                  </a:cxn>
                  <a:cxn ang="0">
                    <a:pos x="3" y="14"/>
                  </a:cxn>
                  <a:cxn ang="0">
                    <a:pos x="26" y="83"/>
                  </a:cxn>
                  <a:cxn ang="0">
                    <a:pos x="89" y="113"/>
                  </a:cxn>
                  <a:cxn ang="0">
                    <a:pos x="89" y="113"/>
                  </a:cxn>
                  <a:cxn ang="0">
                    <a:pos x="90" y="112"/>
                  </a:cxn>
                  <a:cxn ang="0">
                    <a:pos x="104" y="101"/>
                  </a:cxn>
                  <a:cxn ang="0">
                    <a:pos x="104" y="88"/>
                  </a:cxn>
                </a:cxnLst>
                <a:rect l="0" t="0" r="r" b="b"/>
                <a:pathLst>
                  <a:path w="108" h="114">
                    <a:moveTo>
                      <a:pt x="104" y="88"/>
                    </a:moveTo>
                    <a:cubicBezTo>
                      <a:pt x="103" y="87"/>
                      <a:pt x="103" y="87"/>
                      <a:pt x="103" y="87"/>
                    </a:cubicBezTo>
                    <a:cubicBezTo>
                      <a:pt x="101" y="83"/>
                      <a:pt x="80" y="76"/>
                      <a:pt x="78" y="76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74" y="77"/>
                      <a:pt x="70" y="80"/>
                      <a:pt x="64" y="86"/>
                    </a:cubicBezTo>
                    <a:cubicBezTo>
                      <a:pt x="56" y="82"/>
                      <a:pt x="46" y="73"/>
                      <a:pt x="41" y="67"/>
                    </a:cubicBezTo>
                    <a:cubicBezTo>
                      <a:pt x="35" y="61"/>
                      <a:pt x="29" y="51"/>
                      <a:pt x="26" y="44"/>
                    </a:cubicBezTo>
                    <a:cubicBezTo>
                      <a:pt x="34" y="37"/>
                      <a:pt x="37" y="34"/>
                      <a:pt x="37" y="30"/>
                    </a:cubicBezTo>
                    <a:cubicBezTo>
                      <a:pt x="38" y="29"/>
                      <a:pt x="34" y="7"/>
                      <a:pt x="30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6" y="2"/>
                      <a:pt x="23" y="0"/>
                      <a:pt x="18" y="0"/>
                    </a:cubicBezTo>
                    <a:cubicBezTo>
                      <a:pt x="17" y="1"/>
                      <a:pt x="16" y="1"/>
                      <a:pt x="16" y="2"/>
                    </a:cubicBezTo>
                    <a:cubicBezTo>
                      <a:pt x="13" y="3"/>
                      <a:pt x="6" y="8"/>
                      <a:pt x="3" y="14"/>
                    </a:cubicBezTo>
                    <a:cubicBezTo>
                      <a:pt x="1" y="18"/>
                      <a:pt x="0" y="53"/>
                      <a:pt x="26" y="83"/>
                    </a:cubicBezTo>
                    <a:cubicBezTo>
                      <a:pt x="52" y="112"/>
                      <a:pt x="84" y="114"/>
                      <a:pt x="89" y="113"/>
                    </a:cubicBezTo>
                    <a:cubicBezTo>
                      <a:pt x="89" y="113"/>
                      <a:pt x="89" y="113"/>
                      <a:pt x="89" y="113"/>
                    </a:cubicBezTo>
                    <a:cubicBezTo>
                      <a:pt x="90" y="112"/>
                      <a:pt x="90" y="112"/>
                      <a:pt x="90" y="112"/>
                    </a:cubicBezTo>
                    <a:cubicBezTo>
                      <a:pt x="96" y="110"/>
                      <a:pt x="102" y="104"/>
                      <a:pt x="104" y="101"/>
                    </a:cubicBezTo>
                    <a:cubicBezTo>
                      <a:pt x="108" y="97"/>
                      <a:pt x="105" y="91"/>
                      <a:pt x="104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FB5B6361-B55A-40C4-93CA-D8685095694F}"/>
                </a:ext>
              </a:extLst>
            </p:cNvPr>
            <p:cNvSpPr txBox="1"/>
            <p:nvPr/>
          </p:nvSpPr>
          <p:spPr>
            <a:xfrm>
              <a:off x="4719863" y="4456482"/>
              <a:ext cx="13761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kern="12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rPr>
                <a:t>+33 1 86 52 96 40</a:t>
              </a:r>
              <a:endParaRPr lang="en-US" sz="900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367F23C6-94A6-44E3-8DFB-7F193A0053FD}"/>
              </a:ext>
            </a:extLst>
          </p:cNvPr>
          <p:cNvGrpSpPr/>
          <p:nvPr userDrawn="1"/>
        </p:nvGrpSpPr>
        <p:grpSpPr>
          <a:xfrm>
            <a:off x="6522341" y="4415109"/>
            <a:ext cx="1662026" cy="284464"/>
            <a:chOff x="6522341" y="4415109"/>
            <a:chExt cx="1662026" cy="284464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A18D16A8-0F89-4489-8B69-131E64311138}"/>
                </a:ext>
              </a:extLst>
            </p:cNvPr>
            <p:cNvGrpSpPr/>
            <p:nvPr/>
          </p:nvGrpSpPr>
          <p:grpSpPr>
            <a:xfrm>
              <a:off x="6522341" y="4415109"/>
              <a:ext cx="278601" cy="284464"/>
              <a:chOff x="7170776" y="5952389"/>
              <a:chExt cx="278601" cy="284464"/>
            </a:xfrm>
          </p:grpSpPr>
          <p:sp>
            <p:nvSpPr>
              <p:cNvPr id="34" name="Oval 20">
                <a:extLst>
                  <a:ext uri="{FF2B5EF4-FFF2-40B4-BE49-F238E27FC236}">
                    <a16:creationId xmlns:a16="http://schemas.microsoft.com/office/drawing/2014/main" id="{A2695264-5F3B-4C0B-AB38-75ED8E26EAE4}"/>
                  </a:ext>
                </a:extLst>
              </p:cNvPr>
              <p:cNvSpPr/>
              <p:nvPr/>
            </p:nvSpPr>
            <p:spPr>
              <a:xfrm rot="20709933" flipH="1">
                <a:off x="7170776" y="5952389"/>
                <a:ext cx="278599" cy="2786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43" tIns="91422" rIns="182843" bIns="91422" rtlCol="0" anchor="ctr"/>
              <a:lstStyle/>
              <a:p>
                <a:pPr algn="ctr"/>
                <a:endParaRPr lang="en-US" sz="4000" dirty="0">
                  <a:solidFill>
                    <a:schemeClr val="bg1"/>
                  </a:solidFill>
                  <a:latin typeface="Open Sans"/>
                  <a:cs typeface="Open Sans"/>
                </a:endParaRPr>
              </a:p>
            </p:txBody>
          </p:sp>
          <p:sp>
            <p:nvSpPr>
              <p:cNvPr id="35" name="Oval 27">
                <a:extLst>
                  <a:ext uri="{FF2B5EF4-FFF2-40B4-BE49-F238E27FC236}">
                    <a16:creationId xmlns:a16="http://schemas.microsoft.com/office/drawing/2014/main" id="{3078F59E-1BEC-463B-AC2E-3818DDDB3866}"/>
                  </a:ext>
                </a:extLst>
              </p:cNvPr>
              <p:cNvSpPr/>
              <p:nvPr/>
            </p:nvSpPr>
            <p:spPr>
              <a:xfrm flipH="1">
                <a:off x="7170778" y="5958182"/>
                <a:ext cx="278599" cy="27867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43" tIns="91422" rIns="182843" bIns="91422" rtlCol="0" anchor="ctr"/>
              <a:lstStyle/>
              <a:p>
                <a:pPr algn="ctr"/>
                <a:endParaRPr lang="en-AU" sz="4000" dirty="0">
                  <a:solidFill>
                    <a:schemeClr val="bg1"/>
                  </a:solidFill>
                  <a:latin typeface="Open Sans"/>
                  <a:cs typeface="Open Sans"/>
                </a:endParaRPr>
              </a:p>
            </p:txBody>
          </p:sp>
          <p:sp>
            <p:nvSpPr>
              <p:cNvPr id="36" name="Freeform 78">
                <a:extLst>
                  <a:ext uri="{FF2B5EF4-FFF2-40B4-BE49-F238E27FC236}">
                    <a16:creationId xmlns:a16="http://schemas.microsoft.com/office/drawing/2014/main" id="{2DCE1178-D798-4C91-ACBC-40D1D08E67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40155" y="6028065"/>
                <a:ext cx="139839" cy="139894"/>
              </a:xfrm>
              <a:custGeom>
                <a:avLst/>
                <a:gdLst/>
                <a:ahLst/>
                <a:cxnLst>
                  <a:cxn ang="0">
                    <a:pos x="59" y="54"/>
                  </a:cxn>
                  <a:cxn ang="0">
                    <a:pos x="53" y="59"/>
                  </a:cxn>
                  <a:cxn ang="0">
                    <a:pos x="45" y="62"/>
                  </a:cxn>
                  <a:cxn ang="0">
                    <a:pos x="38" y="59"/>
                  </a:cxn>
                  <a:cxn ang="0">
                    <a:pos x="30" y="51"/>
                  </a:cxn>
                  <a:cxn ang="0">
                    <a:pos x="27" y="43"/>
                  </a:cxn>
                  <a:cxn ang="0">
                    <a:pos x="30" y="36"/>
                  </a:cxn>
                  <a:cxn ang="0">
                    <a:pos x="27" y="32"/>
                  </a:cxn>
                  <a:cxn ang="0">
                    <a:pos x="19" y="36"/>
                  </a:cxn>
                  <a:cxn ang="0">
                    <a:pos x="11" y="32"/>
                  </a:cxn>
                  <a:cxn ang="0">
                    <a:pos x="3" y="24"/>
                  </a:cxn>
                  <a:cxn ang="0">
                    <a:pos x="0" y="17"/>
                  </a:cxn>
                  <a:cxn ang="0">
                    <a:pos x="3" y="9"/>
                  </a:cxn>
                  <a:cxn ang="0">
                    <a:pos x="9" y="3"/>
                  </a:cxn>
                  <a:cxn ang="0">
                    <a:pos x="17" y="0"/>
                  </a:cxn>
                  <a:cxn ang="0">
                    <a:pos x="24" y="4"/>
                  </a:cxn>
                  <a:cxn ang="0">
                    <a:pos x="32" y="11"/>
                  </a:cxn>
                  <a:cxn ang="0">
                    <a:pos x="35" y="19"/>
                  </a:cxn>
                  <a:cxn ang="0">
                    <a:pos x="32" y="27"/>
                  </a:cxn>
                  <a:cxn ang="0">
                    <a:pos x="35" y="30"/>
                  </a:cxn>
                  <a:cxn ang="0">
                    <a:pos x="43" y="27"/>
                  </a:cxn>
                  <a:cxn ang="0">
                    <a:pos x="51" y="30"/>
                  </a:cxn>
                  <a:cxn ang="0">
                    <a:pos x="59" y="38"/>
                  </a:cxn>
                  <a:cxn ang="0">
                    <a:pos x="62" y="46"/>
                  </a:cxn>
                  <a:cxn ang="0">
                    <a:pos x="59" y="54"/>
                  </a:cxn>
                  <a:cxn ang="0">
                    <a:pos x="27" y="17"/>
                  </a:cxn>
                  <a:cxn ang="0">
                    <a:pos x="19" y="9"/>
                  </a:cxn>
                  <a:cxn ang="0">
                    <a:pos x="17" y="8"/>
                  </a:cxn>
                  <a:cxn ang="0">
                    <a:pos x="14" y="9"/>
                  </a:cxn>
                  <a:cxn ang="0">
                    <a:pos x="8" y="14"/>
                  </a:cxn>
                  <a:cxn ang="0">
                    <a:pos x="7" y="17"/>
                  </a:cxn>
                  <a:cxn ang="0">
                    <a:pos x="8" y="19"/>
                  </a:cxn>
                  <a:cxn ang="0">
                    <a:pos x="16" y="27"/>
                  </a:cxn>
                  <a:cxn ang="0">
                    <a:pos x="19" y="28"/>
                  </a:cxn>
                  <a:cxn ang="0">
                    <a:pos x="22" y="27"/>
                  </a:cxn>
                  <a:cxn ang="0">
                    <a:pos x="19" y="23"/>
                  </a:cxn>
                  <a:cxn ang="0">
                    <a:pos x="23" y="19"/>
                  </a:cxn>
                  <a:cxn ang="0">
                    <a:pos x="27" y="22"/>
                  </a:cxn>
                  <a:cxn ang="0">
                    <a:pos x="28" y="19"/>
                  </a:cxn>
                  <a:cxn ang="0">
                    <a:pos x="27" y="17"/>
                  </a:cxn>
                  <a:cxn ang="0">
                    <a:pos x="54" y="43"/>
                  </a:cxn>
                  <a:cxn ang="0">
                    <a:pos x="46" y="35"/>
                  </a:cxn>
                  <a:cxn ang="0">
                    <a:pos x="43" y="34"/>
                  </a:cxn>
                  <a:cxn ang="0">
                    <a:pos x="40" y="36"/>
                  </a:cxn>
                  <a:cxn ang="0">
                    <a:pos x="43" y="40"/>
                  </a:cxn>
                  <a:cxn ang="0">
                    <a:pos x="40" y="43"/>
                  </a:cxn>
                  <a:cxn ang="0">
                    <a:pos x="35" y="41"/>
                  </a:cxn>
                  <a:cxn ang="0">
                    <a:pos x="34" y="43"/>
                  </a:cxn>
                  <a:cxn ang="0">
                    <a:pos x="35" y="46"/>
                  </a:cxn>
                  <a:cxn ang="0">
                    <a:pos x="43" y="54"/>
                  </a:cxn>
                  <a:cxn ang="0">
                    <a:pos x="45" y="55"/>
                  </a:cxn>
                  <a:cxn ang="0">
                    <a:pos x="48" y="54"/>
                  </a:cxn>
                  <a:cxn ang="0">
                    <a:pos x="54" y="48"/>
                  </a:cxn>
                  <a:cxn ang="0">
                    <a:pos x="55" y="46"/>
                  </a:cxn>
                  <a:cxn ang="0">
                    <a:pos x="54" y="43"/>
                  </a:cxn>
                </a:cxnLst>
                <a:rect l="0" t="0" r="r" b="b"/>
                <a:pathLst>
                  <a:path w="62" h="62">
                    <a:moveTo>
                      <a:pt x="59" y="54"/>
                    </a:moveTo>
                    <a:cubicBezTo>
                      <a:pt x="53" y="59"/>
                      <a:pt x="53" y="59"/>
                      <a:pt x="53" y="59"/>
                    </a:cubicBezTo>
                    <a:cubicBezTo>
                      <a:pt x="51" y="61"/>
                      <a:pt x="48" y="62"/>
                      <a:pt x="45" y="62"/>
                    </a:cubicBezTo>
                    <a:cubicBezTo>
                      <a:pt x="43" y="62"/>
                      <a:pt x="40" y="61"/>
                      <a:pt x="38" y="59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28" y="49"/>
                      <a:pt x="27" y="46"/>
                      <a:pt x="27" y="43"/>
                    </a:cubicBezTo>
                    <a:cubicBezTo>
                      <a:pt x="27" y="40"/>
                      <a:pt x="28" y="38"/>
                      <a:pt x="30" y="36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5" y="34"/>
                      <a:pt x="22" y="36"/>
                      <a:pt x="19" y="36"/>
                    </a:cubicBezTo>
                    <a:cubicBezTo>
                      <a:pt x="16" y="36"/>
                      <a:pt x="13" y="34"/>
                      <a:pt x="11" y="32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1" y="22"/>
                      <a:pt x="0" y="20"/>
                      <a:pt x="0" y="17"/>
                    </a:cubicBezTo>
                    <a:cubicBezTo>
                      <a:pt x="0" y="14"/>
                      <a:pt x="1" y="11"/>
                      <a:pt x="3" y="9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1" y="1"/>
                      <a:pt x="14" y="0"/>
                      <a:pt x="17" y="0"/>
                    </a:cubicBezTo>
                    <a:cubicBezTo>
                      <a:pt x="19" y="0"/>
                      <a:pt x="22" y="1"/>
                      <a:pt x="24" y="4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4" y="13"/>
                      <a:pt x="35" y="16"/>
                      <a:pt x="35" y="19"/>
                    </a:cubicBezTo>
                    <a:cubicBezTo>
                      <a:pt x="35" y="22"/>
                      <a:pt x="34" y="25"/>
                      <a:pt x="32" y="27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7" y="28"/>
                      <a:pt x="40" y="27"/>
                      <a:pt x="43" y="27"/>
                    </a:cubicBezTo>
                    <a:cubicBezTo>
                      <a:pt x="46" y="27"/>
                      <a:pt x="49" y="28"/>
                      <a:pt x="51" y="30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1" y="40"/>
                      <a:pt x="62" y="43"/>
                      <a:pt x="62" y="46"/>
                    </a:cubicBezTo>
                    <a:cubicBezTo>
                      <a:pt x="62" y="49"/>
                      <a:pt x="61" y="52"/>
                      <a:pt x="59" y="54"/>
                    </a:cubicBezTo>
                    <a:close/>
                    <a:moveTo>
                      <a:pt x="27" y="17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8" y="8"/>
                      <a:pt x="18" y="8"/>
                      <a:pt x="17" y="8"/>
                    </a:cubicBezTo>
                    <a:cubicBezTo>
                      <a:pt x="16" y="8"/>
                      <a:pt x="15" y="8"/>
                      <a:pt x="14" y="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7" y="17"/>
                    </a:cubicBezTo>
                    <a:cubicBezTo>
                      <a:pt x="7" y="18"/>
                      <a:pt x="8" y="19"/>
                      <a:pt x="8" y="19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1" y="28"/>
                      <a:pt x="22" y="27"/>
                    </a:cubicBezTo>
                    <a:cubicBezTo>
                      <a:pt x="20" y="26"/>
                      <a:pt x="19" y="25"/>
                      <a:pt x="19" y="23"/>
                    </a:cubicBezTo>
                    <a:cubicBezTo>
                      <a:pt x="19" y="21"/>
                      <a:pt x="21" y="19"/>
                      <a:pt x="23" y="19"/>
                    </a:cubicBezTo>
                    <a:cubicBezTo>
                      <a:pt x="24" y="19"/>
                      <a:pt x="26" y="21"/>
                      <a:pt x="27" y="22"/>
                    </a:cubicBezTo>
                    <a:cubicBezTo>
                      <a:pt x="28" y="21"/>
                      <a:pt x="28" y="20"/>
                      <a:pt x="28" y="19"/>
                    </a:cubicBezTo>
                    <a:cubicBezTo>
                      <a:pt x="28" y="18"/>
                      <a:pt x="28" y="17"/>
                      <a:pt x="27" y="17"/>
                    </a:cubicBezTo>
                    <a:close/>
                    <a:moveTo>
                      <a:pt x="54" y="43"/>
                    </a:moveTo>
                    <a:cubicBezTo>
                      <a:pt x="46" y="35"/>
                      <a:pt x="46" y="35"/>
                      <a:pt x="46" y="35"/>
                    </a:cubicBezTo>
                    <a:cubicBezTo>
                      <a:pt x="45" y="35"/>
                      <a:pt x="44" y="34"/>
                      <a:pt x="43" y="34"/>
                    </a:cubicBezTo>
                    <a:cubicBezTo>
                      <a:pt x="42" y="34"/>
                      <a:pt x="41" y="35"/>
                      <a:pt x="40" y="36"/>
                    </a:cubicBezTo>
                    <a:cubicBezTo>
                      <a:pt x="42" y="37"/>
                      <a:pt x="43" y="38"/>
                      <a:pt x="43" y="40"/>
                    </a:cubicBezTo>
                    <a:cubicBezTo>
                      <a:pt x="43" y="42"/>
                      <a:pt x="42" y="43"/>
                      <a:pt x="40" y="43"/>
                    </a:cubicBezTo>
                    <a:cubicBezTo>
                      <a:pt x="38" y="43"/>
                      <a:pt x="37" y="42"/>
                      <a:pt x="35" y="41"/>
                    </a:cubicBezTo>
                    <a:cubicBezTo>
                      <a:pt x="34" y="41"/>
                      <a:pt x="34" y="42"/>
                      <a:pt x="34" y="43"/>
                    </a:cubicBezTo>
                    <a:cubicBezTo>
                      <a:pt x="34" y="44"/>
                      <a:pt x="34" y="45"/>
                      <a:pt x="35" y="4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4" y="55"/>
                      <a:pt x="45" y="55"/>
                      <a:pt x="45" y="55"/>
                    </a:cubicBezTo>
                    <a:cubicBezTo>
                      <a:pt x="46" y="55"/>
                      <a:pt x="47" y="55"/>
                      <a:pt x="48" y="54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5" y="47"/>
                      <a:pt x="55" y="46"/>
                    </a:cubicBezTo>
                    <a:cubicBezTo>
                      <a:pt x="55" y="45"/>
                      <a:pt x="54" y="44"/>
                      <a:pt x="54" y="4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33" name="ZoneTexte 32">
              <a:hlinkClick r:id="rId2"/>
              <a:extLst>
                <a:ext uri="{FF2B5EF4-FFF2-40B4-BE49-F238E27FC236}">
                  <a16:creationId xmlns:a16="http://schemas.microsoft.com/office/drawing/2014/main" id="{E9EEE37C-4607-4BD0-87E9-B517CDF7BE62}"/>
                </a:ext>
              </a:extLst>
            </p:cNvPr>
            <p:cNvSpPr txBox="1"/>
            <p:nvPr/>
          </p:nvSpPr>
          <p:spPr>
            <a:xfrm>
              <a:off x="6808230" y="4452515"/>
              <a:ext cx="13761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95000"/>
                    </a:schemeClr>
                  </a:solidFill>
                </a:rPr>
                <a:t>www.evagroup.fr</a:t>
              </a:r>
            </a:p>
          </p:txBody>
        </p: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307F33C0-C7DB-48C1-B165-F0B01ED49276}"/>
              </a:ext>
            </a:extLst>
          </p:cNvPr>
          <p:cNvSpPr txBox="1"/>
          <p:nvPr userDrawn="1"/>
        </p:nvSpPr>
        <p:spPr>
          <a:xfrm>
            <a:off x="4546598" y="3055540"/>
            <a:ext cx="30988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fr-FR" sz="28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EVA GROUP</a:t>
            </a:r>
          </a:p>
          <a:p>
            <a:pPr marL="0" algn="ctr" defTabSz="914400" rtl="0" eaLnBrk="1" latinLnBrk="0" hangingPunct="1"/>
            <a:r>
              <a:rPr lang="fr-FR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Le Monge, 22 </a:t>
            </a:r>
            <a:r>
              <a:rPr lang="fr-FR" sz="1100" dirty="0">
                <a:solidFill>
                  <a:schemeClr val="bg1"/>
                </a:solidFill>
              </a:rPr>
              <a:t>Place des Vosges, 92400 Courbevoie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EF11696-EBD3-4AAB-B372-DDC4854B2002}"/>
              </a:ext>
            </a:extLst>
          </p:cNvPr>
          <p:cNvSpPr/>
          <p:nvPr userDrawn="1"/>
        </p:nvSpPr>
        <p:spPr>
          <a:xfrm>
            <a:off x="5498964" y="2605527"/>
            <a:ext cx="1194068" cy="106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3C9F344-0882-4DB7-88E0-8748E15ABBD5}"/>
              </a:ext>
            </a:extLst>
          </p:cNvPr>
          <p:cNvSpPr txBox="1"/>
          <p:nvPr userDrawn="1"/>
        </p:nvSpPr>
        <p:spPr>
          <a:xfrm>
            <a:off x="3930650" y="1217103"/>
            <a:ext cx="4330700" cy="101566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60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MERCI</a:t>
            </a:r>
            <a:endParaRPr lang="en-US" sz="6000" b="1" kern="12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134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F4B88D-A113-4655-804F-13BC609C60CD}"/>
              </a:ext>
            </a:extLst>
          </p:cNvPr>
          <p:cNvSpPr txBox="1">
            <a:spLocks/>
          </p:cNvSpPr>
          <p:nvPr userDrawn="1"/>
        </p:nvSpPr>
        <p:spPr>
          <a:xfrm>
            <a:off x="11369756" y="6356350"/>
            <a:ext cx="51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7D233C-E5F7-4E83-A54F-8B367C321CDF}"/>
              </a:ext>
            </a:extLst>
          </p:cNvPr>
          <p:cNvSpPr/>
          <p:nvPr userDrawn="1"/>
        </p:nvSpPr>
        <p:spPr>
          <a:xfrm>
            <a:off x="8836690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17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254642-61DF-4C56-BE83-64B01427CF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956" y="2480101"/>
            <a:ext cx="4834458" cy="1343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5BD4A9-2118-473F-BEDF-B9FD529D1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0956" y="3996820"/>
            <a:ext cx="4834458" cy="1343799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DE0143-C1D6-47D5-9645-396E12CF8346}"/>
              </a:ext>
            </a:extLst>
          </p:cNvPr>
          <p:cNvSpPr/>
          <p:nvPr userDrawn="1"/>
        </p:nvSpPr>
        <p:spPr>
          <a:xfrm>
            <a:off x="8338420" y="0"/>
            <a:ext cx="280492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56">
            <a:extLst>
              <a:ext uri="{FF2B5EF4-FFF2-40B4-BE49-F238E27FC236}">
                <a16:creationId xmlns:a16="http://schemas.microsoft.com/office/drawing/2014/main" id="{B7DBA154-91F4-4054-9CBF-7231DF0CCA3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82121" y="5539525"/>
            <a:ext cx="1117519" cy="931522"/>
            <a:chOff x="1659" y="342"/>
            <a:chExt cx="4362" cy="3636"/>
          </a:xfrm>
        </p:grpSpPr>
        <p:sp>
          <p:nvSpPr>
            <p:cNvPr id="20" name="Freeform 57">
              <a:extLst>
                <a:ext uri="{FF2B5EF4-FFF2-40B4-BE49-F238E27FC236}">
                  <a16:creationId xmlns:a16="http://schemas.microsoft.com/office/drawing/2014/main" id="{E2AE17E9-47A0-4247-B848-4E7943CE1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832"/>
              <a:ext cx="642" cy="826"/>
            </a:xfrm>
            <a:custGeom>
              <a:avLst/>
              <a:gdLst>
                <a:gd name="T0" fmla="*/ 630 w 642"/>
                <a:gd name="T1" fmla="*/ 0 h 826"/>
                <a:gd name="T2" fmla="*/ 630 w 642"/>
                <a:gd name="T3" fmla="*/ 156 h 826"/>
                <a:gd name="T4" fmla="*/ 188 w 642"/>
                <a:gd name="T5" fmla="*/ 156 h 826"/>
                <a:gd name="T6" fmla="*/ 188 w 642"/>
                <a:gd name="T7" fmla="*/ 334 h 826"/>
                <a:gd name="T8" fmla="*/ 584 w 642"/>
                <a:gd name="T9" fmla="*/ 334 h 826"/>
                <a:gd name="T10" fmla="*/ 584 w 642"/>
                <a:gd name="T11" fmla="*/ 488 h 826"/>
                <a:gd name="T12" fmla="*/ 188 w 642"/>
                <a:gd name="T13" fmla="*/ 488 h 826"/>
                <a:gd name="T14" fmla="*/ 188 w 642"/>
                <a:gd name="T15" fmla="*/ 672 h 826"/>
                <a:gd name="T16" fmla="*/ 642 w 642"/>
                <a:gd name="T17" fmla="*/ 672 h 826"/>
                <a:gd name="T18" fmla="*/ 642 w 642"/>
                <a:gd name="T19" fmla="*/ 826 h 826"/>
                <a:gd name="T20" fmla="*/ 0 w 642"/>
                <a:gd name="T21" fmla="*/ 826 h 826"/>
                <a:gd name="T22" fmla="*/ 0 w 642"/>
                <a:gd name="T23" fmla="*/ 0 h 826"/>
                <a:gd name="T24" fmla="*/ 630 w 642"/>
                <a:gd name="T25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2" h="826">
                  <a:moveTo>
                    <a:pt x="630" y="0"/>
                  </a:moveTo>
                  <a:lnTo>
                    <a:pt x="630" y="156"/>
                  </a:lnTo>
                  <a:lnTo>
                    <a:pt x="188" y="156"/>
                  </a:lnTo>
                  <a:lnTo>
                    <a:pt x="188" y="334"/>
                  </a:lnTo>
                  <a:lnTo>
                    <a:pt x="584" y="334"/>
                  </a:lnTo>
                  <a:lnTo>
                    <a:pt x="584" y="488"/>
                  </a:lnTo>
                  <a:lnTo>
                    <a:pt x="188" y="488"/>
                  </a:lnTo>
                  <a:lnTo>
                    <a:pt x="188" y="672"/>
                  </a:lnTo>
                  <a:lnTo>
                    <a:pt x="642" y="672"/>
                  </a:lnTo>
                  <a:lnTo>
                    <a:pt x="642" y="826"/>
                  </a:lnTo>
                  <a:lnTo>
                    <a:pt x="0" y="826"/>
                  </a:lnTo>
                  <a:lnTo>
                    <a:pt x="0" y="0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8">
              <a:extLst>
                <a:ext uri="{FF2B5EF4-FFF2-40B4-BE49-F238E27FC236}">
                  <a16:creationId xmlns:a16="http://schemas.microsoft.com/office/drawing/2014/main" id="{8B75411B-A594-4DBE-9B86-5A472D7A7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" y="1832"/>
              <a:ext cx="844" cy="826"/>
            </a:xfrm>
            <a:custGeom>
              <a:avLst/>
              <a:gdLst>
                <a:gd name="T0" fmla="*/ 200 w 844"/>
                <a:gd name="T1" fmla="*/ 0 h 826"/>
                <a:gd name="T2" fmla="*/ 426 w 844"/>
                <a:gd name="T3" fmla="*/ 624 h 826"/>
                <a:gd name="T4" fmla="*/ 652 w 844"/>
                <a:gd name="T5" fmla="*/ 0 h 826"/>
                <a:gd name="T6" fmla="*/ 844 w 844"/>
                <a:gd name="T7" fmla="*/ 0 h 826"/>
                <a:gd name="T8" fmla="*/ 516 w 844"/>
                <a:gd name="T9" fmla="*/ 826 h 826"/>
                <a:gd name="T10" fmla="*/ 324 w 844"/>
                <a:gd name="T11" fmla="*/ 826 h 826"/>
                <a:gd name="T12" fmla="*/ 0 w 844"/>
                <a:gd name="T13" fmla="*/ 0 h 826"/>
                <a:gd name="T14" fmla="*/ 200 w 844"/>
                <a:gd name="T15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4" h="826">
                  <a:moveTo>
                    <a:pt x="200" y="0"/>
                  </a:moveTo>
                  <a:lnTo>
                    <a:pt x="426" y="624"/>
                  </a:lnTo>
                  <a:lnTo>
                    <a:pt x="652" y="0"/>
                  </a:lnTo>
                  <a:lnTo>
                    <a:pt x="844" y="0"/>
                  </a:lnTo>
                  <a:lnTo>
                    <a:pt x="516" y="826"/>
                  </a:lnTo>
                  <a:lnTo>
                    <a:pt x="324" y="826"/>
                  </a:lnTo>
                  <a:lnTo>
                    <a:pt x="0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9">
              <a:extLst>
                <a:ext uri="{FF2B5EF4-FFF2-40B4-BE49-F238E27FC236}">
                  <a16:creationId xmlns:a16="http://schemas.microsoft.com/office/drawing/2014/main" id="{8FD8D41E-60D7-4B0B-8DEC-956D23109C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1832"/>
              <a:ext cx="905" cy="826"/>
            </a:xfrm>
            <a:custGeom>
              <a:avLst/>
              <a:gdLst>
                <a:gd name="T0" fmla="*/ 641 w 905"/>
                <a:gd name="T1" fmla="*/ 666 h 826"/>
                <a:gd name="T2" fmla="*/ 258 w 905"/>
                <a:gd name="T3" fmla="*/ 666 h 826"/>
                <a:gd name="T4" fmla="*/ 192 w 905"/>
                <a:gd name="T5" fmla="*/ 826 h 826"/>
                <a:gd name="T6" fmla="*/ 0 w 905"/>
                <a:gd name="T7" fmla="*/ 826 h 826"/>
                <a:gd name="T8" fmla="*/ 359 w 905"/>
                <a:gd name="T9" fmla="*/ 0 h 826"/>
                <a:gd name="T10" fmla="*/ 551 w 905"/>
                <a:gd name="T11" fmla="*/ 0 h 826"/>
                <a:gd name="T12" fmla="*/ 905 w 905"/>
                <a:gd name="T13" fmla="*/ 826 h 826"/>
                <a:gd name="T14" fmla="*/ 705 w 905"/>
                <a:gd name="T15" fmla="*/ 826 h 826"/>
                <a:gd name="T16" fmla="*/ 641 w 905"/>
                <a:gd name="T17" fmla="*/ 666 h 826"/>
                <a:gd name="T18" fmla="*/ 581 w 905"/>
                <a:gd name="T19" fmla="*/ 516 h 826"/>
                <a:gd name="T20" fmla="*/ 451 w 905"/>
                <a:gd name="T21" fmla="*/ 196 h 826"/>
                <a:gd name="T22" fmla="*/ 319 w 905"/>
                <a:gd name="T23" fmla="*/ 516 h 826"/>
                <a:gd name="T24" fmla="*/ 581 w 905"/>
                <a:gd name="T25" fmla="*/ 516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5" h="826">
                  <a:moveTo>
                    <a:pt x="641" y="666"/>
                  </a:moveTo>
                  <a:lnTo>
                    <a:pt x="258" y="666"/>
                  </a:lnTo>
                  <a:lnTo>
                    <a:pt x="192" y="826"/>
                  </a:lnTo>
                  <a:lnTo>
                    <a:pt x="0" y="826"/>
                  </a:lnTo>
                  <a:lnTo>
                    <a:pt x="359" y="0"/>
                  </a:lnTo>
                  <a:lnTo>
                    <a:pt x="551" y="0"/>
                  </a:lnTo>
                  <a:lnTo>
                    <a:pt x="905" y="826"/>
                  </a:lnTo>
                  <a:lnTo>
                    <a:pt x="705" y="826"/>
                  </a:lnTo>
                  <a:lnTo>
                    <a:pt x="641" y="666"/>
                  </a:lnTo>
                  <a:close/>
                  <a:moveTo>
                    <a:pt x="581" y="516"/>
                  </a:moveTo>
                  <a:lnTo>
                    <a:pt x="451" y="196"/>
                  </a:lnTo>
                  <a:lnTo>
                    <a:pt x="319" y="516"/>
                  </a:lnTo>
                  <a:lnTo>
                    <a:pt x="581" y="5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0">
              <a:extLst>
                <a:ext uri="{FF2B5EF4-FFF2-40B4-BE49-F238E27FC236}">
                  <a16:creationId xmlns:a16="http://schemas.microsoft.com/office/drawing/2014/main" id="{FB1989CC-8FAF-4B2B-BEEA-3F52E9BBF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" y="2864"/>
              <a:ext cx="312" cy="360"/>
            </a:xfrm>
            <a:custGeom>
              <a:avLst/>
              <a:gdLst>
                <a:gd name="T0" fmla="*/ 312 w 312"/>
                <a:gd name="T1" fmla="*/ 184 h 360"/>
                <a:gd name="T2" fmla="*/ 312 w 312"/>
                <a:gd name="T3" fmla="*/ 312 h 360"/>
                <a:gd name="T4" fmla="*/ 286 w 312"/>
                <a:gd name="T5" fmla="*/ 332 h 360"/>
                <a:gd name="T6" fmla="*/ 254 w 312"/>
                <a:gd name="T7" fmla="*/ 346 h 360"/>
                <a:gd name="T8" fmla="*/ 220 w 312"/>
                <a:gd name="T9" fmla="*/ 356 h 360"/>
                <a:gd name="T10" fmla="*/ 186 w 312"/>
                <a:gd name="T11" fmla="*/ 360 h 360"/>
                <a:gd name="T12" fmla="*/ 166 w 312"/>
                <a:gd name="T13" fmla="*/ 358 h 360"/>
                <a:gd name="T14" fmla="*/ 130 w 312"/>
                <a:gd name="T15" fmla="*/ 352 h 360"/>
                <a:gd name="T16" fmla="*/ 98 w 312"/>
                <a:gd name="T17" fmla="*/ 338 h 360"/>
                <a:gd name="T18" fmla="*/ 68 w 312"/>
                <a:gd name="T19" fmla="*/ 318 h 360"/>
                <a:gd name="T20" fmla="*/ 42 w 312"/>
                <a:gd name="T21" fmla="*/ 294 h 360"/>
                <a:gd name="T22" fmla="*/ 22 w 312"/>
                <a:gd name="T23" fmla="*/ 266 h 360"/>
                <a:gd name="T24" fmla="*/ 8 w 312"/>
                <a:gd name="T25" fmla="*/ 234 h 360"/>
                <a:gd name="T26" fmla="*/ 2 w 312"/>
                <a:gd name="T27" fmla="*/ 198 h 360"/>
                <a:gd name="T28" fmla="*/ 0 w 312"/>
                <a:gd name="T29" fmla="*/ 180 h 360"/>
                <a:gd name="T30" fmla="*/ 4 w 312"/>
                <a:gd name="T31" fmla="*/ 144 h 360"/>
                <a:gd name="T32" fmla="*/ 16 w 312"/>
                <a:gd name="T33" fmla="*/ 110 h 360"/>
                <a:gd name="T34" fmla="*/ 32 w 312"/>
                <a:gd name="T35" fmla="*/ 80 h 360"/>
                <a:gd name="T36" fmla="*/ 56 w 312"/>
                <a:gd name="T37" fmla="*/ 52 h 360"/>
                <a:gd name="T38" fmla="*/ 82 w 312"/>
                <a:gd name="T39" fmla="*/ 32 h 360"/>
                <a:gd name="T40" fmla="*/ 114 w 312"/>
                <a:gd name="T41" fmla="*/ 14 h 360"/>
                <a:gd name="T42" fmla="*/ 150 w 312"/>
                <a:gd name="T43" fmla="*/ 4 h 360"/>
                <a:gd name="T44" fmla="*/ 186 w 312"/>
                <a:gd name="T45" fmla="*/ 0 h 360"/>
                <a:gd name="T46" fmla="*/ 204 w 312"/>
                <a:gd name="T47" fmla="*/ 2 h 360"/>
                <a:gd name="T48" fmla="*/ 238 w 312"/>
                <a:gd name="T49" fmla="*/ 8 h 360"/>
                <a:gd name="T50" fmla="*/ 270 w 312"/>
                <a:gd name="T51" fmla="*/ 20 h 360"/>
                <a:gd name="T52" fmla="*/ 300 w 312"/>
                <a:gd name="T53" fmla="*/ 38 h 360"/>
                <a:gd name="T54" fmla="*/ 300 w 312"/>
                <a:gd name="T55" fmla="*/ 64 h 360"/>
                <a:gd name="T56" fmla="*/ 288 w 312"/>
                <a:gd name="T57" fmla="*/ 54 h 360"/>
                <a:gd name="T58" fmla="*/ 262 w 312"/>
                <a:gd name="T59" fmla="*/ 38 h 360"/>
                <a:gd name="T60" fmla="*/ 234 w 312"/>
                <a:gd name="T61" fmla="*/ 28 h 360"/>
                <a:gd name="T62" fmla="*/ 202 w 312"/>
                <a:gd name="T63" fmla="*/ 22 h 360"/>
                <a:gd name="T64" fmla="*/ 186 w 312"/>
                <a:gd name="T65" fmla="*/ 20 h 360"/>
                <a:gd name="T66" fmla="*/ 154 w 312"/>
                <a:gd name="T67" fmla="*/ 24 h 360"/>
                <a:gd name="T68" fmla="*/ 122 w 312"/>
                <a:gd name="T69" fmla="*/ 34 h 360"/>
                <a:gd name="T70" fmla="*/ 94 w 312"/>
                <a:gd name="T71" fmla="*/ 48 h 360"/>
                <a:gd name="T72" fmla="*/ 70 w 312"/>
                <a:gd name="T73" fmla="*/ 68 h 360"/>
                <a:gd name="T74" fmla="*/ 50 w 312"/>
                <a:gd name="T75" fmla="*/ 90 h 360"/>
                <a:gd name="T76" fmla="*/ 36 w 312"/>
                <a:gd name="T77" fmla="*/ 118 h 360"/>
                <a:gd name="T78" fmla="*/ 26 w 312"/>
                <a:gd name="T79" fmla="*/ 148 h 360"/>
                <a:gd name="T80" fmla="*/ 22 w 312"/>
                <a:gd name="T81" fmla="*/ 180 h 360"/>
                <a:gd name="T82" fmla="*/ 22 w 312"/>
                <a:gd name="T83" fmla="*/ 196 h 360"/>
                <a:gd name="T84" fmla="*/ 30 w 312"/>
                <a:gd name="T85" fmla="*/ 228 h 360"/>
                <a:gd name="T86" fmla="*/ 42 w 312"/>
                <a:gd name="T87" fmla="*/ 256 h 360"/>
                <a:gd name="T88" fmla="*/ 60 w 312"/>
                <a:gd name="T89" fmla="*/ 280 h 360"/>
                <a:gd name="T90" fmla="*/ 82 w 312"/>
                <a:gd name="T91" fmla="*/ 302 h 360"/>
                <a:gd name="T92" fmla="*/ 108 w 312"/>
                <a:gd name="T93" fmla="*/ 320 h 360"/>
                <a:gd name="T94" fmla="*/ 138 w 312"/>
                <a:gd name="T95" fmla="*/ 332 h 360"/>
                <a:gd name="T96" fmla="*/ 170 w 312"/>
                <a:gd name="T97" fmla="*/ 338 h 360"/>
                <a:gd name="T98" fmla="*/ 186 w 312"/>
                <a:gd name="T99" fmla="*/ 338 h 360"/>
                <a:gd name="T100" fmla="*/ 216 w 312"/>
                <a:gd name="T101" fmla="*/ 336 h 360"/>
                <a:gd name="T102" fmla="*/ 244 w 312"/>
                <a:gd name="T103" fmla="*/ 330 h 360"/>
                <a:gd name="T104" fmla="*/ 292 w 312"/>
                <a:gd name="T105" fmla="*/ 30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2" h="360">
                  <a:moveTo>
                    <a:pt x="292" y="184"/>
                  </a:moveTo>
                  <a:lnTo>
                    <a:pt x="312" y="184"/>
                  </a:lnTo>
                  <a:lnTo>
                    <a:pt x="312" y="312"/>
                  </a:lnTo>
                  <a:lnTo>
                    <a:pt x="312" y="312"/>
                  </a:lnTo>
                  <a:lnTo>
                    <a:pt x="300" y="322"/>
                  </a:lnTo>
                  <a:lnTo>
                    <a:pt x="286" y="332"/>
                  </a:lnTo>
                  <a:lnTo>
                    <a:pt x="270" y="340"/>
                  </a:lnTo>
                  <a:lnTo>
                    <a:pt x="254" y="346"/>
                  </a:lnTo>
                  <a:lnTo>
                    <a:pt x="238" y="352"/>
                  </a:lnTo>
                  <a:lnTo>
                    <a:pt x="220" y="356"/>
                  </a:lnTo>
                  <a:lnTo>
                    <a:pt x="204" y="358"/>
                  </a:lnTo>
                  <a:lnTo>
                    <a:pt x="186" y="360"/>
                  </a:lnTo>
                  <a:lnTo>
                    <a:pt x="186" y="360"/>
                  </a:lnTo>
                  <a:lnTo>
                    <a:pt x="166" y="358"/>
                  </a:lnTo>
                  <a:lnTo>
                    <a:pt x="148" y="356"/>
                  </a:lnTo>
                  <a:lnTo>
                    <a:pt x="130" y="352"/>
                  </a:lnTo>
                  <a:lnTo>
                    <a:pt x="114" y="346"/>
                  </a:lnTo>
                  <a:lnTo>
                    <a:pt x="98" y="338"/>
                  </a:lnTo>
                  <a:lnTo>
                    <a:pt x="82" y="328"/>
                  </a:lnTo>
                  <a:lnTo>
                    <a:pt x="68" y="318"/>
                  </a:lnTo>
                  <a:lnTo>
                    <a:pt x="54" y="306"/>
                  </a:lnTo>
                  <a:lnTo>
                    <a:pt x="42" y="294"/>
                  </a:lnTo>
                  <a:lnTo>
                    <a:pt x="32" y="280"/>
                  </a:lnTo>
                  <a:lnTo>
                    <a:pt x="22" y="266"/>
                  </a:lnTo>
                  <a:lnTo>
                    <a:pt x="16" y="250"/>
                  </a:lnTo>
                  <a:lnTo>
                    <a:pt x="8" y="234"/>
                  </a:lnTo>
                  <a:lnTo>
                    <a:pt x="4" y="216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2" y="162"/>
                  </a:lnTo>
                  <a:lnTo>
                    <a:pt x="4" y="144"/>
                  </a:lnTo>
                  <a:lnTo>
                    <a:pt x="8" y="126"/>
                  </a:lnTo>
                  <a:lnTo>
                    <a:pt x="16" y="110"/>
                  </a:lnTo>
                  <a:lnTo>
                    <a:pt x="24" y="94"/>
                  </a:lnTo>
                  <a:lnTo>
                    <a:pt x="32" y="80"/>
                  </a:lnTo>
                  <a:lnTo>
                    <a:pt x="44" y="66"/>
                  </a:lnTo>
                  <a:lnTo>
                    <a:pt x="56" y="52"/>
                  </a:lnTo>
                  <a:lnTo>
                    <a:pt x="68" y="42"/>
                  </a:lnTo>
                  <a:lnTo>
                    <a:pt x="82" y="32"/>
                  </a:lnTo>
                  <a:lnTo>
                    <a:pt x="98" y="22"/>
                  </a:lnTo>
                  <a:lnTo>
                    <a:pt x="114" y="14"/>
                  </a:lnTo>
                  <a:lnTo>
                    <a:pt x="132" y="8"/>
                  </a:lnTo>
                  <a:lnTo>
                    <a:pt x="150" y="4"/>
                  </a:lnTo>
                  <a:lnTo>
                    <a:pt x="168" y="2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204" y="2"/>
                  </a:lnTo>
                  <a:lnTo>
                    <a:pt x="222" y="4"/>
                  </a:lnTo>
                  <a:lnTo>
                    <a:pt x="238" y="8"/>
                  </a:lnTo>
                  <a:lnTo>
                    <a:pt x="254" y="14"/>
                  </a:lnTo>
                  <a:lnTo>
                    <a:pt x="270" y="20"/>
                  </a:lnTo>
                  <a:lnTo>
                    <a:pt x="286" y="28"/>
                  </a:lnTo>
                  <a:lnTo>
                    <a:pt x="300" y="38"/>
                  </a:lnTo>
                  <a:lnTo>
                    <a:pt x="312" y="48"/>
                  </a:lnTo>
                  <a:lnTo>
                    <a:pt x="300" y="64"/>
                  </a:lnTo>
                  <a:lnTo>
                    <a:pt x="300" y="64"/>
                  </a:lnTo>
                  <a:lnTo>
                    <a:pt x="288" y="54"/>
                  </a:lnTo>
                  <a:lnTo>
                    <a:pt x="276" y="46"/>
                  </a:lnTo>
                  <a:lnTo>
                    <a:pt x="262" y="38"/>
                  </a:lnTo>
                  <a:lnTo>
                    <a:pt x="248" y="32"/>
                  </a:lnTo>
                  <a:lnTo>
                    <a:pt x="234" y="28"/>
                  </a:lnTo>
                  <a:lnTo>
                    <a:pt x="218" y="24"/>
                  </a:lnTo>
                  <a:lnTo>
                    <a:pt x="202" y="22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70" y="22"/>
                  </a:lnTo>
                  <a:lnTo>
                    <a:pt x="154" y="24"/>
                  </a:lnTo>
                  <a:lnTo>
                    <a:pt x="138" y="28"/>
                  </a:lnTo>
                  <a:lnTo>
                    <a:pt x="122" y="34"/>
                  </a:lnTo>
                  <a:lnTo>
                    <a:pt x="108" y="40"/>
                  </a:lnTo>
                  <a:lnTo>
                    <a:pt x="94" y="48"/>
                  </a:lnTo>
                  <a:lnTo>
                    <a:pt x="82" y="58"/>
                  </a:lnTo>
                  <a:lnTo>
                    <a:pt x="70" y="68"/>
                  </a:lnTo>
                  <a:lnTo>
                    <a:pt x="60" y="78"/>
                  </a:lnTo>
                  <a:lnTo>
                    <a:pt x="50" y="90"/>
                  </a:lnTo>
                  <a:lnTo>
                    <a:pt x="42" y="104"/>
                  </a:lnTo>
                  <a:lnTo>
                    <a:pt x="36" y="118"/>
                  </a:lnTo>
                  <a:lnTo>
                    <a:pt x="30" y="132"/>
                  </a:lnTo>
                  <a:lnTo>
                    <a:pt x="26" y="148"/>
                  </a:lnTo>
                  <a:lnTo>
                    <a:pt x="22" y="164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2" y="196"/>
                  </a:lnTo>
                  <a:lnTo>
                    <a:pt x="26" y="212"/>
                  </a:lnTo>
                  <a:lnTo>
                    <a:pt x="30" y="228"/>
                  </a:lnTo>
                  <a:lnTo>
                    <a:pt x="36" y="242"/>
                  </a:lnTo>
                  <a:lnTo>
                    <a:pt x="42" y="256"/>
                  </a:lnTo>
                  <a:lnTo>
                    <a:pt x="50" y="268"/>
                  </a:lnTo>
                  <a:lnTo>
                    <a:pt x="60" y="280"/>
                  </a:lnTo>
                  <a:lnTo>
                    <a:pt x="70" y="292"/>
                  </a:lnTo>
                  <a:lnTo>
                    <a:pt x="82" y="302"/>
                  </a:lnTo>
                  <a:lnTo>
                    <a:pt x="94" y="312"/>
                  </a:lnTo>
                  <a:lnTo>
                    <a:pt x="108" y="320"/>
                  </a:lnTo>
                  <a:lnTo>
                    <a:pt x="122" y="326"/>
                  </a:lnTo>
                  <a:lnTo>
                    <a:pt x="138" y="332"/>
                  </a:lnTo>
                  <a:lnTo>
                    <a:pt x="154" y="336"/>
                  </a:lnTo>
                  <a:lnTo>
                    <a:pt x="170" y="338"/>
                  </a:lnTo>
                  <a:lnTo>
                    <a:pt x="186" y="338"/>
                  </a:lnTo>
                  <a:lnTo>
                    <a:pt x="186" y="338"/>
                  </a:lnTo>
                  <a:lnTo>
                    <a:pt x="202" y="338"/>
                  </a:lnTo>
                  <a:lnTo>
                    <a:pt x="216" y="336"/>
                  </a:lnTo>
                  <a:lnTo>
                    <a:pt x="230" y="334"/>
                  </a:lnTo>
                  <a:lnTo>
                    <a:pt x="244" y="330"/>
                  </a:lnTo>
                  <a:lnTo>
                    <a:pt x="270" y="318"/>
                  </a:lnTo>
                  <a:lnTo>
                    <a:pt x="292" y="302"/>
                  </a:lnTo>
                  <a:lnTo>
                    <a:pt x="292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1">
              <a:extLst>
                <a:ext uri="{FF2B5EF4-FFF2-40B4-BE49-F238E27FC236}">
                  <a16:creationId xmlns:a16="http://schemas.microsoft.com/office/drawing/2014/main" id="{35791101-E1CF-480D-A99C-EF9D3C4E1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" y="2956"/>
              <a:ext cx="122" cy="266"/>
            </a:xfrm>
            <a:custGeom>
              <a:avLst/>
              <a:gdLst>
                <a:gd name="T0" fmla="*/ 122 w 122"/>
                <a:gd name="T1" fmla="*/ 0 h 266"/>
                <a:gd name="T2" fmla="*/ 122 w 122"/>
                <a:gd name="T3" fmla="*/ 22 h 266"/>
                <a:gd name="T4" fmla="*/ 122 w 122"/>
                <a:gd name="T5" fmla="*/ 22 h 266"/>
                <a:gd name="T6" fmla="*/ 100 w 122"/>
                <a:gd name="T7" fmla="*/ 24 h 266"/>
                <a:gd name="T8" fmla="*/ 82 w 122"/>
                <a:gd name="T9" fmla="*/ 28 h 266"/>
                <a:gd name="T10" fmla="*/ 66 w 122"/>
                <a:gd name="T11" fmla="*/ 38 h 266"/>
                <a:gd name="T12" fmla="*/ 52 w 122"/>
                <a:gd name="T13" fmla="*/ 48 h 266"/>
                <a:gd name="T14" fmla="*/ 40 w 122"/>
                <a:gd name="T15" fmla="*/ 64 h 266"/>
                <a:gd name="T16" fmla="*/ 30 w 122"/>
                <a:gd name="T17" fmla="*/ 80 h 266"/>
                <a:gd name="T18" fmla="*/ 24 w 122"/>
                <a:gd name="T19" fmla="*/ 100 h 266"/>
                <a:gd name="T20" fmla="*/ 22 w 122"/>
                <a:gd name="T21" fmla="*/ 122 h 266"/>
                <a:gd name="T22" fmla="*/ 22 w 122"/>
                <a:gd name="T23" fmla="*/ 266 h 266"/>
                <a:gd name="T24" fmla="*/ 0 w 122"/>
                <a:gd name="T25" fmla="*/ 266 h 266"/>
                <a:gd name="T26" fmla="*/ 0 w 122"/>
                <a:gd name="T27" fmla="*/ 0 h 266"/>
                <a:gd name="T28" fmla="*/ 22 w 122"/>
                <a:gd name="T29" fmla="*/ 0 h 266"/>
                <a:gd name="T30" fmla="*/ 22 w 122"/>
                <a:gd name="T31" fmla="*/ 68 h 266"/>
                <a:gd name="T32" fmla="*/ 22 w 122"/>
                <a:gd name="T33" fmla="*/ 68 h 266"/>
                <a:gd name="T34" fmla="*/ 28 w 122"/>
                <a:gd name="T35" fmla="*/ 52 h 266"/>
                <a:gd name="T36" fmla="*/ 38 w 122"/>
                <a:gd name="T37" fmla="*/ 38 h 266"/>
                <a:gd name="T38" fmla="*/ 48 w 122"/>
                <a:gd name="T39" fmla="*/ 28 h 266"/>
                <a:gd name="T40" fmla="*/ 60 w 122"/>
                <a:gd name="T41" fmla="*/ 18 h 266"/>
                <a:gd name="T42" fmla="*/ 74 w 122"/>
                <a:gd name="T43" fmla="*/ 10 h 266"/>
                <a:gd name="T44" fmla="*/ 88 w 122"/>
                <a:gd name="T45" fmla="*/ 4 h 266"/>
                <a:gd name="T46" fmla="*/ 104 w 122"/>
                <a:gd name="T47" fmla="*/ 2 h 266"/>
                <a:gd name="T48" fmla="*/ 122 w 122"/>
                <a:gd name="T49" fmla="*/ 0 h 266"/>
                <a:gd name="T50" fmla="*/ 122 w 122"/>
                <a:gd name="T5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2" h="266">
                  <a:moveTo>
                    <a:pt x="122" y="0"/>
                  </a:moveTo>
                  <a:lnTo>
                    <a:pt x="122" y="22"/>
                  </a:lnTo>
                  <a:lnTo>
                    <a:pt x="122" y="22"/>
                  </a:lnTo>
                  <a:lnTo>
                    <a:pt x="100" y="24"/>
                  </a:lnTo>
                  <a:lnTo>
                    <a:pt x="82" y="28"/>
                  </a:lnTo>
                  <a:lnTo>
                    <a:pt x="66" y="38"/>
                  </a:lnTo>
                  <a:lnTo>
                    <a:pt x="52" y="48"/>
                  </a:lnTo>
                  <a:lnTo>
                    <a:pt x="40" y="64"/>
                  </a:lnTo>
                  <a:lnTo>
                    <a:pt x="30" y="80"/>
                  </a:lnTo>
                  <a:lnTo>
                    <a:pt x="24" y="100"/>
                  </a:lnTo>
                  <a:lnTo>
                    <a:pt x="22" y="122"/>
                  </a:lnTo>
                  <a:lnTo>
                    <a:pt x="22" y="266"/>
                  </a:lnTo>
                  <a:lnTo>
                    <a:pt x="0" y="266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68"/>
                  </a:lnTo>
                  <a:lnTo>
                    <a:pt x="22" y="68"/>
                  </a:lnTo>
                  <a:lnTo>
                    <a:pt x="28" y="52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60" y="18"/>
                  </a:lnTo>
                  <a:lnTo>
                    <a:pt x="74" y="10"/>
                  </a:lnTo>
                  <a:lnTo>
                    <a:pt x="88" y="4"/>
                  </a:lnTo>
                  <a:lnTo>
                    <a:pt x="104" y="2"/>
                  </a:lnTo>
                  <a:lnTo>
                    <a:pt x="122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2">
              <a:extLst>
                <a:ext uri="{FF2B5EF4-FFF2-40B4-BE49-F238E27FC236}">
                  <a16:creationId xmlns:a16="http://schemas.microsoft.com/office/drawing/2014/main" id="{310ED1DB-35C4-4DF9-8495-FEC53732FB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5" y="2956"/>
              <a:ext cx="264" cy="268"/>
            </a:xfrm>
            <a:custGeom>
              <a:avLst/>
              <a:gdLst>
                <a:gd name="T0" fmla="*/ 264 w 264"/>
                <a:gd name="T1" fmla="*/ 134 h 268"/>
                <a:gd name="T2" fmla="*/ 262 w 264"/>
                <a:gd name="T3" fmla="*/ 162 h 268"/>
                <a:gd name="T4" fmla="*/ 254 w 264"/>
                <a:gd name="T5" fmla="*/ 188 h 268"/>
                <a:gd name="T6" fmla="*/ 242 w 264"/>
                <a:gd name="T7" fmla="*/ 210 h 268"/>
                <a:gd name="T8" fmla="*/ 226 w 264"/>
                <a:gd name="T9" fmla="*/ 230 h 268"/>
                <a:gd name="T10" fmla="*/ 208 w 264"/>
                <a:gd name="T11" fmla="*/ 246 h 268"/>
                <a:gd name="T12" fmla="*/ 186 w 264"/>
                <a:gd name="T13" fmla="*/ 258 h 268"/>
                <a:gd name="T14" fmla="*/ 160 w 264"/>
                <a:gd name="T15" fmla="*/ 264 h 268"/>
                <a:gd name="T16" fmla="*/ 132 w 264"/>
                <a:gd name="T17" fmla="*/ 268 h 268"/>
                <a:gd name="T18" fmla="*/ 118 w 264"/>
                <a:gd name="T19" fmla="*/ 266 h 268"/>
                <a:gd name="T20" fmla="*/ 92 w 264"/>
                <a:gd name="T21" fmla="*/ 262 h 268"/>
                <a:gd name="T22" fmla="*/ 68 w 264"/>
                <a:gd name="T23" fmla="*/ 252 h 268"/>
                <a:gd name="T24" fmla="*/ 48 w 264"/>
                <a:gd name="T25" fmla="*/ 238 h 268"/>
                <a:gd name="T26" fmla="*/ 30 w 264"/>
                <a:gd name="T27" fmla="*/ 220 h 268"/>
                <a:gd name="T28" fmla="*/ 16 w 264"/>
                <a:gd name="T29" fmla="*/ 200 h 268"/>
                <a:gd name="T30" fmla="*/ 6 w 264"/>
                <a:gd name="T31" fmla="*/ 174 h 268"/>
                <a:gd name="T32" fmla="*/ 2 w 264"/>
                <a:gd name="T33" fmla="*/ 148 h 268"/>
                <a:gd name="T34" fmla="*/ 0 w 264"/>
                <a:gd name="T35" fmla="*/ 134 h 268"/>
                <a:gd name="T36" fmla="*/ 4 w 264"/>
                <a:gd name="T37" fmla="*/ 104 h 268"/>
                <a:gd name="T38" fmla="*/ 10 w 264"/>
                <a:gd name="T39" fmla="*/ 80 h 268"/>
                <a:gd name="T40" fmla="*/ 22 w 264"/>
                <a:gd name="T41" fmla="*/ 56 h 268"/>
                <a:gd name="T42" fmla="*/ 38 w 264"/>
                <a:gd name="T43" fmla="*/ 38 h 268"/>
                <a:gd name="T44" fmla="*/ 58 w 264"/>
                <a:gd name="T45" fmla="*/ 22 h 268"/>
                <a:gd name="T46" fmla="*/ 80 w 264"/>
                <a:gd name="T47" fmla="*/ 10 h 268"/>
                <a:gd name="T48" fmla="*/ 104 w 264"/>
                <a:gd name="T49" fmla="*/ 2 h 268"/>
                <a:gd name="T50" fmla="*/ 132 w 264"/>
                <a:gd name="T51" fmla="*/ 0 h 268"/>
                <a:gd name="T52" fmla="*/ 146 w 264"/>
                <a:gd name="T53" fmla="*/ 0 h 268"/>
                <a:gd name="T54" fmla="*/ 172 w 264"/>
                <a:gd name="T55" fmla="*/ 6 h 268"/>
                <a:gd name="T56" fmla="*/ 196 w 264"/>
                <a:gd name="T57" fmla="*/ 14 h 268"/>
                <a:gd name="T58" fmla="*/ 218 w 264"/>
                <a:gd name="T59" fmla="*/ 28 h 268"/>
                <a:gd name="T60" fmla="*/ 234 w 264"/>
                <a:gd name="T61" fmla="*/ 46 h 268"/>
                <a:gd name="T62" fmla="*/ 248 w 264"/>
                <a:gd name="T63" fmla="*/ 68 h 268"/>
                <a:gd name="T64" fmla="*/ 258 w 264"/>
                <a:gd name="T65" fmla="*/ 92 h 268"/>
                <a:gd name="T66" fmla="*/ 264 w 264"/>
                <a:gd name="T67" fmla="*/ 118 h 268"/>
                <a:gd name="T68" fmla="*/ 264 w 264"/>
                <a:gd name="T69" fmla="*/ 134 h 268"/>
                <a:gd name="T70" fmla="*/ 22 w 264"/>
                <a:gd name="T71" fmla="*/ 134 h 268"/>
                <a:gd name="T72" fmla="*/ 30 w 264"/>
                <a:gd name="T73" fmla="*/ 180 h 268"/>
                <a:gd name="T74" fmla="*/ 54 w 264"/>
                <a:gd name="T75" fmla="*/ 216 h 268"/>
                <a:gd name="T76" fmla="*/ 88 w 264"/>
                <a:gd name="T77" fmla="*/ 240 h 268"/>
                <a:gd name="T78" fmla="*/ 132 w 264"/>
                <a:gd name="T79" fmla="*/ 248 h 268"/>
                <a:gd name="T80" fmla="*/ 156 w 264"/>
                <a:gd name="T81" fmla="*/ 246 h 268"/>
                <a:gd name="T82" fmla="*/ 196 w 264"/>
                <a:gd name="T83" fmla="*/ 230 h 268"/>
                <a:gd name="T84" fmla="*/ 224 w 264"/>
                <a:gd name="T85" fmla="*/ 200 h 268"/>
                <a:gd name="T86" fmla="*/ 240 w 264"/>
                <a:gd name="T87" fmla="*/ 158 h 268"/>
                <a:gd name="T88" fmla="*/ 242 w 264"/>
                <a:gd name="T89" fmla="*/ 134 h 268"/>
                <a:gd name="T90" fmla="*/ 234 w 264"/>
                <a:gd name="T91" fmla="*/ 88 h 268"/>
                <a:gd name="T92" fmla="*/ 212 w 264"/>
                <a:gd name="T93" fmla="*/ 52 h 268"/>
                <a:gd name="T94" fmla="*/ 176 w 264"/>
                <a:gd name="T95" fmla="*/ 28 h 268"/>
                <a:gd name="T96" fmla="*/ 132 w 264"/>
                <a:gd name="T97" fmla="*/ 20 h 268"/>
                <a:gd name="T98" fmla="*/ 110 w 264"/>
                <a:gd name="T99" fmla="*/ 22 h 268"/>
                <a:gd name="T100" fmla="*/ 70 w 264"/>
                <a:gd name="T101" fmla="*/ 38 h 268"/>
                <a:gd name="T102" fmla="*/ 40 w 264"/>
                <a:gd name="T103" fmla="*/ 68 h 268"/>
                <a:gd name="T104" fmla="*/ 24 w 264"/>
                <a:gd name="T105" fmla="*/ 110 h 268"/>
                <a:gd name="T106" fmla="*/ 22 w 264"/>
                <a:gd name="T107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4" h="268">
                  <a:moveTo>
                    <a:pt x="264" y="134"/>
                  </a:moveTo>
                  <a:lnTo>
                    <a:pt x="264" y="134"/>
                  </a:lnTo>
                  <a:lnTo>
                    <a:pt x="264" y="148"/>
                  </a:lnTo>
                  <a:lnTo>
                    <a:pt x="262" y="162"/>
                  </a:lnTo>
                  <a:lnTo>
                    <a:pt x="258" y="174"/>
                  </a:lnTo>
                  <a:lnTo>
                    <a:pt x="254" y="188"/>
                  </a:lnTo>
                  <a:lnTo>
                    <a:pt x="248" y="200"/>
                  </a:lnTo>
                  <a:lnTo>
                    <a:pt x="242" y="210"/>
                  </a:lnTo>
                  <a:lnTo>
                    <a:pt x="234" y="220"/>
                  </a:lnTo>
                  <a:lnTo>
                    <a:pt x="226" y="230"/>
                  </a:lnTo>
                  <a:lnTo>
                    <a:pt x="218" y="238"/>
                  </a:lnTo>
                  <a:lnTo>
                    <a:pt x="208" y="246"/>
                  </a:lnTo>
                  <a:lnTo>
                    <a:pt x="196" y="252"/>
                  </a:lnTo>
                  <a:lnTo>
                    <a:pt x="186" y="258"/>
                  </a:lnTo>
                  <a:lnTo>
                    <a:pt x="172" y="262"/>
                  </a:lnTo>
                  <a:lnTo>
                    <a:pt x="160" y="264"/>
                  </a:lnTo>
                  <a:lnTo>
                    <a:pt x="146" y="266"/>
                  </a:lnTo>
                  <a:lnTo>
                    <a:pt x="132" y="268"/>
                  </a:lnTo>
                  <a:lnTo>
                    <a:pt x="132" y="268"/>
                  </a:lnTo>
                  <a:lnTo>
                    <a:pt x="118" y="266"/>
                  </a:lnTo>
                  <a:lnTo>
                    <a:pt x="104" y="264"/>
                  </a:lnTo>
                  <a:lnTo>
                    <a:pt x="92" y="262"/>
                  </a:lnTo>
                  <a:lnTo>
                    <a:pt x="80" y="258"/>
                  </a:lnTo>
                  <a:lnTo>
                    <a:pt x="68" y="252"/>
                  </a:lnTo>
                  <a:lnTo>
                    <a:pt x="58" y="246"/>
                  </a:lnTo>
                  <a:lnTo>
                    <a:pt x="48" y="238"/>
                  </a:lnTo>
                  <a:lnTo>
                    <a:pt x="38" y="230"/>
                  </a:lnTo>
                  <a:lnTo>
                    <a:pt x="30" y="220"/>
                  </a:lnTo>
                  <a:lnTo>
                    <a:pt x="22" y="210"/>
                  </a:lnTo>
                  <a:lnTo>
                    <a:pt x="16" y="200"/>
                  </a:lnTo>
                  <a:lnTo>
                    <a:pt x="10" y="188"/>
                  </a:lnTo>
                  <a:lnTo>
                    <a:pt x="6" y="174"/>
                  </a:lnTo>
                  <a:lnTo>
                    <a:pt x="4" y="162"/>
                  </a:lnTo>
                  <a:lnTo>
                    <a:pt x="2" y="148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2" y="118"/>
                  </a:lnTo>
                  <a:lnTo>
                    <a:pt x="4" y="104"/>
                  </a:lnTo>
                  <a:lnTo>
                    <a:pt x="6" y="92"/>
                  </a:lnTo>
                  <a:lnTo>
                    <a:pt x="10" y="80"/>
                  </a:lnTo>
                  <a:lnTo>
                    <a:pt x="16" y="68"/>
                  </a:lnTo>
                  <a:lnTo>
                    <a:pt x="22" y="56"/>
                  </a:lnTo>
                  <a:lnTo>
                    <a:pt x="30" y="46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58" y="22"/>
                  </a:lnTo>
                  <a:lnTo>
                    <a:pt x="68" y="14"/>
                  </a:lnTo>
                  <a:lnTo>
                    <a:pt x="80" y="10"/>
                  </a:lnTo>
                  <a:lnTo>
                    <a:pt x="92" y="6"/>
                  </a:lnTo>
                  <a:lnTo>
                    <a:pt x="104" y="2"/>
                  </a:lnTo>
                  <a:lnTo>
                    <a:pt x="118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46" y="0"/>
                  </a:lnTo>
                  <a:lnTo>
                    <a:pt x="160" y="2"/>
                  </a:lnTo>
                  <a:lnTo>
                    <a:pt x="172" y="6"/>
                  </a:lnTo>
                  <a:lnTo>
                    <a:pt x="186" y="10"/>
                  </a:lnTo>
                  <a:lnTo>
                    <a:pt x="196" y="14"/>
                  </a:lnTo>
                  <a:lnTo>
                    <a:pt x="208" y="22"/>
                  </a:lnTo>
                  <a:lnTo>
                    <a:pt x="218" y="28"/>
                  </a:lnTo>
                  <a:lnTo>
                    <a:pt x="226" y="38"/>
                  </a:lnTo>
                  <a:lnTo>
                    <a:pt x="234" y="46"/>
                  </a:lnTo>
                  <a:lnTo>
                    <a:pt x="242" y="56"/>
                  </a:lnTo>
                  <a:lnTo>
                    <a:pt x="248" y="68"/>
                  </a:lnTo>
                  <a:lnTo>
                    <a:pt x="254" y="80"/>
                  </a:lnTo>
                  <a:lnTo>
                    <a:pt x="258" y="92"/>
                  </a:lnTo>
                  <a:lnTo>
                    <a:pt x="262" y="104"/>
                  </a:lnTo>
                  <a:lnTo>
                    <a:pt x="264" y="118"/>
                  </a:lnTo>
                  <a:lnTo>
                    <a:pt x="264" y="134"/>
                  </a:lnTo>
                  <a:lnTo>
                    <a:pt x="264" y="134"/>
                  </a:lnTo>
                  <a:close/>
                  <a:moveTo>
                    <a:pt x="22" y="134"/>
                  </a:moveTo>
                  <a:lnTo>
                    <a:pt x="22" y="134"/>
                  </a:lnTo>
                  <a:lnTo>
                    <a:pt x="24" y="158"/>
                  </a:lnTo>
                  <a:lnTo>
                    <a:pt x="30" y="180"/>
                  </a:lnTo>
                  <a:lnTo>
                    <a:pt x="40" y="200"/>
                  </a:lnTo>
                  <a:lnTo>
                    <a:pt x="54" y="216"/>
                  </a:lnTo>
                  <a:lnTo>
                    <a:pt x="70" y="230"/>
                  </a:lnTo>
                  <a:lnTo>
                    <a:pt x="88" y="240"/>
                  </a:lnTo>
                  <a:lnTo>
                    <a:pt x="110" y="246"/>
                  </a:lnTo>
                  <a:lnTo>
                    <a:pt x="132" y="248"/>
                  </a:lnTo>
                  <a:lnTo>
                    <a:pt x="132" y="248"/>
                  </a:lnTo>
                  <a:lnTo>
                    <a:pt x="156" y="246"/>
                  </a:lnTo>
                  <a:lnTo>
                    <a:pt x="176" y="240"/>
                  </a:lnTo>
                  <a:lnTo>
                    <a:pt x="196" y="230"/>
                  </a:lnTo>
                  <a:lnTo>
                    <a:pt x="212" y="216"/>
                  </a:lnTo>
                  <a:lnTo>
                    <a:pt x="224" y="200"/>
                  </a:lnTo>
                  <a:lnTo>
                    <a:pt x="234" y="180"/>
                  </a:lnTo>
                  <a:lnTo>
                    <a:pt x="240" y="158"/>
                  </a:lnTo>
                  <a:lnTo>
                    <a:pt x="242" y="134"/>
                  </a:lnTo>
                  <a:lnTo>
                    <a:pt x="242" y="134"/>
                  </a:lnTo>
                  <a:lnTo>
                    <a:pt x="240" y="110"/>
                  </a:lnTo>
                  <a:lnTo>
                    <a:pt x="234" y="88"/>
                  </a:lnTo>
                  <a:lnTo>
                    <a:pt x="224" y="68"/>
                  </a:lnTo>
                  <a:lnTo>
                    <a:pt x="212" y="52"/>
                  </a:lnTo>
                  <a:lnTo>
                    <a:pt x="196" y="38"/>
                  </a:lnTo>
                  <a:lnTo>
                    <a:pt x="176" y="28"/>
                  </a:lnTo>
                  <a:lnTo>
                    <a:pt x="156" y="22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10" y="22"/>
                  </a:lnTo>
                  <a:lnTo>
                    <a:pt x="88" y="28"/>
                  </a:lnTo>
                  <a:lnTo>
                    <a:pt x="70" y="38"/>
                  </a:lnTo>
                  <a:lnTo>
                    <a:pt x="54" y="52"/>
                  </a:lnTo>
                  <a:lnTo>
                    <a:pt x="40" y="68"/>
                  </a:lnTo>
                  <a:lnTo>
                    <a:pt x="30" y="88"/>
                  </a:lnTo>
                  <a:lnTo>
                    <a:pt x="24" y="110"/>
                  </a:lnTo>
                  <a:lnTo>
                    <a:pt x="22" y="134"/>
                  </a:lnTo>
                  <a:lnTo>
                    <a:pt x="22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3">
              <a:extLst>
                <a:ext uri="{FF2B5EF4-FFF2-40B4-BE49-F238E27FC236}">
                  <a16:creationId xmlns:a16="http://schemas.microsoft.com/office/drawing/2014/main" id="{EDAC6A9F-09BD-48C0-8F1F-34B8F523C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7" y="2956"/>
              <a:ext cx="230" cy="268"/>
            </a:xfrm>
            <a:custGeom>
              <a:avLst/>
              <a:gdLst>
                <a:gd name="T0" fmla="*/ 230 w 230"/>
                <a:gd name="T1" fmla="*/ 0 h 268"/>
                <a:gd name="T2" fmla="*/ 230 w 230"/>
                <a:gd name="T3" fmla="*/ 266 h 268"/>
                <a:gd name="T4" fmla="*/ 210 w 230"/>
                <a:gd name="T5" fmla="*/ 266 h 268"/>
                <a:gd name="T6" fmla="*/ 210 w 230"/>
                <a:gd name="T7" fmla="*/ 196 h 268"/>
                <a:gd name="T8" fmla="*/ 210 w 230"/>
                <a:gd name="T9" fmla="*/ 196 h 268"/>
                <a:gd name="T10" fmla="*/ 202 w 230"/>
                <a:gd name="T11" fmla="*/ 212 h 268"/>
                <a:gd name="T12" fmla="*/ 194 w 230"/>
                <a:gd name="T13" fmla="*/ 226 h 268"/>
                <a:gd name="T14" fmla="*/ 182 w 230"/>
                <a:gd name="T15" fmla="*/ 238 h 268"/>
                <a:gd name="T16" fmla="*/ 170 w 230"/>
                <a:gd name="T17" fmla="*/ 248 h 268"/>
                <a:gd name="T18" fmla="*/ 156 w 230"/>
                <a:gd name="T19" fmla="*/ 256 h 268"/>
                <a:gd name="T20" fmla="*/ 140 w 230"/>
                <a:gd name="T21" fmla="*/ 262 h 268"/>
                <a:gd name="T22" fmla="*/ 122 w 230"/>
                <a:gd name="T23" fmla="*/ 266 h 268"/>
                <a:gd name="T24" fmla="*/ 102 w 230"/>
                <a:gd name="T25" fmla="*/ 268 h 268"/>
                <a:gd name="T26" fmla="*/ 102 w 230"/>
                <a:gd name="T27" fmla="*/ 268 h 268"/>
                <a:gd name="T28" fmla="*/ 80 w 230"/>
                <a:gd name="T29" fmla="*/ 266 h 268"/>
                <a:gd name="T30" fmla="*/ 60 w 230"/>
                <a:gd name="T31" fmla="*/ 260 h 268"/>
                <a:gd name="T32" fmla="*/ 42 w 230"/>
                <a:gd name="T33" fmla="*/ 252 h 268"/>
                <a:gd name="T34" fmla="*/ 28 w 230"/>
                <a:gd name="T35" fmla="*/ 240 h 268"/>
                <a:gd name="T36" fmla="*/ 16 w 230"/>
                <a:gd name="T37" fmla="*/ 224 h 268"/>
                <a:gd name="T38" fmla="*/ 8 w 230"/>
                <a:gd name="T39" fmla="*/ 206 h 268"/>
                <a:gd name="T40" fmla="*/ 2 w 230"/>
                <a:gd name="T41" fmla="*/ 186 h 268"/>
                <a:gd name="T42" fmla="*/ 0 w 230"/>
                <a:gd name="T43" fmla="*/ 162 h 268"/>
                <a:gd name="T44" fmla="*/ 0 w 230"/>
                <a:gd name="T45" fmla="*/ 0 h 268"/>
                <a:gd name="T46" fmla="*/ 22 w 230"/>
                <a:gd name="T47" fmla="*/ 0 h 268"/>
                <a:gd name="T48" fmla="*/ 22 w 230"/>
                <a:gd name="T49" fmla="*/ 158 h 268"/>
                <a:gd name="T50" fmla="*/ 22 w 230"/>
                <a:gd name="T51" fmla="*/ 158 h 268"/>
                <a:gd name="T52" fmla="*/ 24 w 230"/>
                <a:gd name="T53" fmla="*/ 178 h 268"/>
                <a:gd name="T54" fmla="*/ 28 w 230"/>
                <a:gd name="T55" fmla="*/ 196 h 268"/>
                <a:gd name="T56" fmla="*/ 34 w 230"/>
                <a:gd name="T57" fmla="*/ 210 h 268"/>
                <a:gd name="T58" fmla="*/ 44 w 230"/>
                <a:gd name="T59" fmla="*/ 222 h 268"/>
                <a:gd name="T60" fmla="*/ 56 w 230"/>
                <a:gd name="T61" fmla="*/ 232 h 268"/>
                <a:gd name="T62" fmla="*/ 72 w 230"/>
                <a:gd name="T63" fmla="*/ 240 h 268"/>
                <a:gd name="T64" fmla="*/ 88 w 230"/>
                <a:gd name="T65" fmla="*/ 244 h 268"/>
                <a:gd name="T66" fmla="*/ 108 w 230"/>
                <a:gd name="T67" fmla="*/ 246 h 268"/>
                <a:gd name="T68" fmla="*/ 108 w 230"/>
                <a:gd name="T69" fmla="*/ 246 h 268"/>
                <a:gd name="T70" fmla="*/ 130 w 230"/>
                <a:gd name="T71" fmla="*/ 244 h 268"/>
                <a:gd name="T72" fmla="*/ 150 w 230"/>
                <a:gd name="T73" fmla="*/ 236 h 268"/>
                <a:gd name="T74" fmla="*/ 168 w 230"/>
                <a:gd name="T75" fmla="*/ 228 h 268"/>
                <a:gd name="T76" fmla="*/ 182 w 230"/>
                <a:gd name="T77" fmla="*/ 214 h 268"/>
                <a:gd name="T78" fmla="*/ 194 w 230"/>
                <a:gd name="T79" fmla="*/ 198 h 268"/>
                <a:gd name="T80" fmla="*/ 202 w 230"/>
                <a:gd name="T81" fmla="*/ 178 h 268"/>
                <a:gd name="T82" fmla="*/ 208 w 230"/>
                <a:gd name="T83" fmla="*/ 156 h 268"/>
                <a:gd name="T84" fmla="*/ 210 w 230"/>
                <a:gd name="T85" fmla="*/ 130 h 268"/>
                <a:gd name="T86" fmla="*/ 210 w 230"/>
                <a:gd name="T87" fmla="*/ 0 h 268"/>
                <a:gd name="T88" fmla="*/ 230 w 230"/>
                <a:gd name="T8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0" h="268">
                  <a:moveTo>
                    <a:pt x="230" y="0"/>
                  </a:moveTo>
                  <a:lnTo>
                    <a:pt x="230" y="266"/>
                  </a:lnTo>
                  <a:lnTo>
                    <a:pt x="210" y="266"/>
                  </a:lnTo>
                  <a:lnTo>
                    <a:pt x="210" y="196"/>
                  </a:lnTo>
                  <a:lnTo>
                    <a:pt x="210" y="196"/>
                  </a:lnTo>
                  <a:lnTo>
                    <a:pt x="202" y="212"/>
                  </a:lnTo>
                  <a:lnTo>
                    <a:pt x="194" y="226"/>
                  </a:lnTo>
                  <a:lnTo>
                    <a:pt x="182" y="238"/>
                  </a:lnTo>
                  <a:lnTo>
                    <a:pt x="170" y="248"/>
                  </a:lnTo>
                  <a:lnTo>
                    <a:pt x="156" y="256"/>
                  </a:lnTo>
                  <a:lnTo>
                    <a:pt x="140" y="262"/>
                  </a:lnTo>
                  <a:lnTo>
                    <a:pt x="122" y="266"/>
                  </a:lnTo>
                  <a:lnTo>
                    <a:pt x="102" y="268"/>
                  </a:lnTo>
                  <a:lnTo>
                    <a:pt x="102" y="268"/>
                  </a:lnTo>
                  <a:lnTo>
                    <a:pt x="80" y="266"/>
                  </a:lnTo>
                  <a:lnTo>
                    <a:pt x="60" y="260"/>
                  </a:lnTo>
                  <a:lnTo>
                    <a:pt x="42" y="252"/>
                  </a:lnTo>
                  <a:lnTo>
                    <a:pt x="28" y="240"/>
                  </a:lnTo>
                  <a:lnTo>
                    <a:pt x="16" y="224"/>
                  </a:lnTo>
                  <a:lnTo>
                    <a:pt x="8" y="206"/>
                  </a:lnTo>
                  <a:lnTo>
                    <a:pt x="2" y="186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158"/>
                  </a:lnTo>
                  <a:lnTo>
                    <a:pt x="22" y="158"/>
                  </a:lnTo>
                  <a:lnTo>
                    <a:pt x="24" y="178"/>
                  </a:lnTo>
                  <a:lnTo>
                    <a:pt x="28" y="196"/>
                  </a:lnTo>
                  <a:lnTo>
                    <a:pt x="34" y="210"/>
                  </a:lnTo>
                  <a:lnTo>
                    <a:pt x="44" y="222"/>
                  </a:lnTo>
                  <a:lnTo>
                    <a:pt x="56" y="232"/>
                  </a:lnTo>
                  <a:lnTo>
                    <a:pt x="72" y="240"/>
                  </a:lnTo>
                  <a:lnTo>
                    <a:pt x="88" y="244"/>
                  </a:lnTo>
                  <a:lnTo>
                    <a:pt x="108" y="246"/>
                  </a:lnTo>
                  <a:lnTo>
                    <a:pt x="108" y="246"/>
                  </a:lnTo>
                  <a:lnTo>
                    <a:pt x="130" y="244"/>
                  </a:lnTo>
                  <a:lnTo>
                    <a:pt x="150" y="236"/>
                  </a:lnTo>
                  <a:lnTo>
                    <a:pt x="168" y="228"/>
                  </a:lnTo>
                  <a:lnTo>
                    <a:pt x="182" y="214"/>
                  </a:lnTo>
                  <a:lnTo>
                    <a:pt x="194" y="198"/>
                  </a:lnTo>
                  <a:lnTo>
                    <a:pt x="202" y="178"/>
                  </a:lnTo>
                  <a:lnTo>
                    <a:pt x="208" y="156"/>
                  </a:lnTo>
                  <a:lnTo>
                    <a:pt x="210" y="130"/>
                  </a:lnTo>
                  <a:lnTo>
                    <a:pt x="210" y="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4">
              <a:extLst>
                <a:ext uri="{FF2B5EF4-FFF2-40B4-BE49-F238E27FC236}">
                  <a16:creationId xmlns:a16="http://schemas.microsoft.com/office/drawing/2014/main" id="{2080D433-1AA0-4703-90C8-FD86AA24D2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2956"/>
              <a:ext cx="264" cy="366"/>
            </a:xfrm>
            <a:custGeom>
              <a:avLst/>
              <a:gdLst>
                <a:gd name="T0" fmla="*/ 264 w 264"/>
                <a:gd name="T1" fmla="*/ 134 h 366"/>
                <a:gd name="T2" fmla="*/ 260 w 264"/>
                <a:gd name="T3" fmla="*/ 162 h 366"/>
                <a:gd name="T4" fmla="*/ 254 w 264"/>
                <a:gd name="T5" fmla="*/ 188 h 366"/>
                <a:gd name="T6" fmla="*/ 242 w 264"/>
                <a:gd name="T7" fmla="*/ 210 h 366"/>
                <a:gd name="T8" fmla="*/ 228 w 264"/>
                <a:gd name="T9" fmla="*/ 230 h 366"/>
                <a:gd name="T10" fmla="*/ 208 w 264"/>
                <a:gd name="T11" fmla="*/ 246 h 366"/>
                <a:gd name="T12" fmla="*/ 186 w 264"/>
                <a:gd name="T13" fmla="*/ 258 h 366"/>
                <a:gd name="T14" fmla="*/ 162 w 264"/>
                <a:gd name="T15" fmla="*/ 264 h 366"/>
                <a:gd name="T16" fmla="*/ 134 w 264"/>
                <a:gd name="T17" fmla="*/ 268 h 366"/>
                <a:gd name="T18" fmla="*/ 116 w 264"/>
                <a:gd name="T19" fmla="*/ 266 h 366"/>
                <a:gd name="T20" fmla="*/ 82 w 264"/>
                <a:gd name="T21" fmla="*/ 256 h 366"/>
                <a:gd name="T22" fmla="*/ 52 w 264"/>
                <a:gd name="T23" fmla="*/ 238 h 366"/>
                <a:gd name="T24" fmla="*/ 30 w 264"/>
                <a:gd name="T25" fmla="*/ 212 h 366"/>
                <a:gd name="T26" fmla="*/ 22 w 264"/>
                <a:gd name="T27" fmla="*/ 366 h 366"/>
                <a:gd name="T28" fmla="*/ 0 w 264"/>
                <a:gd name="T29" fmla="*/ 0 h 366"/>
                <a:gd name="T30" fmla="*/ 22 w 264"/>
                <a:gd name="T31" fmla="*/ 70 h 366"/>
                <a:gd name="T32" fmla="*/ 30 w 264"/>
                <a:gd name="T33" fmla="*/ 54 h 366"/>
                <a:gd name="T34" fmla="*/ 52 w 264"/>
                <a:gd name="T35" fmla="*/ 28 h 366"/>
                <a:gd name="T36" fmla="*/ 82 w 264"/>
                <a:gd name="T37" fmla="*/ 10 h 366"/>
                <a:gd name="T38" fmla="*/ 116 w 264"/>
                <a:gd name="T39" fmla="*/ 0 h 366"/>
                <a:gd name="T40" fmla="*/ 134 w 264"/>
                <a:gd name="T41" fmla="*/ 0 h 366"/>
                <a:gd name="T42" fmla="*/ 162 w 264"/>
                <a:gd name="T43" fmla="*/ 2 h 366"/>
                <a:gd name="T44" fmla="*/ 186 w 264"/>
                <a:gd name="T45" fmla="*/ 10 h 366"/>
                <a:gd name="T46" fmla="*/ 208 w 264"/>
                <a:gd name="T47" fmla="*/ 22 h 366"/>
                <a:gd name="T48" fmla="*/ 228 w 264"/>
                <a:gd name="T49" fmla="*/ 38 h 366"/>
                <a:gd name="T50" fmla="*/ 242 w 264"/>
                <a:gd name="T51" fmla="*/ 56 h 366"/>
                <a:gd name="T52" fmla="*/ 254 w 264"/>
                <a:gd name="T53" fmla="*/ 80 h 366"/>
                <a:gd name="T54" fmla="*/ 260 w 264"/>
                <a:gd name="T55" fmla="*/ 106 h 366"/>
                <a:gd name="T56" fmla="*/ 264 w 264"/>
                <a:gd name="T57" fmla="*/ 134 h 366"/>
                <a:gd name="T58" fmla="*/ 242 w 264"/>
                <a:gd name="T59" fmla="*/ 134 h 366"/>
                <a:gd name="T60" fmla="*/ 240 w 264"/>
                <a:gd name="T61" fmla="*/ 110 h 366"/>
                <a:gd name="T62" fmla="*/ 224 w 264"/>
                <a:gd name="T63" fmla="*/ 68 h 366"/>
                <a:gd name="T64" fmla="*/ 196 w 264"/>
                <a:gd name="T65" fmla="*/ 38 h 366"/>
                <a:gd name="T66" fmla="*/ 156 w 264"/>
                <a:gd name="T67" fmla="*/ 22 h 366"/>
                <a:gd name="T68" fmla="*/ 132 w 264"/>
                <a:gd name="T69" fmla="*/ 20 h 366"/>
                <a:gd name="T70" fmla="*/ 88 w 264"/>
                <a:gd name="T71" fmla="*/ 28 h 366"/>
                <a:gd name="T72" fmla="*/ 52 w 264"/>
                <a:gd name="T73" fmla="*/ 52 h 366"/>
                <a:gd name="T74" fmla="*/ 30 w 264"/>
                <a:gd name="T75" fmla="*/ 88 h 366"/>
                <a:gd name="T76" fmla="*/ 22 w 264"/>
                <a:gd name="T77" fmla="*/ 134 h 366"/>
                <a:gd name="T78" fmla="*/ 24 w 264"/>
                <a:gd name="T79" fmla="*/ 158 h 366"/>
                <a:gd name="T80" fmla="*/ 40 w 264"/>
                <a:gd name="T81" fmla="*/ 198 h 366"/>
                <a:gd name="T82" fmla="*/ 68 w 264"/>
                <a:gd name="T83" fmla="*/ 228 h 366"/>
                <a:gd name="T84" fmla="*/ 108 w 264"/>
                <a:gd name="T85" fmla="*/ 246 h 366"/>
                <a:gd name="T86" fmla="*/ 132 w 264"/>
                <a:gd name="T87" fmla="*/ 248 h 366"/>
                <a:gd name="T88" fmla="*/ 176 w 264"/>
                <a:gd name="T89" fmla="*/ 238 h 366"/>
                <a:gd name="T90" fmla="*/ 212 w 264"/>
                <a:gd name="T91" fmla="*/ 216 h 366"/>
                <a:gd name="T92" fmla="*/ 234 w 264"/>
                <a:gd name="T93" fmla="*/ 180 h 366"/>
                <a:gd name="T94" fmla="*/ 242 w 264"/>
                <a:gd name="T95" fmla="*/ 13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4" h="366">
                  <a:moveTo>
                    <a:pt x="264" y="134"/>
                  </a:moveTo>
                  <a:lnTo>
                    <a:pt x="264" y="134"/>
                  </a:lnTo>
                  <a:lnTo>
                    <a:pt x="262" y="148"/>
                  </a:lnTo>
                  <a:lnTo>
                    <a:pt x="260" y="162"/>
                  </a:lnTo>
                  <a:lnTo>
                    <a:pt x="258" y="174"/>
                  </a:lnTo>
                  <a:lnTo>
                    <a:pt x="254" y="188"/>
                  </a:lnTo>
                  <a:lnTo>
                    <a:pt x="248" y="200"/>
                  </a:lnTo>
                  <a:lnTo>
                    <a:pt x="242" y="210"/>
                  </a:lnTo>
                  <a:lnTo>
                    <a:pt x="236" y="220"/>
                  </a:lnTo>
                  <a:lnTo>
                    <a:pt x="228" y="230"/>
                  </a:lnTo>
                  <a:lnTo>
                    <a:pt x="218" y="238"/>
                  </a:lnTo>
                  <a:lnTo>
                    <a:pt x="208" y="246"/>
                  </a:lnTo>
                  <a:lnTo>
                    <a:pt x="198" y="252"/>
                  </a:lnTo>
                  <a:lnTo>
                    <a:pt x="186" y="258"/>
                  </a:lnTo>
                  <a:lnTo>
                    <a:pt x="174" y="262"/>
                  </a:lnTo>
                  <a:lnTo>
                    <a:pt x="162" y="264"/>
                  </a:lnTo>
                  <a:lnTo>
                    <a:pt x="148" y="266"/>
                  </a:lnTo>
                  <a:lnTo>
                    <a:pt x="134" y="268"/>
                  </a:lnTo>
                  <a:lnTo>
                    <a:pt x="134" y="268"/>
                  </a:lnTo>
                  <a:lnTo>
                    <a:pt x="116" y="266"/>
                  </a:lnTo>
                  <a:lnTo>
                    <a:pt x="98" y="262"/>
                  </a:lnTo>
                  <a:lnTo>
                    <a:pt x="82" y="256"/>
                  </a:lnTo>
                  <a:lnTo>
                    <a:pt x="66" y="248"/>
                  </a:lnTo>
                  <a:lnTo>
                    <a:pt x="52" y="238"/>
                  </a:lnTo>
                  <a:lnTo>
                    <a:pt x="40" y="226"/>
                  </a:lnTo>
                  <a:lnTo>
                    <a:pt x="30" y="212"/>
                  </a:lnTo>
                  <a:lnTo>
                    <a:pt x="22" y="198"/>
                  </a:lnTo>
                  <a:lnTo>
                    <a:pt x="22" y="366"/>
                  </a:lnTo>
                  <a:lnTo>
                    <a:pt x="0" y="366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30" y="54"/>
                  </a:lnTo>
                  <a:lnTo>
                    <a:pt x="40" y="40"/>
                  </a:lnTo>
                  <a:lnTo>
                    <a:pt x="52" y="28"/>
                  </a:lnTo>
                  <a:lnTo>
                    <a:pt x="66" y="18"/>
                  </a:lnTo>
                  <a:lnTo>
                    <a:pt x="82" y="10"/>
                  </a:lnTo>
                  <a:lnTo>
                    <a:pt x="98" y="4"/>
                  </a:lnTo>
                  <a:lnTo>
                    <a:pt x="116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8" y="0"/>
                  </a:lnTo>
                  <a:lnTo>
                    <a:pt x="162" y="2"/>
                  </a:lnTo>
                  <a:lnTo>
                    <a:pt x="174" y="6"/>
                  </a:lnTo>
                  <a:lnTo>
                    <a:pt x="186" y="10"/>
                  </a:lnTo>
                  <a:lnTo>
                    <a:pt x="198" y="14"/>
                  </a:lnTo>
                  <a:lnTo>
                    <a:pt x="208" y="22"/>
                  </a:lnTo>
                  <a:lnTo>
                    <a:pt x="218" y="28"/>
                  </a:lnTo>
                  <a:lnTo>
                    <a:pt x="228" y="38"/>
                  </a:lnTo>
                  <a:lnTo>
                    <a:pt x="236" y="46"/>
                  </a:lnTo>
                  <a:lnTo>
                    <a:pt x="242" y="56"/>
                  </a:lnTo>
                  <a:lnTo>
                    <a:pt x="248" y="68"/>
                  </a:lnTo>
                  <a:lnTo>
                    <a:pt x="254" y="80"/>
                  </a:lnTo>
                  <a:lnTo>
                    <a:pt x="258" y="92"/>
                  </a:lnTo>
                  <a:lnTo>
                    <a:pt x="260" y="106"/>
                  </a:lnTo>
                  <a:lnTo>
                    <a:pt x="262" y="120"/>
                  </a:lnTo>
                  <a:lnTo>
                    <a:pt x="264" y="134"/>
                  </a:lnTo>
                  <a:lnTo>
                    <a:pt x="264" y="134"/>
                  </a:lnTo>
                  <a:close/>
                  <a:moveTo>
                    <a:pt x="242" y="134"/>
                  </a:moveTo>
                  <a:lnTo>
                    <a:pt x="242" y="134"/>
                  </a:lnTo>
                  <a:lnTo>
                    <a:pt x="240" y="110"/>
                  </a:lnTo>
                  <a:lnTo>
                    <a:pt x="234" y="88"/>
                  </a:lnTo>
                  <a:lnTo>
                    <a:pt x="224" y="68"/>
                  </a:lnTo>
                  <a:lnTo>
                    <a:pt x="212" y="52"/>
                  </a:lnTo>
                  <a:lnTo>
                    <a:pt x="196" y="38"/>
                  </a:lnTo>
                  <a:lnTo>
                    <a:pt x="176" y="28"/>
                  </a:lnTo>
                  <a:lnTo>
                    <a:pt x="156" y="22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08" y="22"/>
                  </a:lnTo>
                  <a:lnTo>
                    <a:pt x="88" y="28"/>
                  </a:lnTo>
                  <a:lnTo>
                    <a:pt x="68" y="38"/>
                  </a:lnTo>
                  <a:lnTo>
                    <a:pt x="52" y="52"/>
                  </a:lnTo>
                  <a:lnTo>
                    <a:pt x="40" y="68"/>
                  </a:lnTo>
                  <a:lnTo>
                    <a:pt x="30" y="88"/>
                  </a:lnTo>
                  <a:lnTo>
                    <a:pt x="24" y="110"/>
                  </a:lnTo>
                  <a:lnTo>
                    <a:pt x="22" y="134"/>
                  </a:lnTo>
                  <a:lnTo>
                    <a:pt x="22" y="134"/>
                  </a:lnTo>
                  <a:lnTo>
                    <a:pt x="24" y="158"/>
                  </a:lnTo>
                  <a:lnTo>
                    <a:pt x="30" y="180"/>
                  </a:lnTo>
                  <a:lnTo>
                    <a:pt x="40" y="198"/>
                  </a:lnTo>
                  <a:lnTo>
                    <a:pt x="52" y="216"/>
                  </a:lnTo>
                  <a:lnTo>
                    <a:pt x="68" y="228"/>
                  </a:lnTo>
                  <a:lnTo>
                    <a:pt x="88" y="238"/>
                  </a:lnTo>
                  <a:lnTo>
                    <a:pt x="108" y="246"/>
                  </a:lnTo>
                  <a:lnTo>
                    <a:pt x="132" y="248"/>
                  </a:lnTo>
                  <a:lnTo>
                    <a:pt x="132" y="248"/>
                  </a:lnTo>
                  <a:lnTo>
                    <a:pt x="156" y="246"/>
                  </a:lnTo>
                  <a:lnTo>
                    <a:pt x="176" y="238"/>
                  </a:lnTo>
                  <a:lnTo>
                    <a:pt x="196" y="228"/>
                  </a:lnTo>
                  <a:lnTo>
                    <a:pt x="212" y="216"/>
                  </a:lnTo>
                  <a:lnTo>
                    <a:pt x="224" y="198"/>
                  </a:lnTo>
                  <a:lnTo>
                    <a:pt x="234" y="180"/>
                  </a:lnTo>
                  <a:lnTo>
                    <a:pt x="240" y="158"/>
                  </a:lnTo>
                  <a:lnTo>
                    <a:pt x="242" y="134"/>
                  </a:lnTo>
                  <a:lnTo>
                    <a:pt x="242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5">
              <a:extLst>
                <a:ext uri="{FF2B5EF4-FFF2-40B4-BE49-F238E27FC236}">
                  <a16:creationId xmlns:a16="http://schemas.microsoft.com/office/drawing/2014/main" id="{043CCE9D-A591-47D9-B025-95A01D7205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9" y="342"/>
              <a:ext cx="3019" cy="3636"/>
            </a:xfrm>
            <a:custGeom>
              <a:avLst/>
              <a:gdLst>
                <a:gd name="T0" fmla="*/ 2825 w 3019"/>
                <a:gd name="T1" fmla="*/ 582 h 3636"/>
                <a:gd name="T2" fmla="*/ 1303 w 3019"/>
                <a:gd name="T3" fmla="*/ 3394 h 3636"/>
                <a:gd name="T4" fmla="*/ 2045 w 3019"/>
                <a:gd name="T5" fmla="*/ 3092 h 3636"/>
                <a:gd name="T6" fmla="*/ 1937 w 3019"/>
                <a:gd name="T7" fmla="*/ 3206 h 3636"/>
                <a:gd name="T8" fmla="*/ 1851 w 3019"/>
                <a:gd name="T9" fmla="*/ 2882 h 3636"/>
                <a:gd name="T10" fmla="*/ 1931 w 3019"/>
                <a:gd name="T11" fmla="*/ 3464 h 3636"/>
                <a:gd name="T12" fmla="*/ 2225 w 3019"/>
                <a:gd name="T13" fmla="*/ 2952 h 3636"/>
                <a:gd name="T14" fmla="*/ 2657 w 3019"/>
                <a:gd name="T15" fmla="*/ 634 h 3636"/>
                <a:gd name="T16" fmla="*/ 2143 w 3019"/>
                <a:gd name="T17" fmla="*/ 558 h 3636"/>
                <a:gd name="T18" fmla="*/ 1779 w 3019"/>
                <a:gd name="T19" fmla="*/ 528 h 3636"/>
                <a:gd name="T20" fmla="*/ 1849 w 3019"/>
                <a:gd name="T21" fmla="*/ 328 h 3636"/>
                <a:gd name="T22" fmla="*/ 1651 w 3019"/>
                <a:gd name="T23" fmla="*/ 12 h 3636"/>
                <a:gd name="T24" fmla="*/ 1459 w 3019"/>
                <a:gd name="T25" fmla="*/ 1010 h 3636"/>
                <a:gd name="T26" fmla="*/ 1295 w 3019"/>
                <a:gd name="T27" fmla="*/ 222 h 3636"/>
                <a:gd name="T28" fmla="*/ 974 w 3019"/>
                <a:gd name="T29" fmla="*/ 954 h 3636"/>
                <a:gd name="T30" fmla="*/ 1113 w 3019"/>
                <a:gd name="T31" fmla="*/ 1096 h 3636"/>
                <a:gd name="T32" fmla="*/ 790 w 3019"/>
                <a:gd name="T33" fmla="*/ 496 h 3636"/>
                <a:gd name="T34" fmla="*/ 552 w 3019"/>
                <a:gd name="T35" fmla="*/ 1192 h 3636"/>
                <a:gd name="T36" fmla="*/ 962 w 3019"/>
                <a:gd name="T37" fmla="*/ 1278 h 3636"/>
                <a:gd name="T38" fmla="*/ 466 w 3019"/>
                <a:gd name="T39" fmla="*/ 948 h 3636"/>
                <a:gd name="T40" fmla="*/ 200 w 3019"/>
                <a:gd name="T41" fmla="*/ 1012 h 3636"/>
                <a:gd name="T42" fmla="*/ 756 w 3019"/>
                <a:gd name="T43" fmla="*/ 1576 h 3636"/>
                <a:gd name="T44" fmla="*/ 212 w 3019"/>
                <a:gd name="T45" fmla="*/ 1618 h 3636"/>
                <a:gd name="T46" fmla="*/ 54 w 3019"/>
                <a:gd name="T47" fmla="*/ 1396 h 3636"/>
                <a:gd name="T48" fmla="*/ 610 w 3019"/>
                <a:gd name="T49" fmla="*/ 2090 h 3636"/>
                <a:gd name="T50" fmla="*/ 806 w 3019"/>
                <a:gd name="T51" fmla="*/ 2054 h 3636"/>
                <a:gd name="T52" fmla="*/ 128 w 3019"/>
                <a:gd name="T53" fmla="*/ 1990 h 3636"/>
                <a:gd name="T54" fmla="*/ 750 w 3019"/>
                <a:gd name="T55" fmla="*/ 2476 h 3636"/>
                <a:gd name="T56" fmla="*/ 922 w 3019"/>
                <a:gd name="T57" fmla="*/ 2380 h 3636"/>
                <a:gd name="T58" fmla="*/ 260 w 3019"/>
                <a:gd name="T59" fmla="*/ 2536 h 3636"/>
                <a:gd name="T60" fmla="*/ 1012 w 3019"/>
                <a:gd name="T61" fmla="*/ 2804 h 3636"/>
                <a:gd name="T62" fmla="*/ 1145 w 3019"/>
                <a:gd name="T63" fmla="*/ 2656 h 3636"/>
                <a:gd name="T64" fmla="*/ 570 w 3019"/>
                <a:gd name="T65" fmla="*/ 3020 h 3636"/>
                <a:gd name="T66" fmla="*/ 1297 w 3019"/>
                <a:gd name="T67" fmla="*/ 2996 h 3636"/>
                <a:gd name="T68" fmla="*/ 1205 w 3019"/>
                <a:gd name="T69" fmla="*/ 3390 h 3636"/>
                <a:gd name="T70" fmla="*/ 1093 w 3019"/>
                <a:gd name="T71" fmla="*/ 3414 h 3636"/>
                <a:gd name="T72" fmla="*/ 1663 w 3019"/>
                <a:gd name="T73" fmla="*/ 2910 h 3636"/>
                <a:gd name="T74" fmla="*/ 1673 w 3019"/>
                <a:gd name="T75" fmla="*/ 3630 h 3636"/>
                <a:gd name="T76" fmla="*/ 2509 w 3019"/>
                <a:gd name="T77" fmla="*/ 228 h 3636"/>
                <a:gd name="T78" fmla="*/ 1911 w 3019"/>
                <a:gd name="T79" fmla="*/ 822 h 3636"/>
                <a:gd name="T80" fmla="*/ 1593 w 3019"/>
                <a:gd name="T81" fmla="*/ 518 h 3636"/>
                <a:gd name="T82" fmla="*/ 1659 w 3019"/>
                <a:gd name="T83" fmla="*/ 708 h 3636"/>
                <a:gd name="T84" fmla="*/ 1381 w 3019"/>
                <a:gd name="T85" fmla="*/ 168 h 3636"/>
                <a:gd name="T86" fmla="*/ 1165 w 3019"/>
                <a:gd name="T87" fmla="*/ 834 h 3636"/>
                <a:gd name="T88" fmla="*/ 1275 w 3019"/>
                <a:gd name="T89" fmla="*/ 998 h 3636"/>
                <a:gd name="T90" fmla="*/ 598 w 3019"/>
                <a:gd name="T91" fmla="*/ 930 h 3636"/>
                <a:gd name="T92" fmla="*/ 756 w 3019"/>
                <a:gd name="T93" fmla="*/ 1048 h 3636"/>
                <a:gd name="T94" fmla="*/ 560 w 3019"/>
                <a:gd name="T95" fmla="*/ 672 h 3636"/>
                <a:gd name="T96" fmla="*/ 606 w 3019"/>
                <a:gd name="T97" fmla="*/ 1308 h 3636"/>
                <a:gd name="T98" fmla="*/ 304 w 3019"/>
                <a:gd name="T99" fmla="*/ 1364 h 3636"/>
                <a:gd name="T100" fmla="*/ 290 w 3019"/>
                <a:gd name="T101" fmla="*/ 1888 h 3636"/>
                <a:gd name="T102" fmla="*/ 816 w 3019"/>
                <a:gd name="T103" fmla="*/ 1878 h 3636"/>
                <a:gd name="T104" fmla="*/ 334 w 3019"/>
                <a:gd name="T105" fmla="*/ 2230 h 3636"/>
                <a:gd name="T106" fmla="*/ 876 w 3019"/>
                <a:gd name="T107" fmla="*/ 2210 h 3636"/>
                <a:gd name="T108" fmla="*/ 200 w 3019"/>
                <a:gd name="T109" fmla="*/ 2452 h 3636"/>
                <a:gd name="T110" fmla="*/ 828 w 3019"/>
                <a:gd name="T111" fmla="*/ 2552 h 3636"/>
                <a:gd name="T112" fmla="*/ 994 w 3019"/>
                <a:gd name="T113" fmla="*/ 2442 h 3636"/>
                <a:gd name="T114" fmla="*/ 484 w 3019"/>
                <a:gd name="T115" fmla="*/ 2962 h 3636"/>
                <a:gd name="T116" fmla="*/ 1179 w 3019"/>
                <a:gd name="T117" fmla="*/ 2898 h 3636"/>
                <a:gd name="T118" fmla="*/ 1287 w 3019"/>
                <a:gd name="T119" fmla="*/ 2732 h 3636"/>
                <a:gd name="T120" fmla="*/ 1485 w 3019"/>
                <a:gd name="T121" fmla="*/ 3380 h 3636"/>
                <a:gd name="T122" fmla="*/ 1531 w 3019"/>
                <a:gd name="T123" fmla="*/ 3188 h 3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19" h="3636">
                  <a:moveTo>
                    <a:pt x="2977" y="886"/>
                  </a:moveTo>
                  <a:lnTo>
                    <a:pt x="2977" y="886"/>
                  </a:lnTo>
                  <a:lnTo>
                    <a:pt x="2999" y="910"/>
                  </a:lnTo>
                  <a:lnTo>
                    <a:pt x="3019" y="934"/>
                  </a:lnTo>
                  <a:lnTo>
                    <a:pt x="3019" y="934"/>
                  </a:lnTo>
                  <a:lnTo>
                    <a:pt x="2965" y="976"/>
                  </a:lnTo>
                  <a:lnTo>
                    <a:pt x="2965" y="976"/>
                  </a:lnTo>
                  <a:lnTo>
                    <a:pt x="2947" y="952"/>
                  </a:lnTo>
                  <a:lnTo>
                    <a:pt x="2929" y="932"/>
                  </a:lnTo>
                  <a:lnTo>
                    <a:pt x="2929" y="932"/>
                  </a:lnTo>
                  <a:lnTo>
                    <a:pt x="2977" y="886"/>
                  </a:lnTo>
                  <a:lnTo>
                    <a:pt x="2977" y="886"/>
                  </a:lnTo>
                  <a:close/>
                  <a:moveTo>
                    <a:pt x="2897" y="512"/>
                  </a:moveTo>
                  <a:lnTo>
                    <a:pt x="2897" y="512"/>
                  </a:lnTo>
                  <a:lnTo>
                    <a:pt x="2929" y="548"/>
                  </a:lnTo>
                  <a:lnTo>
                    <a:pt x="2959" y="586"/>
                  </a:lnTo>
                  <a:lnTo>
                    <a:pt x="2959" y="586"/>
                  </a:lnTo>
                  <a:lnTo>
                    <a:pt x="2879" y="646"/>
                  </a:lnTo>
                  <a:lnTo>
                    <a:pt x="2879" y="646"/>
                  </a:lnTo>
                  <a:lnTo>
                    <a:pt x="2853" y="614"/>
                  </a:lnTo>
                  <a:lnTo>
                    <a:pt x="2825" y="582"/>
                  </a:lnTo>
                  <a:lnTo>
                    <a:pt x="2825" y="582"/>
                  </a:lnTo>
                  <a:lnTo>
                    <a:pt x="2897" y="512"/>
                  </a:lnTo>
                  <a:lnTo>
                    <a:pt x="2897" y="512"/>
                  </a:lnTo>
                  <a:close/>
                  <a:moveTo>
                    <a:pt x="2679" y="956"/>
                  </a:moveTo>
                  <a:lnTo>
                    <a:pt x="2679" y="956"/>
                  </a:lnTo>
                  <a:lnTo>
                    <a:pt x="2711" y="992"/>
                  </a:lnTo>
                  <a:lnTo>
                    <a:pt x="2743" y="1030"/>
                  </a:lnTo>
                  <a:lnTo>
                    <a:pt x="2743" y="1030"/>
                  </a:lnTo>
                  <a:lnTo>
                    <a:pt x="2663" y="1090"/>
                  </a:lnTo>
                  <a:lnTo>
                    <a:pt x="2663" y="1090"/>
                  </a:lnTo>
                  <a:lnTo>
                    <a:pt x="2637" y="1056"/>
                  </a:lnTo>
                  <a:lnTo>
                    <a:pt x="2607" y="1024"/>
                  </a:lnTo>
                  <a:lnTo>
                    <a:pt x="2607" y="1024"/>
                  </a:lnTo>
                  <a:lnTo>
                    <a:pt x="2679" y="956"/>
                  </a:lnTo>
                  <a:lnTo>
                    <a:pt x="2679" y="956"/>
                  </a:lnTo>
                  <a:close/>
                  <a:moveTo>
                    <a:pt x="1439" y="3568"/>
                  </a:moveTo>
                  <a:lnTo>
                    <a:pt x="1439" y="3568"/>
                  </a:lnTo>
                  <a:lnTo>
                    <a:pt x="1393" y="3558"/>
                  </a:lnTo>
                  <a:lnTo>
                    <a:pt x="1349" y="3544"/>
                  </a:lnTo>
                  <a:lnTo>
                    <a:pt x="1305" y="3530"/>
                  </a:lnTo>
                  <a:lnTo>
                    <a:pt x="1261" y="3514"/>
                  </a:lnTo>
                  <a:lnTo>
                    <a:pt x="1261" y="3514"/>
                  </a:lnTo>
                  <a:lnTo>
                    <a:pt x="1303" y="3394"/>
                  </a:lnTo>
                  <a:lnTo>
                    <a:pt x="1303" y="3394"/>
                  </a:lnTo>
                  <a:lnTo>
                    <a:pt x="1385" y="3420"/>
                  </a:lnTo>
                  <a:lnTo>
                    <a:pt x="1469" y="3444"/>
                  </a:lnTo>
                  <a:lnTo>
                    <a:pt x="1469" y="3444"/>
                  </a:lnTo>
                  <a:lnTo>
                    <a:pt x="1439" y="3568"/>
                  </a:lnTo>
                  <a:lnTo>
                    <a:pt x="1439" y="3568"/>
                  </a:lnTo>
                  <a:close/>
                  <a:moveTo>
                    <a:pt x="2237" y="3256"/>
                  </a:moveTo>
                  <a:lnTo>
                    <a:pt x="2237" y="3256"/>
                  </a:lnTo>
                  <a:lnTo>
                    <a:pt x="2161" y="3274"/>
                  </a:lnTo>
                  <a:lnTo>
                    <a:pt x="2085" y="3288"/>
                  </a:lnTo>
                  <a:lnTo>
                    <a:pt x="2085" y="3288"/>
                  </a:lnTo>
                  <a:lnTo>
                    <a:pt x="2065" y="3162"/>
                  </a:lnTo>
                  <a:lnTo>
                    <a:pt x="2065" y="3162"/>
                  </a:lnTo>
                  <a:lnTo>
                    <a:pt x="2135" y="3148"/>
                  </a:lnTo>
                  <a:lnTo>
                    <a:pt x="2203" y="3132"/>
                  </a:lnTo>
                  <a:lnTo>
                    <a:pt x="2203" y="3132"/>
                  </a:lnTo>
                  <a:lnTo>
                    <a:pt x="2237" y="3256"/>
                  </a:lnTo>
                  <a:lnTo>
                    <a:pt x="2237" y="3256"/>
                  </a:lnTo>
                  <a:close/>
                  <a:moveTo>
                    <a:pt x="2115" y="3078"/>
                  </a:moveTo>
                  <a:lnTo>
                    <a:pt x="2115" y="3078"/>
                  </a:lnTo>
                  <a:lnTo>
                    <a:pt x="2081" y="3086"/>
                  </a:lnTo>
                  <a:lnTo>
                    <a:pt x="2045" y="3092"/>
                  </a:lnTo>
                  <a:lnTo>
                    <a:pt x="2045" y="3092"/>
                  </a:lnTo>
                  <a:lnTo>
                    <a:pt x="2033" y="3024"/>
                  </a:lnTo>
                  <a:lnTo>
                    <a:pt x="2033" y="3024"/>
                  </a:lnTo>
                  <a:lnTo>
                    <a:pt x="2065" y="3018"/>
                  </a:lnTo>
                  <a:lnTo>
                    <a:pt x="2097" y="3010"/>
                  </a:lnTo>
                  <a:lnTo>
                    <a:pt x="2097" y="3010"/>
                  </a:lnTo>
                  <a:lnTo>
                    <a:pt x="2115" y="3078"/>
                  </a:lnTo>
                  <a:lnTo>
                    <a:pt x="2115" y="3078"/>
                  </a:lnTo>
                  <a:close/>
                  <a:moveTo>
                    <a:pt x="2135" y="2882"/>
                  </a:moveTo>
                  <a:lnTo>
                    <a:pt x="2135" y="2882"/>
                  </a:lnTo>
                  <a:lnTo>
                    <a:pt x="2099" y="2890"/>
                  </a:lnTo>
                  <a:lnTo>
                    <a:pt x="2065" y="2896"/>
                  </a:lnTo>
                  <a:lnTo>
                    <a:pt x="2065" y="2896"/>
                  </a:lnTo>
                  <a:lnTo>
                    <a:pt x="2053" y="2816"/>
                  </a:lnTo>
                  <a:lnTo>
                    <a:pt x="2053" y="2816"/>
                  </a:lnTo>
                  <a:lnTo>
                    <a:pt x="2083" y="2812"/>
                  </a:lnTo>
                  <a:lnTo>
                    <a:pt x="2113" y="2804"/>
                  </a:lnTo>
                  <a:lnTo>
                    <a:pt x="2113" y="2804"/>
                  </a:lnTo>
                  <a:lnTo>
                    <a:pt x="2135" y="2882"/>
                  </a:lnTo>
                  <a:lnTo>
                    <a:pt x="2135" y="2882"/>
                  </a:lnTo>
                  <a:close/>
                  <a:moveTo>
                    <a:pt x="1937" y="3206"/>
                  </a:moveTo>
                  <a:lnTo>
                    <a:pt x="1937" y="3206"/>
                  </a:lnTo>
                  <a:lnTo>
                    <a:pt x="1929" y="3206"/>
                  </a:lnTo>
                  <a:lnTo>
                    <a:pt x="1929" y="3206"/>
                  </a:lnTo>
                  <a:lnTo>
                    <a:pt x="1889" y="3208"/>
                  </a:lnTo>
                  <a:lnTo>
                    <a:pt x="1849" y="3210"/>
                  </a:lnTo>
                  <a:lnTo>
                    <a:pt x="1849" y="3210"/>
                  </a:lnTo>
                  <a:lnTo>
                    <a:pt x="1849" y="3130"/>
                  </a:lnTo>
                  <a:lnTo>
                    <a:pt x="1849" y="3130"/>
                  </a:lnTo>
                  <a:lnTo>
                    <a:pt x="1885" y="3128"/>
                  </a:lnTo>
                  <a:lnTo>
                    <a:pt x="1921" y="3126"/>
                  </a:lnTo>
                  <a:lnTo>
                    <a:pt x="1921" y="3126"/>
                  </a:lnTo>
                  <a:lnTo>
                    <a:pt x="1929" y="3126"/>
                  </a:lnTo>
                  <a:lnTo>
                    <a:pt x="1929" y="3126"/>
                  </a:lnTo>
                  <a:lnTo>
                    <a:pt x="1937" y="3206"/>
                  </a:lnTo>
                  <a:lnTo>
                    <a:pt x="1937" y="3206"/>
                  </a:lnTo>
                  <a:close/>
                  <a:moveTo>
                    <a:pt x="1971" y="3006"/>
                  </a:moveTo>
                  <a:lnTo>
                    <a:pt x="1971" y="3006"/>
                  </a:lnTo>
                  <a:lnTo>
                    <a:pt x="1959" y="3006"/>
                  </a:lnTo>
                  <a:lnTo>
                    <a:pt x="1959" y="3006"/>
                  </a:lnTo>
                  <a:lnTo>
                    <a:pt x="1905" y="3010"/>
                  </a:lnTo>
                  <a:lnTo>
                    <a:pt x="1849" y="3010"/>
                  </a:lnTo>
                  <a:lnTo>
                    <a:pt x="1849" y="3010"/>
                  </a:lnTo>
                  <a:lnTo>
                    <a:pt x="1851" y="2882"/>
                  </a:lnTo>
                  <a:lnTo>
                    <a:pt x="1851" y="2882"/>
                  </a:lnTo>
                  <a:lnTo>
                    <a:pt x="1899" y="2882"/>
                  </a:lnTo>
                  <a:lnTo>
                    <a:pt x="1949" y="2878"/>
                  </a:lnTo>
                  <a:lnTo>
                    <a:pt x="1949" y="2878"/>
                  </a:lnTo>
                  <a:lnTo>
                    <a:pt x="1959" y="2878"/>
                  </a:lnTo>
                  <a:lnTo>
                    <a:pt x="1959" y="2878"/>
                  </a:lnTo>
                  <a:lnTo>
                    <a:pt x="1971" y="3006"/>
                  </a:lnTo>
                  <a:lnTo>
                    <a:pt x="1971" y="3006"/>
                  </a:lnTo>
                  <a:close/>
                  <a:moveTo>
                    <a:pt x="1937" y="3528"/>
                  </a:moveTo>
                  <a:lnTo>
                    <a:pt x="1937" y="3528"/>
                  </a:lnTo>
                  <a:lnTo>
                    <a:pt x="1927" y="3530"/>
                  </a:lnTo>
                  <a:lnTo>
                    <a:pt x="1927" y="3530"/>
                  </a:lnTo>
                  <a:lnTo>
                    <a:pt x="1887" y="3532"/>
                  </a:lnTo>
                  <a:lnTo>
                    <a:pt x="1845" y="3532"/>
                  </a:lnTo>
                  <a:lnTo>
                    <a:pt x="1845" y="3532"/>
                  </a:lnTo>
                  <a:lnTo>
                    <a:pt x="1845" y="3468"/>
                  </a:lnTo>
                  <a:lnTo>
                    <a:pt x="1845" y="3468"/>
                  </a:lnTo>
                  <a:lnTo>
                    <a:pt x="1883" y="3468"/>
                  </a:lnTo>
                  <a:lnTo>
                    <a:pt x="1923" y="3466"/>
                  </a:lnTo>
                  <a:lnTo>
                    <a:pt x="1923" y="3466"/>
                  </a:lnTo>
                  <a:lnTo>
                    <a:pt x="1931" y="3464"/>
                  </a:lnTo>
                  <a:lnTo>
                    <a:pt x="1931" y="3464"/>
                  </a:lnTo>
                  <a:lnTo>
                    <a:pt x="1937" y="3528"/>
                  </a:lnTo>
                  <a:lnTo>
                    <a:pt x="1937" y="3528"/>
                  </a:lnTo>
                  <a:close/>
                  <a:moveTo>
                    <a:pt x="2505" y="3298"/>
                  </a:moveTo>
                  <a:lnTo>
                    <a:pt x="2505" y="3298"/>
                  </a:lnTo>
                  <a:lnTo>
                    <a:pt x="2467" y="3314"/>
                  </a:lnTo>
                  <a:lnTo>
                    <a:pt x="2427" y="3328"/>
                  </a:lnTo>
                  <a:lnTo>
                    <a:pt x="2427" y="3328"/>
                  </a:lnTo>
                  <a:lnTo>
                    <a:pt x="2407" y="3268"/>
                  </a:lnTo>
                  <a:lnTo>
                    <a:pt x="2407" y="3268"/>
                  </a:lnTo>
                  <a:lnTo>
                    <a:pt x="2443" y="3254"/>
                  </a:lnTo>
                  <a:lnTo>
                    <a:pt x="2477" y="3240"/>
                  </a:lnTo>
                  <a:lnTo>
                    <a:pt x="2477" y="3240"/>
                  </a:lnTo>
                  <a:lnTo>
                    <a:pt x="2505" y="3298"/>
                  </a:lnTo>
                  <a:lnTo>
                    <a:pt x="2505" y="3298"/>
                  </a:lnTo>
                  <a:close/>
                  <a:moveTo>
                    <a:pt x="2341" y="2906"/>
                  </a:moveTo>
                  <a:lnTo>
                    <a:pt x="2341" y="2906"/>
                  </a:lnTo>
                  <a:lnTo>
                    <a:pt x="2287" y="2790"/>
                  </a:lnTo>
                  <a:lnTo>
                    <a:pt x="2287" y="2790"/>
                  </a:lnTo>
                  <a:lnTo>
                    <a:pt x="2237" y="2810"/>
                  </a:lnTo>
                  <a:lnTo>
                    <a:pt x="2185" y="2830"/>
                  </a:lnTo>
                  <a:lnTo>
                    <a:pt x="2185" y="2830"/>
                  </a:lnTo>
                  <a:lnTo>
                    <a:pt x="2225" y="2952"/>
                  </a:lnTo>
                  <a:lnTo>
                    <a:pt x="2225" y="2952"/>
                  </a:lnTo>
                  <a:lnTo>
                    <a:pt x="2283" y="2930"/>
                  </a:lnTo>
                  <a:lnTo>
                    <a:pt x="2341" y="2906"/>
                  </a:lnTo>
                  <a:lnTo>
                    <a:pt x="2341" y="2906"/>
                  </a:lnTo>
                  <a:close/>
                  <a:moveTo>
                    <a:pt x="2585" y="3444"/>
                  </a:moveTo>
                  <a:lnTo>
                    <a:pt x="2585" y="3444"/>
                  </a:lnTo>
                  <a:lnTo>
                    <a:pt x="2531" y="3326"/>
                  </a:lnTo>
                  <a:lnTo>
                    <a:pt x="2531" y="3326"/>
                  </a:lnTo>
                  <a:lnTo>
                    <a:pt x="2451" y="3360"/>
                  </a:lnTo>
                  <a:lnTo>
                    <a:pt x="2369" y="3390"/>
                  </a:lnTo>
                  <a:lnTo>
                    <a:pt x="2369" y="3390"/>
                  </a:lnTo>
                  <a:lnTo>
                    <a:pt x="2411" y="3512"/>
                  </a:lnTo>
                  <a:lnTo>
                    <a:pt x="2411" y="3512"/>
                  </a:lnTo>
                  <a:lnTo>
                    <a:pt x="2455" y="3496"/>
                  </a:lnTo>
                  <a:lnTo>
                    <a:pt x="2499" y="3480"/>
                  </a:lnTo>
                  <a:lnTo>
                    <a:pt x="2541" y="3462"/>
                  </a:lnTo>
                  <a:lnTo>
                    <a:pt x="2585" y="3444"/>
                  </a:lnTo>
                  <a:lnTo>
                    <a:pt x="2585" y="3444"/>
                  </a:lnTo>
                  <a:close/>
                  <a:moveTo>
                    <a:pt x="2615" y="608"/>
                  </a:moveTo>
                  <a:lnTo>
                    <a:pt x="2615" y="608"/>
                  </a:lnTo>
                  <a:lnTo>
                    <a:pt x="2657" y="634"/>
                  </a:lnTo>
                  <a:lnTo>
                    <a:pt x="2657" y="634"/>
                  </a:lnTo>
                  <a:lnTo>
                    <a:pt x="2699" y="664"/>
                  </a:lnTo>
                  <a:lnTo>
                    <a:pt x="2743" y="696"/>
                  </a:lnTo>
                  <a:lnTo>
                    <a:pt x="2743" y="696"/>
                  </a:lnTo>
                  <a:lnTo>
                    <a:pt x="2663" y="798"/>
                  </a:lnTo>
                  <a:lnTo>
                    <a:pt x="2663" y="798"/>
                  </a:lnTo>
                  <a:lnTo>
                    <a:pt x="2625" y="770"/>
                  </a:lnTo>
                  <a:lnTo>
                    <a:pt x="2585" y="742"/>
                  </a:lnTo>
                  <a:lnTo>
                    <a:pt x="2585" y="742"/>
                  </a:lnTo>
                  <a:lnTo>
                    <a:pt x="2547" y="718"/>
                  </a:lnTo>
                  <a:lnTo>
                    <a:pt x="2547" y="718"/>
                  </a:lnTo>
                  <a:lnTo>
                    <a:pt x="2615" y="608"/>
                  </a:lnTo>
                  <a:lnTo>
                    <a:pt x="2615" y="608"/>
                  </a:lnTo>
                  <a:close/>
                  <a:moveTo>
                    <a:pt x="2171" y="432"/>
                  </a:moveTo>
                  <a:lnTo>
                    <a:pt x="2171" y="432"/>
                  </a:lnTo>
                  <a:lnTo>
                    <a:pt x="2247" y="450"/>
                  </a:lnTo>
                  <a:lnTo>
                    <a:pt x="2321" y="472"/>
                  </a:lnTo>
                  <a:lnTo>
                    <a:pt x="2321" y="472"/>
                  </a:lnTo>
                  <a:lnTo>
                    <a:pt x="2279" y="594"/>
                  </a:lnTo>
                  <a:lnTo>
                    <a:pt x="2279" y="594"/>
                  </a:lnTo>
                  <a:lnTo>
                    <a:pt x="2211" y="574"/>
                  </a:lnTo>
                  <a:lnTo>
                    <a:pt x="2143" y="558"/>
                  </a:lnTo>
                  <a:lnTo>
                    <a:pt x="2143" y="558"/>
                  </a:lnTo>
                  <a:lnTo>
                    <a:pt x="2171" y="432"/>
                  </a:lnTo>
                  <a:lnTo>
                    <a:pt x="2171" y="432"/>
                  </a:lnTo>
                  <a:close/>
                  <a:moveTo>
                    <a:pt x="2085" y="818"/>
                  </a:moveTo>
                  <a:lnTo>
                    <a:pt x="2085" y="818"/>
                  </a:lnTo>
                  <a:lnTo>
                    <a:pt x="2141" y="832"/>
                  </a:lnTo>
                  <a:lnTo>
                    <a:pt x="2195" y="848"/>
                  </a:lnTo>
                  <a:lnTo>
                    <a:pt x="2195" y="848"/>
                  </a:lnTo>
                  <a:lnTo>
                    <a:pt x="2155" y="972"/>
                  </a:lnTo>
                  <a:lnTo>
                    <a:pt x="2155" y="972"/>
                  </a:lnTo>
                  <a:lnTo>
                    <a:pt x="2107" y="956"/>
                  </a:lnTo>
                  <a:lnTo>
                    <a:pt x="2057" y="944"/>
                  </a:lnTo>
                  <a:lnTo>
                    <a:pt x="2057" y="944"/>
                  </a:lnTo>
                  <a:lnTo>
                    <a:pt x="2085" y="818"/>
                  </a:lnTo>
                  <a:lnTo>
                    <a:pt x="2085" y="818"/>
                  </a:lnTo>
                  <a:close/>
                  <a:moveTo>
                    <a:pt x="1695" y="406"/>
                  </a:moveTo>
                  <a:lnTo>
                    <a:pt x="1695" y="406"/>
                  </a:lnTo>
                  <a:lnTo>
                    <a:pt x="1771" y="400"/>
                  </a:lnTo>
                  <a:lnTo>
                    <a:pt x="1851" y="398"/>
                  </a:lnTo>
                  <a:lnTo>
                    <a:pt x="1851" y="398"/>
                  </a:lnTo>
                  <a:lnTo>
                    <a:pt x="1851" y="526"/>
                  </a:lnTo>
                  <a:lnTo>
                    <a:pt x="1851" y="526"/>
                  </a:lnTo>
                  <a:lnTo>
                    <a:pt x="1779" y="528"/>
                  </a:lnTo>
                  <a:lnTo>
                    <a:pt x="1709" y="534"/>
                  </a:lnTo>
                  <a:lnTo>
                    <a:pt x="1709" y="534"/>
                  </a:lnTo>
                  <a:lnTo>
                    <a:pt x="1695" y="406"/>
                  </a:lnTo>
                  <a:lnTo>
                    <a:pt x="1695" y="406"/>
                  </a:lnTo>
                  <a:close/>
                  <a:moveTo>
                    <a:pt x="1737" y="800"/>
                  </a:moveTo>
                  <a:lnTo>
                    <a:pt x="1737" y="800"/>
                  </a:lnTo>
                  <a:lnTo>
                    <a:pt x="1795" y="796"/>
                  </a:lnTo>
                  <a:lnTo>
                    <a:pt x="1851" y="794"/>
                  </a:lnTo>
                  <a:lnTo>
                    <a:pt x="1851" y="794"/>
                  </a:lnTo>
                  <a:lnTo>
                    <a:pt x="1851" y="922"/>
                  </a:lnTo>
                  <a:lnTo>
                    <a:pt x="1851" y="922"/>
                  </a:lnTo>
                  <a:lnTo>
                    <a:pt x="1801" y="924"/>
                  </a:lnTo>
                  <a:lnTo>
                    <a:pt x="1751" y="928"/>
                  </a:lnTo>
                  <a:lnTo>
                    <a:pt x="1751" y="928"/>
                  </a:lnTo>
                  <a:lnTo>
                    <a:pt x="1737" y="800"/>
                  </a:lnTo>
                  <a:lnTo>
                    <a:pt x="1737" y="800"/>
                  </a:lnTo>
                  <a:close/>
                  <a:moveTo>
                    <a:pt x="1673" y="208"/>
                  </a:moveTo>
                  <a:lnTo>
                    <a:pt x="1673" y="208"/>
                  </a:lnTo>
                  <a:lnTo>
                    <a:pt x="1761" y="202"/>
                  </a:lnTo>
                  <a:lnTo>
                    <a:pt x="1849" y="198"/>
                  </a:lnTo>
                  <a:lnTo>
                    <a:pt x="1849" y="198"/>
                  </a:lnTo>
                  <a:lnTo>
                    <a:pt x="1849" y="328"/>
                  </a:lnTo>
                  <a:lnTo>
                    <a:pt x="1849" y="328"/>
                  </a:lnTo>
                  <a:lnTo>
                    <a:pt x="1769" y="330"/>
                  </a:lnTo>
                  <a:lnTo>
                    <a:pt x="1687" y="336"/>
                  </a:lnTo>
                  <a:lnTo>
                    <a:pt x="1687" y="336"/>
                  </a:lnTo>
                  <a:lnTo>
                    <a:pt x="1673" y="208"/>
                  </a:lnTo>
                  <a:lnTo>
                    <a:pt x="1673" y="208"/>
                  </a:lnTo>
                  <a:close/>
                  <a:moveTo>
                    <a:pt x="1651" y="12"/>
                  </a:moveTo>
                  <a:lnTo>
                    <a:pt x="1651" y="12"/>
                  </a:lnTo>
                  <a:lnTo>
                    <a:pt x="1699" y="6"/>
                  </a:lnTo>
                  <a:lnTo>
                    <a:pt x="1749" y="4"/>
                  </a:lnTo>
                  <a:lnTo>
                    <a:pt x="1799" y="2"/>
                  </a:lnTo>
                  <a:lnTo>
                    <a:pt x="1849" y="0"/>
                  </a:lnTo>
                  <a:lnTo>
                    <a:pt x="1849" y="0"/>
                  </a:lnTo>
                  <a:lnTo>
                    <a:pt x="1849" y="130"/>
                  </a:lnTo>
                  <a:lnTo>
                    <a:pt x="1849" y="130"/>
                  </a:lnTo>
                  <a:lnTo>
                    <a:pt x="1803" y="130"/>
                  </a:lnTo>
                  <a:lnTo>
                    <a:pt x="1757" y="132"/>
                  </a:lnTo>
                  <a:lnTo>
                    <a:pt x="1711" y="136"/>
                  </a:lnTo>
                  <a:lnTo>
                    <a:pt x="1665" y="140"/>
                  </a:lnTo>
                  <a:lnTo>
                    <a:pt x="1665" y="140"/>
                  </a:lnTo>
                  <a:lnTo>
                    <a:pt x="1651" y="12"/>
                  </a:lnTo>
                  <a:lnTo>
                    <a:pt x="1651" y="12"/>
                  </a:lnTo>
                  <a:close/>
                  <a:moveTo>
                    <a:pt x="1237" y="534"/>
                  </a:moveTo>
                  <a:lnTo>
                    <a:pt x="1237" y="534"/>
                  </a:lnTo>
                  <a:lnTo>
                    <a:pt x="1309" y="504"/>
                  </a:lnTo>
                  <a:lnTo>
                    <a:pt x="1381" y="476"/>
                  </a:lnTo>
                  <a:lnTo>
                    <a:pt x="1381" y="476"/>
                  </a:lnTo>
                  <a:lnTo>
                    <a:pt x="1423" y="598"/>
                  </a:lnTo>
                  <a:lnTo>
                    <a:pt x="1423" y="598"/>
                  </a:lnTo>
                  <a:lnTo>
                    <a:pt x="1357" y="622"/>
                  </a:lnTo>
                  <a:lnTo>
                    <a:pt x="1291" y="652"/>
                  </a:lnTo>
                  <a:lnTo>
                    <a:pt x="1291" y="652"/>
                  </a:lnTo>
                  <a:lnTo>
                    <a:pt x="1237" y="534"/>
                  </a:lnTo>
                  <a:lnTo>
                    <a:pt x="1237" y="534"/>
                  </a:lnTo>
                  <a:close/>
                  <a:moveTo>
                    <a:pt x="1405" y="894"/>
                  </a:moveTo>
                  <a:lnTo>
                    <a:pt x="1405" y="894"/>
                  </a:lnTo>
                  <a:lnTo>
                    <a:pt x="1457" y="870"/>
                  </a:lnTo>
                  <a:lnTo>
                    <a:pt x="1511" y="852"/>
                  </a:lnTo>
                  <a:lnTo>
                    <a:pt x="1511" y="852"/>
                  </a:lnTo>
                  <a:lnTo>
                    <a:pt x="1553" y="974"/>
                  </a:lnTo>
                  <a:lnTo>
                    <a:pt x="1553" y="974"/>
                  </a:lnTo>
                  <a:lnTo>
                    <a:pt x="1505" y="990"/>
                  </a:lnTo>
                  <a:lnTo>
                    <a:pt x="1459" y="1010"/>
                  </a:lnTo>
                  <a:lnTo>
                    <a:pt x="1459" y="1010"/>
                  </a:lnTo>
                  <a:lnTo>
                    <a:pt x="1405" y="894"/>
                  </a:lnTo>
                  <a:lnTo>
                    <a:pt x="1405" y="894"/>
                  </a:lnTo>
                  <a:close/>
                  <a:moveTo>
                    <a:pt x="1153" y="354"/>
                  </a:moveTo>
                  <a:lnTo>
                    <a:pt x="1153" y="354"/>
                  </a:lnTo>
                  <a:lnTo>
                    <a:pt x="1233" y="320"/>
                  </a:lnTo>
                  <a:lnTo>
                    <a:pt x="1317" y="288"/>
                  </a:lnTo>
                  <a:lnTo>
                    <a:pt x="1317" y="288"/>
                  </a:lnTo>
                  <a:lnTo>
                    <a:pt x="1359" y="410"/>
                  </a:lnTo>
                  <a:lnTo>
                    <a:pt x="1359" y="410"/>
                  </a:lnTo>
                  <a:lnTo>
                    <a:pt x="1283" y="438"/>
                  </a:lnTo>
                  <a:lnTo>
                    <a:pt x="1207" y="472"/>
                  </a:lnTo>
                  <a:lnTo>
                    <a:pt x="1207" y="472"/>
                  </a:lnTo>
                  <a:lnTo>
                    <a:pt x="1153" y="354"/>
                  </a:lnTo>
                  <a:lnTo>
                    <a:pt x="1153" y="354"/>
                  </a:lnTo>
                  <a:close/>
                  <a:moveTo>
                    <a:pt x="1068" y="176"/>
                  </a:moveTo>
                  <a:lnTo>
                    <a:pt x="1068" y="176"/>
                  </a:lnTo>
                  <a:lnTo>
                    <a:pt x="1123" y="292"/>
                  </a:lnTo>
                  <a:lnTo>
                    <a:pt x="1123" y="292"/>
                  </a:lnTo>
                  <a:lnTo>
                    <a:pt x="1165" y="272"/>
                  </a:lnTo>
                  <a:lnTo>
                    <a:pt x="1207" y="256"/>
                  </a:lnTo>
                  <a:lnTo>
                    <a:pt x="1251" y="238"/>
                  </a:lnTo>
                  <a:lnTo>
                    <a:pt x="1295" y="222"/>
                  </a:lnTo>
                  <a:lnTo>
                    <a:pt x="1295" y="222"/>
                  </a:lnTo>
                  <a:lnTo>
                    <a:pt x="1253" y="100"/>
                  </a:lnTo>
                  <a:lnTo>
                    <a:pt x="1253" y="100"/>
                  </a:lnTo>
                  <a:lnTo>
                    <a:pt x="1205" y="118"/>
                  </a:lnTo>
                  <a:lnTo>
                    <a:pt x="1159" y="136"/>
                  </a:lnTo>
                  <a:lnTo>
                    <a:pt x="1113" y="154"/>
                  </a:lnTo>
                  <a:lnTo>
                    <a:pt x="1068" y="176"/>
                  </a:lnTo>
                  <a:lnTo>
                    <a:pt x="1068" y="176"/>
                  </a:lnTo>
                  <a:close/>
                  <a:moveTo>
                    <a:pt x="836" y="810"/>
                  </a:moveTo>
                  <a:lnTo>
                    <a:pt x="836" y="810"/>
                  </a:lnTo>
                  <a:lnTo>
                    <a:pt x="894" y="758"/>
                  </a:lnTo>
                  <a:lnTo>
                    <a:pt x="954" y="708"/>
                  </a:lnTo>
                  <a:lnTo>
                    <a:pt x="954" y="708"/>
                  </a:lnTo>
                  <a:lnTo>
                    <a:pt x="1034" y="810"/>
                  </a:lnTo>
                  <a:lnTo>
                    <a:pt x="1034" y="810"/>
                  </a:lnTo>
                  <a:lnTo>
                    <a:pt x="978" y="854"/>
                  </a:lnTo>
                  <a:lnTo>
                    <a:pt x="924" y="904"/>
                  </a:lnTo>
                  <a:lnTo>
                    <a:pt x="924" y="904"/>
                  </a:lnTo>
                  <a:lnTo>
                    <a:pt x="836" y="810"/>
                  </a:lnTo>
                  <a:lnTo>
                    <a:pt x="836" y="810"/>
                  </a:lnTo>
                  <a:close/>
                  <a:moveTo>
                    <a:pt x="974" y="954"/>
                  </a:moveTo>
                  <a:lnTo>
                    <a:pt x="974" y="954"/>
                  </a:lnTo>
                  <a:lnTo>
                    <a:pt x="1062" y="1046"/>
                  </a:lnTo>
                  <a:lnTo>
                    <a:pt x="1062" y="1046"/>
                  </a:lnTo>
                  <a:lnTo>
                    <a:pt x="1109" y="1004"/>
                  </a:lnTo>
                  <a:lnTo>
                    <a:pt x="1157" y="966"/>
                  </a:lnTo>
                  <a:lnTo>
                    <a:pt x="1157" y="966"/>
                  </a:lnTo>
                  <a:lnTo>
                    <a:pt x="1076" y="864"/>
                  </a:lnTo>
                  <a:lnTo>
                    <a:pt x="1076" y="864"/>
                  </a:lnTo>
                  <a:lnTo>
                    <a:pt x="1024" y="908"/>
                  </a:lnTo>
                  <a:lnTo>
                    <a:pt x="974" y="954"/>
                  </a:lnTo>
                  <a:lnTo>
                    <a:pt x="974" y="954"/>
                  </a:lnTo>
                  <a:close/>
                  <a:moveTo>
                    <a:pt x="1113" y="1096"/>
                  </a:moveTo>
                  <a:lnTo>
                    <a:pt x="1113" y="1096"/>
                  </a:lnTo>
                  <a:lnTo>
                    <a:pt x="1155" y="1056"/>
                  </a:lnTo>
                  <a:lnTo>
                    <a:pt x="1199" y="1020"/>
                  </a:lnTo>
                  <a:lnTo>
                    <a:pt x="1199" y="1020"/>
                  </a:lnTo>
                  <a:lnTo>
                    <a:pt x="1279" y="1122"/>
                  </a:lnTo>
                  <a:lnTo>
                    <a:pt x="1279" y="1122"/>
                  </a:lnTo>
                  <a:lnTo>
                    <a:pt x="1239" y="1154"/>
                  </a:lnTo>
                  <a:lnTo>
                    <a:pt x="1203" y="1188"/>
                  </a:lnTo>
                  <a:lnTo>
                    <a:pt x="1203" y="1188"/>
                  </a:lnTo>
                  <a:lnTo>
                    <a:pt x="1113" y="1096"/>
                  </a:lnTo>
                  <a:lnTo>
                    <a:pt x="1113" y="1096"/>
                  </a:lnTo>
                  <a:close/>
                  <a:moveTo>
                    <a:pt x="698" y="668"/>
                  </a:moveTo>
                  <a:lnTo>
                    <a:pt x="698" y="668"/>
                  </a:lnTo>
                  <a:lnTo>
                    <a:pt x="786" y="762"/>
                  </a:lnTo>
                  <a:lnTo>
                    <a:pt x="786" y="762"/>
                  </a:lnTo>
                  <a:lnTo>
                    <a:pt x="848" y="706"/>
                  </a:lnTo>
                  <a:lnTo>
                    <a:pt x="912" y="652"/>
                  </a:lnTo>
                  <a:lnTo>
                    <a:pt x="912" y="652"/>
                  </a:lnTo>
                  <a:lnTo>
                    <a:pt x="832" y="550"/>
                  </a:lnTo>
                  <a:lnTo>
                    <a:pt x="832" y="550"/>
                  </a:lnTo>
                  <a:lnTo>
                    <a:pt x="764" y="608"/>
                  </a:lnTo>
                  <a:lnTo>
                    <a:pt x="730" y="638"/>
                  </a:lnTo>
                  <a:lnTo>
                    <a:pt x="698" y="668"/>
                  </a:lnTo>
                  <a:lnTo>
                    <a:pt x="698" y="668"/>
                  </a:lnTo>
                  <a:close/>
                  <a:moveTo>
                    <a:pt x="560" y="526"/>
                  </a:moveTo>
                  <a:lnTo>
                    <a:pt x="560" y="526"/>
                  </a:lnTo>
                  <a:lnTo>
                    <a:pt x="596" y="492"/>
                  </a:lnTo>
                  <a:lnTo>
                    <a:pt x="632" y="458"/>
                  </a:lnTo>
                  <a:lnTo>
                    <a:pt x="672" y="426"/>
                  </a:lnTo>
                  <a:lnTo>
                    <a:pt x="710" y="394"/>
                  </a:lnTo>
                  <a:lnTo>
                    <a:pt x="710" y="394"/>
                  </a:lnTo>
                  <a:lnTo>
                    <a:pt x="790" y="496"/>
                  </a:lnTo>
                  <a:lnTo>
                    <a:pt x="790" y="496"/>
                  </a:lnTo>
                  <a:lnTo>
                    <a:pt x="754" y="526"/>
                  </a:lnTo>
                  <a:lnTo>
                    <a:pt x="718" y="556"/>
                  </a:lnTo>
                  <a:lnTo>
                    <a:pt x="682" y="586"/>
                  </a:lnTo>
                  <a:lnTo>
                    <a:pt x="648" y="618"/>
                  </a:lnTo>
                  <a:lnTo>
                    <a:pt x="648" y="618"/>
                  </a:lnTo>
                  <a:lnTo>
                    <a:pt x="560" y="526"/>
                  </a:lnTo>
                  <a:lnTo>
                    <a:pt x="560" y="526"/>
                  </a:lnTo>
                  <a:close/>
                  <a:moveTo>
                    <a:pt x="552" y="1192"/>
                  </a:moveTo>
                  <a:lnTo>
                    <a:pt x="552" y="1192"/>
                  </a:lnTo>
                  <a:lnTo>
                    <a:pt x="590" y="1126"/>
                  </a:lnTo>
                  <a:lnTo>
                    <a:pt x="630" y="1060"/>
                  </a:lnTo>
                  <a:lnTo>
                    <a:pt x="630" y="1060"/>
                  </a:lnTo>
                  <a:lnTo>
                    <a:pt x="632" y="1056"/>
                  </a:lnTo>
                  <a:lnTo>
                    <a:pt x="632" y="1056"/>
                  </a:lnTo>
                  <a:lnTo>
                    <a:pt x="740" y="1128"/>
                  </a:lnTo>
                  <a:lnTo>
                    <a:pt x="740" y="1128"/>
                  </a:lnTo>
                  <a:lnTo>
                    <a:pt x="738" y="1130"/>
                  </a:lnTo>
                  <a:lnTo>
                    <a:pt x="738" y="1130"/>
                  </a:lnTo>
                  <a:lnTo>
                    <a:pt x="700" y="1190"/>
                  </a:lnTo>
                  <a:lnTo>
                    <a:pt x="668" y="1252"/>
                  </a:lnTo>
                  <a:lnTo>
                    <a:pt x="668" y="1252"/>
                  </a:lnTo>
                  <a:lnTo>
                    <a:pt x="552" y="1192"/>
                  </a:lnTo>
                  <a:lnTo>
                    <a:pt x="552" y="1192"/>
                  </a:lnTo>
                  <a:close/>
                  <a:moveTo>
                    <a:pt x="730" y="1284"/>
                  </a:moveTo>
                  <a:lnTo>
                    <a:pt x="730" y="1284"/>
                  </a:lnTo>
                  <a:lnTo>
                    <a:pt x="844" y="1342"/>
                  </a:lnTo>
                  <a:lnTo>
                    <a:pt x="844" y="1342"/>
                  </a:lnTo>
                  <a:lnTo>
                    <a:pt x="872" y="1290"/>
                  </a:lnTo>
                  <a:lnTo>
                    <a:pt x="904" y="1240"/>
                  </a:lnTo>
                  <a:lnTo>
                    <a:pt x="904" y="1240"/>
                  </a:lnTo>
                  <a:lnTo>
                    <a:pt x="906" y="1236"/>
                  </a:lnTo>
                  <a:lnTo>
                    <a:pt x="906" y="1236"/>
                  </a:lnTo>
                  <a:lnTo>
                    <a:pt x="798" y="1166"/>
                  </a:lnTo>
                  <a:lnTo>
                    <a:pt x="798" y="1166"/>
                  </a:lnTo>
                  <a:lnTo>
                    <a:pt x="796" y="1168"/>
                  </a:lnTo>
                  <a:lnTo>
                    <a:pt x="796" y="1168"/>
                  </a:lnTo>
                  <a:lnTo>
                    <a:pt x="762" y="1226"/>
                  </a:lnTo>
                  <a:lnTo>
                    <a:pt x="730" y="1284"/>
                  </a:lnTo>
                  <a:lnTo>
                    <a:pt x="730" y="1284"/>
                  </a:lnTo>
                  <a:close/>
                  <a:moveTo>
                    <a:pt x="906" y="1374"/>
                  </a:moveTo>
                  <a:lnTo>
                    <a:pt x="906" y="1374"/>
                  </a:lnTo>
                  <a:lnTo>
                    <a:pt x="932" y="1324"/>
                  </a:lnTo>
                  <a:lnTo>
                    <a:pt x="962" y="1278"/>
                  </a:lnTo>
                  <a:lnTo>
                    <a:pt x="962" y="1278"/>
                  </a:lnTo>
                  <a:lnTo>
                    <a:pt x="964" y="1274"/>
                  </a:lnTo>
                  <a:lnTo>
                    <a:pt x="964" y="1274"/>
                  </a:lnTo>
                  <a:lnTo>
                    <a:pt x="1072" y="1346"/>
                  </a:lnTo>
                  <a:lnTo>
                    <a:pt x="1072" y="1346"/>
                  </a:lnTo>
                  <a:lnTo>
                    <a:pt x="1070" y="1348"/>
                  </a:lnTo>
                  <a:lnTo>
                    <a:pt x="1070" y="1348"/>
                  </a:lnTo>
                  <a:lnTo>
                    <a:pt x="1044" y="1390"/>
                  </a:lnTo>
                  <a:lnTo>
                    <a:pt x="1020" y="1432"/>
                  </a:lnTo>
                  <a:lnTo>
                    <a:pt x="1020" y="1432"/>
                  </a:lnTo>
                  <a:lnTo>
                    <a:pt x="906" y="1374"/>
                  </a:lnTo>
                  <a:lnTo>
                    <a:pt x="906" y="1374"/>
                  </a:lnTo>
                  <a:close/>
                  <a:moveTo>
                    <a:pt x="376" y="1102"/>
                  </a:moveTo>
                  <a:lnTo>
                    <a:pt x="376" y="1102"/>
                  </a:lnTo>
                  <a:lnTo>
                    <a:pt x="490" y="1162"/>
                  </a:lnTo>
                  <a:lnTo>
                    <a:pt x="490" y="1162"/>
                  </a:lnTo>
                  <a:lnTo>
                    <a:pt x="530" y="1090"/>
                  </a:lnTo>
                  <a:lnTo>
                    <a:pt x="572" y="1022"/>
                  </a:lnTo>
                  <a:lnTo>
                    <a:pt x="572" y="1022"/>
                  </a:lnTo>
                  <a:lnTo>
                    <a:pt x="574" y="1018"/>
                  </a:lnTo>
                  <a:lnTo>
                    <a:pt x="574" y="1018"/>
                  </a:lnTo>
                  <a:lnTo>
                    <a:pt x="466" y="948"/>
                  </a:lnTo>
                  <a:lnTo>
                    <a:pt x="466" y="948"/>
                  </a:lnTo>
                  <a:lnTo>
                    <a:pt x="464" y="952"/>
                  </a:lnTo>
                  <a:lnTo>
                    <a:pt x="464" y="952"/>
                  </a:lnTo>
                  <a:lnTo>
                    <a:pt x="418" y="1026"/>
                  </a:lnTo>
                  <a:lnTo>
                    <a:pt x="376" y="1102"/>
                  </a:lnTo>
                  <a:lnTo>
                    <a:pt x="376" y="1102"/>
                  </a:lnTo>
                  <a:close/>
                  <a:moveTo>
                    <a:pt x="200" y="1012"/>
                  </a:moveTo>
                  <a:lnTo>
                    <a:pt x="200" y="1012"/>
                  </a:lnTo>
                  <a:lnTo>
                    <a:pt x="246" y="926"/>
                  </a:lnTo>
                  <a:lnTo>
                    <a:pt x="272" y="886"/>
                  </a:lnTo>
                  <a:lnTo>
                    <a:pt x="298" y="844"/>
                  </a:lnTo>
                  <a:lnTo>
                    <a:pt x="298" y="844"/>
                  </a:lnTo>
                  <a:lnTo>
                    <a:pt x="300" y="840"/>
                  </a:lnTo>
                  <a:lnTo>
                    <a:pt x="300" y="840"/>
                  </a:lnTo>
                  <a:lnTo>
                    <a:pt x="408" y="910"/>
                  </a:lnTo>
                  <a:lnTo>
                    <a:pt x="408" y="910"/>
                  </a:lnTo>
                  <a:lnTo>
                    <a:pt x="406" y="914"/>
                  </a:lnTo>
                  <a:lnTo>
                    <a:pt x="406" y="914"/>
                  </a:lnTo>
                  <a:lnTo>
                    <a:pt x="358" y="992"/>
                  </a:lnTo>
                  <a:lnTo>
                    <a:pt x="314" y="1070"/>
                  </a:lnTo>
                  <a:lnTo>
                    <a:pt x="314" y="1070"/>
                  </a:lnTo>
                  <a:lnTo>
                    <a:pt x="200" y="1012"/>
                  </a:lnTo>
                  <a:lnTo>
                    <a:pt x="200" y="1012"/>
                  </a:lnTo>
                  <a:close/>
                  <a:moveTo>
                    <a:pt x="408" y="1646"/>
                  </a:moveTo>
                  <a:lnTo>
                    <a:pt x="408" y="1646"/>
                  </a:lnTo>
                  <a:lnTo>
                    <a:pt x="418" y="1580"/>
                  </a:lnTo>
                  <a:lnTo>
                    <a:pt x="418" y="1580"/>
                  </a:lnTo>
                  <a:lnTo>
                    <a:pt x="428" y="1538"/>
                  </a:lnTo>
                  <a:lnTo>
                    <a:pt x="438" y="1494"/>
                  </a:lnTo>
                  <a:lnTo>
                    <a:pt x="438" y="1494"/>
                  </a:lnTo>
                  <a:lnTo>
                    <a:pt x="564" y="1526"/>
                  </a:lnTo>
                  <a:lnTo>
                    <a:pt x="564" y="1526"/>
                  </a:lnTo>
                  <a:lnTo>
                    <a:pt x="546" y="1606"/>
                  </a:lnTo>
                  <a:lnTo>
                    <a:pt x="546" y="1606"/>
                  </a:lnTo>
                  <a:lnTo>
                    <a:pt x="534" y="1666"/>
                  </a:lnTo>
                  <a:lnTo>
                    <a:pt x="534" y="1666"/>
                  </a:lnTo>
                  <a:lnTo>
                    <a:pt x="408" y="1646"/>
                  </a:lnTo>
                  <a:lnTo>
                    <a:pt x="408" y="1646"/>
                  </a:lnTo>
                  <a:close/>
                  <a:moveTo>
                    <a:pt x="604" y="1676"/>
                  </a:moveTo>
                  <a:lnTo>
                    <a:pt x="604" y="1676"/>
                  </a:lnTo>
                  <a:lnTo>
                    <a:pt x="614" y="1618"/>
                  </a:lnTo>
                  <a:lnTo>
                    <a:pt x="614" y="1618"/>
                  </a:lnTo>
                  <a:lnTo>
                    <a:pt x="630" y="1544"/>
                  </a:lnTo>
                  <a:lnTo>
                    <a:pt x="630" y="1544"/>
                  </a:lnTo>
                  <a:lnTo>
                    <a:pt x="756" y="1576"/>
                  </a:lnTo>
                  <a:lnTo>
                    <a:pt x="756" y="1576"/>
                  </a:lnTo>
                  <a:lnTo>
                    <a:pt x="740" y="1644"/>
                  </a:lnTo>
                  <a:lnTo>
                    <a:pt x="740" y="1644"/>
                  </a:lnTo>
                  <a:lnTo>
                    <a:pt x="732" y="1694"/>
                  </a:lnTo>
                  <a:lnTo>
                    <a:pt x="732" y="1694"/>
                  </a:lnTo>
                  <a:lnTo>
                    <a:pt x="604" y="1676"/>
                  </a:lnTo>
                  <a:lnTo>
                    <a:pt x="604" y="1676"/>
                  </a:lnTo>
                  <a:close/>
                  <a:moveTo>
                    <a:pt x="800" y="1704"/>
                  </a:moveTo>
                  <a:lnTo>
                    <a:pt x="800" y="1704"/>
                  </a:lnTo>
                  <a:lnTo>
                    <a:pt x="808" y="1656"/>
                  </a:lnTo>
                  <a:lnTo>
                    <a:pt x="808" y="1656"/>
                  </a:lnTo>
                  <a:lnTo>
                    <a:pt x="822" y="1594"/>
                  </a:lnTo>
                  <a:lnTo>
                    <a:pt x="822" y="1594"/>
                  </a:lnTo>
                  <a:lnTo>
                    <a:pt x="948" y="1626"/>
                  </a:lnTo>
                  <a:lnTo>
                    <a:pt x="948" y="1626"/>
                  </a:lnTo>
                  <a:lnTo>
                    <a:pt x="934" y="1682"/>
                  </a:lnTo>
                  <a:lnTo>
                    <a:pt x="934" y="1682"/>
                  </a:lnTo>
                  <a:lnTo>
                    <a:pt x="928" y="1724"/>
                  </a:lnTo>
                  <a:lnTo>
                    <a:pt x="928" y="1724"/>
                  </a:lnTo>
                  <a:lnTo>
                    <a:pt x="800" y="1704"/>
                  </a:lnTo>
                  <a:lnTo>
                    <a:pt x="800" y="1704"/>
                  </a:lnTo>
                  <a:close/>
                  <a:moveTo>
                    <a:pt x="212" y="1618"/>
                  </a:moveTo>
                  <a:lnTo>
                    <a:pt x="212" y="1618"/>
                  </a:lnTo>
                  <a:lnTo>
                    <a:pt x="224" y="1542"/>
                  </a:lnTo>
                  <a:lnTo>
                    <a:pt x="224" y="1542"/>
                  </a:lnTo>
                  <a:lnTo>
                    <a:pt x="234" y="1494"/>
                  </a:lnTo>
                  <a:lnTo>
                    <a:pt x="246" y="1446"/>
                  </a:lnTo>
                  <a:lnTo>
                    <a:pt x="246" y="1446"/>
                  </a:lnTo>
                  <a:lnTo>
                    <a:pt x="370" y="1478"/>
                  </a:lnTo>
                  <a:lnTo>
                    <a:pt x="370" y="1478"/>
                  </a:lnTo>
                  <a:lnTo>
                    <a:pt x="360" y="1522"/>
                  </a:lnTo>
                  <a:lnTo>
                    <a:pt x="350" y="1568"/>
                  </a:lnTo>
                  <a:lnTo>
                    <a:pt x="350" y="1568"/>
                  </a:lnTo>
                  <a:lnTo>
                    <a:pt x="338" y="1636"/>
                  </a:lnTo>
                  <a:lnTo>
                    <a:pt x="338" y="1636"/>
                  </a:lnTo>
                  <a:lnTo>
                    <a:pt x="212" y="1618"/>
                  </a:lnTo>
                  <a:lnTo>
                    <a:pt x="212" y="1618"/>
                  </a:lnTo>
                  <a:close/>
                  <a:moveTo>
                    <a:pt x="16" y="1588"/>
                  </a:moveTo>
                  <a:lnTo>
                    <a:pt x="16" y="1588"/>
                  </a:lnTo>
                  <a:lnTo>
                    <a:pt x="30" y="1504"/>
                  </a:lnTo>
                  <a:lnTo>
                    <a:pt x="30" y="1504"/>
                  </a:lnTo>
                  <a:lnTo>
                    <a:pt x="42" y="1450"/>
                  </a:lnTo>
                  <a:lnTo>
                    <a:pt x="54" y="1396"/>
                  </a:lnTo>
                  <a:lnTo>
                    <a:pt x="54" y="1396"/>
                  </a:lnTo>
                  <a:lnTo>
                    <a:pt x="178" y="1428"/>
                  </a:lnTo>
                  <a:lnTo>
                    <a:pt x="178" y="1428"/>
                  </a:lnTo>
                  <a:lnTo>
                    <a:pt x="166" y="1478"/>
                  </a:lnTo>
                  <a:lnTo>
                    <a:pt x="156" y="1530"/>
                  </a:lnTo>
                  <a:lnTo>
                    <a:pt x="156" y="1530"/>
                  </a:lnTo>
                  <a:lnTo>
                    <a:pt x="142" y="1608"/>
                  </a:lnTo>
                  <a:lnTo>
                    <a:pt x="142" y="1608"/>
                  </a:lnTo>
                  <a:lnTo>
                    <a:pt x="16" y="1588"/>
                  </a:lnTo>
                  <a:lnTo>
                    <a:pt x="16" y="1588"/>
                  </a:lnTo>
                  <a:close/>
                  <a:moveTo>
                    <a:pt x="416" y="2126"/>
                  </a:moveTo>
                  <a:lnTo>
                    <a:pt x="416" y="2126"/>
                  </a:lnTo>
                  <a:lnTo>
                    <a:pt x="404" y="2048"/>
                  </a:lnTo>
                  <a:lnTo>
                    <a:pt x="396" y="1970"/>
                  </a:lnTo>
                  <a:lnTo>
                    <a:pt x="396" y="1970"/>
                  </a:lnTo>
                  <a:lnTo>
                    <a:pt x="524" y="1960"/>
                  </a:lnTo>
                  <a:lnTo>
                    <a:pt x="524" y="1960"/>
                  </a:lnTo>
                  <a:lnTo>
                    <a:pt x="532" y="2032"/>
                  </a:lnTo>
                  <a:lnTo>
                    <a:pt x="542" y="2102"/>
                  </a:lnTo>
                  <a:lnTo>
                    <a:pt x="542" y="2102"/>
                  </a:lnTo>
                  <a:lnTo>
                    <a:pt x="416" y="2126"/>
                  </a:lnTo>
                  <a:lnTo>
                    <a:pt x="416" y="2126"/>
                  </a:lnTo>
                  <a:close/>
                  <a:moveTo>
                    <a:pt x="610" y="2090"/>
                  </a:moveTo>
                  <a:lnTo>
                    <a:pt x="610" y="2090"/>
                  </a:lnTo>
                  <a:lnTo>
                    <a:pt x="600" y="2022"/>
                  </a:lnTo>
                  <a:lnTo>
                    <a:pt x="594" y="1956"/>
                  </a:lnTo>
                  <a:lnTo>
                    <a:pt x="594" y="1956"/>
                  </a:lnTo>
                  <a:lnTo>
                    <a:pt x="722" y="1946"/>
                  </a:lnTo>
                  <a:lnTo>
                    <a:pt x="722" y="1946"/>
                  </a:lnTo>
                  <a:lnTo>
                    <a:pt x="728" y="2006"/>
                  </a:lnTo>
                  <a:lnTo>
                    <a:pt x="738" y="2066"/>
                  </a:lnTo>
                  <a:lnTo>
                    <a:pt x="738" y="2066"/>
                  </a:lnTo>
                  <a:lnTo>
                    <a:pt x="610" y="2090"/>
                  </a:lnTo>
                  <a:lnTo>
                    <a:pt x="610" y="2090"/>
                  </a:lnTo>
                  <a:close/>
                  <a:moveTo>
                    <a:pt x="806" y="2054"/>
                  </a:moveTo>
                  <a:lnTo>
                    <a:pt x="806" y="2054"/>
                  </a:lnTo>
                  <a:lnTo>
                    <a:pt x="796" y="1998"/>
                  </a:lnTo>
                  <a:lnTo>
                    <a:pt x="792" y="1940"/>
                  </a:lnTo>
                  <a:lnTo>
                    <a:pt x="792" y="1940"/>
                  </a:lnTo>
                  <a:lnTo>
                    <a:pt x="920" y="1930"/>
                  </a:lnTo>
                  <a:lnTo>
                    <a:pt x="920" y="1930"/>
                  </a:lnTo>
                  <a:lnTo>
                    <a:pt x="924" y="1980"/>
                  </a:lnTo>
                  <a:lnTo>
                    <a:pt x="932" y="2030"/>
                  </a:lnTo>
                  <a:lnTo>
                    <a:pt x="932" y="2030"/>
                  </a:lnTo>
                  <a:lnTo>
                    <a:pt x="806" y="2054"/>
                  </a:lnTo>
                  <a:lnTo>
                    <a:pt x="806" y="2054"/>
                  </a:lnTo>
                  <a:close/>
                  <a:moveTo>
                    <a:pt x="220" y="2162"/>
                  </a:moveTo>
                  <a:lnTo>
                    <a:pt x="220" y="2162"/>
                  </a:lnTo>
                  <a:lnTo>
                    <a:pt x="206" y="2072"/>
                  </a:lnTo>
                  <a:lnTo>
                    <a:pt x="202" y="2028"/>
                  </a:lnTo>
                  <a:lnTo>
                    <a:pt x="198" y="1984"/>
                  </a:lnTo>
                  <a:lnTo>
                    <a:pt x="198" y="1984"/>
                  </a:lnTo>
                  <a:lnTo>
                    <a:pt x="326" y="1974"/>
                  </a:lnTo>
                  <a:lnTo>
                    <a:pt x="326" y="1974"/>
                  </a:lnTo>
                  <a:lnTo>
                    <a:pt x="334" y="2056"/>
                  </a:lnTo>
                  <a:lnTo>
                    <a:pt x="348" y="2138"/>
                  </a:lnTo>
                  <a:lnTo>
                    <a:pt x="348" y="2138"/>
                  </a:lnTo>
                  <a:lnTo>
                    <a:pt x="220" y="2162"/>
                  </a:lnTo>
                  <a:lnTo>
                    <a:pt x="220" y="2162"/>
                  </a:lnTo>
                  <a:close/>
                  <a:moveTo>
                    <a:pt x="26" y="2196"/>
                  </a:moveTo>
                  <a:lnTo>
                    <a:pt x="26" y="2196"/>
                  </a:lnTo>
                  <a:lnTo>
                    <a:pt x="18" y="2148"/>
                  </a:lnTo>
                  <a:lnTo>
                    <a:pt x="10" y="2098"/>
                  </a:lnTo>
                  <a:lnTo>
                    <a:pt x="4" y="2048"/>
                  </a:lnTo>
                  <a:lnTo>
                    <a:pt x="0" y="1998"/>
                  </a:lnTo>
                  <a:lnTo>
                    <a:pt x="0" y="1998"/>
                  </a:lnTo>
                  <a:lnTo>
                    <a:pt x="128" y="1990"/>
                  </a:lnTo>
                  <a:lnTo>
                    <a:pt x="128" y="1990"/>
                  </a:lnTo>
                  <a:lnTo>
                    <a:pt x="132" y="2036"/>
                  </a:lnTo>
                  <a:lnTo>
                    <a:pt x="138" y="2082"/>
                  </a:lnTo>
                  <a:lnTo>
                    <a:pt x="144" y="2128"/>
                  </a:lnTo>
                  <a:lnTo>
                    <a:pt x="152" y="2174"/>
                  </a:lnTo>
                  <a:lnTo>
                    <a:pt x="152" y="2174"/>
                  </a:lnTo>
                  <a:lnTo>
                    <a:pt x="26" y="2196"/>
                  </a:lnTo>
                  <a:lnTo>
                    <a:pt x="26" y="2196"/>
                  </a:lnTo>
                  <a:close/>
                  <a:moveTo>
                    <a:pt x="576" y="2572"/>
                  </a:moveTo>
                  <a:lnTo>
                    <a:pt x="576" y="2572"/>
                  </a:lnTo>
                  <a:lnTo>
                    <a:pt x="540" y="2502"/>
                  </a:lnTo>
                  <a:lnTo>
                    <a:pt x="508" y="2432"/>
                  </a:lnTo>
                  <a:lnTo>
                    <a:pt x="508" y="2432"/>
                  </a:lnTo>
                  <a:lnTo>
                    <a:pt x="626" y="2380"/>
                  </a:lnTo>
                  <a:lnTo>
                    <a:pt x="626" y="2380"/>
                  </a:lnTo>
                  <a:lnTo>
                    <a:pt x="656" y="2446"/>
                  </a:lnTo>
                  <a:lnTo>
                    <a:pt x="690" y="2510"/>
                  </a:lnTo>
                  <a:lnTo>
                    <a:pt x="690" y="2510"/>
                  </a:lnTo>
                  <a:lnTo>
                    <a:pt x="576" y="2572"/>
                  </a:lnTo>
                  <a:lnTo>
                    <a:pt x="576" y="2572"/>
                  </a:lnTo>
                  <a:close/>
                  <a:moveTo>
                    <a:pt x="750" y="2476"/>
                  </a:moveTo>
                  <a:lnTo>
                    <a:pt x="750" y="2476"/>
                  </a:lnTo>
                  <a:lnTo>
                    <a:pt x="718" y="2416"/>
                  </a:lnTo>
                  <a:lnTo>
                    <a:pt x="690" y="2354"/>
                  </a:lnTo>
                  <a:lnTo>
                    <a:pt x="690" y="2354"/>
                  </a:lnTo>
                  <a:lnTo>
                    <a:pt x="808" y="2304"/>
                  </a:lnTo>
                  <a:lnTo>
                    <a:pt x="808" y="2304"/>
                  </a:lnTo>
                  <a:lnTo>
                    <a:pt x="834" y="2358"/>
                  </a:lnTo>
                  <a:lnTo>
                    <a:pt x="862" y="2412"/>
                  </a:lnTo>
                  <a:lnTo>
                    <a:pt x="862" y="2412"/>
                  </a:lnTo>
                  <a:lnTo>
                    <a:pt x="750" y="2476"/>
                  </a:lnTo>
                  <a:lnTo>
                    <a:pt x="750" y="2476"/>
                  </a:lnTo>
                  <a:close/>
                  <a:moveTo>
                    <a:pt x="922" y="2380"/>
                  </a:moveTo>
                  <a:lnTo>
                    <a:pt x="922" y="2380"/>
                  </a:lnTo>
                  <a:lnTo>
                    <a:pt x="896" y="2328"/>
                  </a:lnTo>
                  <a:lnTo>
                    <a:pt x="872" y="2276"/>
                  </a:lnTo>
                  <a:lnTo>
                    <a:pt x="872" y="2276"/>
                  </a:lnTo>
                  <a:lnTo>
                    <a:pt x="992" y="2226"/>
                  </a:lnTo>
                  <a:lnTo>
                    <a:pt x="992" y="2226"/>
                  </a:lnTo>
                  <a:lnTo>
                    <a:pt x="1012" y="2272"/>
                  </a:lnTo>
                  <a:lnTo>
                    <a:pt x="1036" y="2316"/>
                  </a:lnTo>
                  <a:lnTo>
                    <a:pt x="1036" y="2316"/>
                  </a:lnTo>
                  <a:lnTo>
                    <a:pt x="922" y="2380"/>
                  </a:lnTo>
                  <a:lnTo>
                    <a:pt x="922" y="2380"/>
                  </a:lnTo>
                  <a:close/>
                  <a:moveTo>
                    <a:pt x="404" y="2670"/>
                  </a:moveTo>
                  <a:lnTo>
                    <a:pt x="404" y="2670"/>
                  </a:lnTo>
                  <a:lnTo>
                    <a:pt x="516" y="2606"/>
                  </a:lnTo>
                  <a:lnTo>
                    <a:pt x="516" y="2606"/>
                  </a:lnTo>
                  <a:lnTo>
                    <a:pt x="478" y="2534"/>
                  </a:lnTo>
                  <a:lnTo>
                    <a:pt x="444" y="2458"/>
                  </a:lnTo>
                  <a:lnTo>
                    <a:pt x="444" y="2458"/>
                  </a:lnTo>
                  <a:lnTo>
                    <a:pt x="324" y="2508"/>
                  </a:lnTo>
                  <a:lnTo>
                    <a:pt x="324" y="2508"/>
                  </a:lnTo>
                  <a:lnTo>
                    <a:pt x="342" y="2550"/>
                  </a:lnTo>
                  <a:lnTo>
                    <a:pt x="362" y="2590"/>
                  </a:lnTo>
                  <a:lnTo>
                    <a:pt x="382" y="2630"/>
                  </a:lnTo>
                  <a:lnTo>
                    <a:pt x="404" y="2670"/>
                  </a:lnTo>
                  <a:lnTo>
                    <a:pt x="404" y="2670"/>
                  </a:lnTo>
                  <a:close/>
                  <a:moveTo>
                    <a:pt x="230" y="2766"/>
                  </a:moveTo>
                  <a:lnTo>
                    <a:pt x="230" y="2766"/>
                  </a:lnTo>
                  <a:lnTo>
                    <a:pt x="206" y="2722"/>
                  </a:lnTo>
                  <a:lnTo>
                    <a:pt x="184" y="2678"/>
                  </a:lnTo>
                  <a:lnTo>
                    <a:pt x="162" y="2632"/>
                  </a:lnTo>
                  <a:lnTo>
                    <a:pt x="142" y="2586"/>
                  </a:lnTo>
                  <a:lnTo>
                    <a:pt x="142" y="2586"/>
                  </a:lnTo>
                  <a:lnTo>
                    <a:pt x="260" y="2536"/>
                  </a:lnTo>
                  <a:lnTo>
                    <a:pt x="260" y="2536"/>
                  </a:lnTo>
                  <a:lnTo>
                    <a:pt x="280" y="2578"/>
                  </a:lnTo>
                  <a:lnTo>
                    <a:pt x="300" y="2620"/>
                  </a:lnTo>
                  <a:lnTo>
                    <a:pt x="320" y="2662"/>
                  </a:lnTo>
                  <a:lnTo>
                    <a:pt x="342" y="2704"/>
                  </a:lnTo>
                  <a:lnTo>
                    <a:pt x="342" y="2704"/>
                  </a:lnTo>
                  <a:lnTo>
                    <a:pt x="230" y="2766"/>
                  </a:lnTo>
                  <a:lnTo>
                    <a:pt x="230" y="2766"/>
                  </a:lnTo>
                  <a:close/>
                  <a:moveTo>
                    <a:pt x="880" y="2952"/>
                  </a:moveTo>
                  <a:lnTo>
                    <a:pt x="880" y="2952"/>
                  </a:lnTo>
                  <a:lnTo>
                    <a:pt x="822" y="2898"/>
                  </a:lnTo>
                  <a:lnTo>
                    <a:pt x="770" y="2842"/>
                  </a:lnTo>
                  <a:lnTo>
                    <a:pt x="770" y="2842"/>
                  </a:lnTo>
                  <a:lnTo>
                    <a:pt x="864" y="2756"/>
                  </a:lnTo>
                  <a:lnTo>
                    <a:pt x="864" y="2756"/>
                  </a:lnTo>
                  <a:lnTo>
                    <a:pt x="914" y="2806"/>
                  </a:lnTo>
                  <a:lnTo>
                    <a:pt x="966" y="2856"/>
                  </a:lnTo>
                  <a:lnTo>
                    <a:pt x="966" y="2856"/>
                  </a:lnTo>
                  <a:lnTo>
                    <a:pt x="880" y="2952"/>
                  </a:lnTo>
                  <a:lnTo>
                    <a:pt x="880" y="2952"/>
                  </a:lnTo>
                  <a:close/>
                  <a:moveTo>
                    <a:pt x="1012" y="2804"/>
                  </a:moveTo>
                  <a:lnTo>
                    <a:pt x="1012" y="2804"/>
                  </a:lnTo>
                  <a:lnTo>
                    <a:pt x="1099" y="2708"/>
                  </a:lnTo>
                  <a:lnTo>
                    <a:pt x="1099" y="2708"/>
                  </a:lnTo>
                  <a:lnTo>
                    <a:pt x="1054" y="2666"/>
                  </a:lnTo>
                  <a:lnTo>
                    <a:pt x="1012" y="2622"/>
                  </a:lnTo>
                  <a:lnTo>
                    <a:pt x="1012" y="2622"/>
                  </a:lnTo>
                  <a:lnTo>
                    <a:pt x="916" y="2708"/>
                  </a:lnTo>
                  <a:lnTo>
                    <a:pt x="916" y="2708"/>
                  </a:lnTo>
                  <a:lnTo>
                    <a:pt x="962" y="2758"/>
                  </a:lnTo>
                  <a:lnTo>
                    <a:pt x="1012" y="2804"/>
                  </a:lnTo>
                  <a:lnTo>
                    <a:pt x="1012" y="2804"/>
                  </a:lnTo>
                  <a:close/>
                  <a:moveTo>
                    <a:pt x="1145" y="2656"/>
                  </a:moveTo>
                  <a:lnTo>
                    <a:pt x="1145" y="2656"/>
                  </a:lnTo>
                  <a:lnTo>
                    <a:pt x="1103" y="2618"/>
                  </a:lnTo>
                  <a:lnTo>
                    <a:pt x="1064" y="2576"/>
                  </a:lnTo>
                  <a:lnTo>
                    <a:pt x="1064" y="2576"/>
                  </a:lnTo>
                  <a:lnTo>
                    <a:pt x="1161" y="2490"/>
                  </a:lnTo>
                  <a:lnTo>
                    <a:pt x="1161" y="2490"/>
                  </a:lnTo>
                  <a:lnTo>
                    <a:pt x="1195" y="2526"/>
                  </a:lnTo>
                  <a:lnTo>
                    <a:pt x="1231" y="2560"/>
                  </a:lnTo>
                  <a:lnTo>
                    <a:pt x="1231" y="2560"/>
                  </a:lnTo>
                  <a:lnTo>
                    <a:pt x="1145" y="2656"/>
                  </a:lnTo>
                  <a:lnTo>
                    <a:pt x="1145" y="2656"/>
                  </a:lnTo>
                  <a:close/>
                  <a:moveTo>
                    <a:pt x="748" y="3100"/>
                  </a:moveTo>
                  <a:lnTo>
                    <a:pt x="748" y="3100"/>
                  </a:lnTo>
                  <a:lnTo>
                    <a:pt x="834" y="3004"/>
                  </a:lnTo>
                  <a:lnTo>
                    <a:pt x="834" y="3004"/>
                  </a:lnTo>
                  <a:lnTo>
                    <a:pt x="774" y="2948"/>
                  </a:lnTo>
                  <a:lnTo>
                    <a:pt x="718" y="2888"/>
                  </a:lnTo>
                  <a:lnTo>
                    <a:pt x="718" y="2888"/>
                  </a:lnTo>
                  <a:lnTo>
                    <a:pt x="622" y="2974"/>
                  </a:lnTo>
                  <a:lnTo>
                    <a:pt x="622" y="2974"/>
                  </a:lnTo>
                  <a:lnTo>
                    <a:pt x="682" y="3038"/>
                  </a:lnTo>
                  <a:lnTo>
                    <a:pt x="714" y="3070"/>
                  </a:lnTo>
                  <a:lnTo>
                    <a:pt x="748" y="3100"/>
                  </a:lnTo>
                  <a:lnTo>
                    <a:pt x="748" y="3100"/>
                  </a:lnTo>
                  <a:close/>
                  <a:moveTo>
                    <a:pt x="614" y="3248"/>
                  </a:moveTo>
                  <a:lnTo>
                    <a:pt x="614" y="3248"/>
                  </a:lnTo>
                  <a:lnTo>
                    <a:pt x="578" y="3214"/>
                  </a:lnTo>
                  <a:lnTo>
                    <a:pt x="542" y="3180"/>
                  </a:lnTo>
                  <a:lnTo>
                    <a:pt x="508" y="3144"/>
                  </a:lnTo>
                  <a:lnTo>
                    <a:pt x="474" y="3108"/>
                  </a:lnTo>
                  <a:lnTo>
                    <a:pt x="474" y="3108"/>
                  </a:lnTo>
                  <a:lnTo>
                    <a:pt x="570" y="3020"/>
                  </a:lnTo>
                  <a:lnTo>
                    <a:pt x="570" y="3020"/>
                  </a:lnTo>
                  <a:lnTo>
                    <a:pt x="602" y="3054"/>
                  </a:lnTo>
                  <a:lnTo>
                    <a:pt x="634" y="3088"/>
                  </a:lnTo>
                  <a:lnTo>
                    <a:pt x="666" y="3120"/>
                  </a:lnTo>
                  <a:lnTo>
                    <a:pt x="700" y="3152"/>
                  </a:lnTo>
                  <a:lnTo>
                    <a:pt x="700" y="3152"/>
                  </a:lnTo>
                  <a:lnTo>
                    <a:pt x="614" y="3248"/>
                  </a:lnTo>
                  <a:lnTo>
                    <a:pt x="614" y="3248"/>
                  </a:lnTo>
                  <a:close/>
                  <a:moveTo>
                    <a:pt x="1281" y="3206"/>
                  </a:moveTo>
                  <a:lnTo>
                    <a:pt x="1281" y="3206"/>
                  </a:lnTo>
                  <a:lnTo>
                    <a:pt x="1211" y="3174"/>
                  </a:lnTo>
                  <a:lnTo>
                    <a:pt x="1141" y="3138"/>
                  </a:lnTo>
                  <a:lnTo>
                    <a:pt x="1141" y="3138"/>
                  </a:lnTo>
                  <a:lnTo>
                    <a:pt x="1205" y="3026"/>
                  </a:lnTo>
                  <a:lnTo>
                    <a:pt x="1205" y="3026"/>
                  </a:lnTo>
                  <a:lnTo>
                    <a:pt x="1267" y="3058"/>
                  </a:lnTo>
                  <a:lnTo>
                    <a:pt x="1333" y="3088"/>
                  </a:lnTo>
                  <a:lnTo>
                    <a:pt x="1333" y="3088"/>
                  </a:lnTo>
                  <a:lnTo>
                    <a:pt x="1281" y="3206"/>
                  </a:lnTo>
                  <a:lnTo>
                    <a:pt x="1281" y="3206"/>
                  </a:lnTo>
                  <a:close/>
                  <a:moveTo>
                    <a:pt x="1359" y="3024"/>
                  </a:moveTo>
                  <a:lnTo>
                    <a:pt x="1359" y="3024"/>
                  </a:lnTo>
                  <a:lnTo>
                    <a:pt x="1297" y="2996"/>
                  </a:lnTo>
                  <a:lnTo>
                    <a:pt x="1239" y="2964"/>
                  </a:lnTo>
                  <a:lnTo>
                    <a:pt x="1239" y="2964"/>
                  </a:lnTo>
                  <a:lnTo>
                    <a:pt x="1301" y="2852"/>
                  </a:lnTo>
                  <a:lnTo>
                    <a:pt x="1301" y="2852"/>
                  </a:lnTo>
                  <a:lnTo>
                    <a:pt x="1355" y="2880"/>
                  </a:lnTo>
                  <a:lnTo>
                    <a:pt x="1409" y="2906"/>
                  </a:lnTo>
                  <a:lnTo>
                    <a:pt x="1409" y="2906"/>
                  </a:lnTo>
                  <a:lnTo>
                    <a:pt x="1359" y="3024"/>
                  </a:lnTo>
                  <a:lnTo>
                    <a:pt x="1359" y="3024"/>
                  </a:lnTo>
                  <a:close/>
                  <a:moveTo>
                    <a:pt x="1437" y="2842"/>
                  </a:moveTo>
                  <a:lnTo>
                    <a:pt x="1437" y="2842"/>
                  </a:lnTo>
                  <a:lnTo>
                    <a:pt x="1487" y="2724"/>
                  </a:lnTo>
                  <a:lnTo>
                    <a:pt x="1487" y="2724"/>
                  </a:lnTo>
                  <a:lnTo>
                    <a:pt x="1443" y="2702"/>
                  </a:lnTo>
                  <a:lnTo>
                    <a:pt x="1397" y="2678"/>
                  </a:lnTo>
                  <a:lnTo>
                    <a:pt x="1397" y="2678"/>
                  </a:lnTo>
                  <a:lnTo>
                    <a:pt x="1335" y="2792"/>
                  </a:lnTo>
                  <a:lnTo>
                    <a:pt x="1335" y="2792"/>
                  </a:lnTo>
                  <a:lnTo>
                    <a:pt x="1385" y="2818"/>
                  </a:lnTo>
                  <a:lnTo>
                    <a:pt x="1437" y="2842"/>
                  </a:lnTo>
                  <a:lnTo>
                    <a:pt x="1437" y="2842"/>
                  </a:lnTo>
                  <a:close/>
                  <a:moveTo>
                    <a:pt x="1205" y="3390"/>
                  </a:moveTo>
                  <a:lnTo>
                    <a:pt x="1205" y="3390"/>
                  </a:lnTo>
                  <a:lnTo>
                    <a:pt x="1255" y="3270"/>
                  </a:lnTo>
                  <a:lnTo>
                    <a:pt x="1255" y="3270"/>
                  </a:lnTo>
                  <a:lnTo>
                    <a:pt x="1181" y="3236"/>
                  </a:lnTo>
                  <a:lnTo>
                    <a:pt x="1107" y="3198"/>
                  </a:lnTo>
                  <a:lnTo>
                    <a:pt x="1107" y="3198"/>
                  </a:lnTo>
                  <a:lnTo>
                    <a:pt x="1044" y="3310"/>
                  </a:lnTo>
                  <a:lnTo>
                    <a:pt x="1044" y="3310"/>
                  </a:lnTo>
                  <a:lnTo>
                    <a:pt x="1123" y="3352"/>
                  </a:lnTo>
                  <a:lnTo>
                    <a:pt x="1205" y="3390"/>
                  </a:lnTo>
                  <a:lnTo>
                    <a:pt x="1205" y="3390"/>
                  </a:lnTo>
                  <a:close/>
                  <a:moveTo>
                    <a:pt x="1127" y="3572"/>
                  </a:moveTo>
                  <a:lnTo>
                    <a:pt x="1127" y="3572"/>
                  </a:lnTo>
                  <a:lnTo>
                    <a:pt x="1080" y="3552"/>
                  </a:lnTo>
                  <a:lnTo>
                    <a:pt x="1034" y="3530"/>
                  </a:lnTo>
                  <a:lnTo>
                    <a:pt x="990" y="3508"/>
                  </a:lnTo>
                  <a:lnTo>
                    <a:pt x="946" y="3484"/>
                  </a:lnTo>
                  <a:lnTo>
                    <a:pt x="946" y="3484"/>
                  </a:lnTo>
                  <a:lnTo>
                    <a:pt x="1010" y="3372"/>
                  </a:lnTo>
                  <a:lnTo>
                    <a:pt x="1010" y="3372"/>
                  </a:lnTo>
                  <a:lnTo>
                    <a:pt x="1050" y="3394"/>
                  </a:lnTo>
                  <a:lnTo>
                    <a:pt x="1093" y="3414"/>
                  </a:lnTo>
                  <a:lnTo>
                    <a:pt x="1135" y="3434"/>
                  </a:lnTo>
                  <a:lnTo>
                    <a:pt x="1177" y="3454"/>
                  </a:lnTo>
                  <a:lnTo>
                    <a:pt x="1177" y="3454"/>
                  </a:lnTo>
                  <a:lnTo>
                    <a:pt x="1127" y="3572"/>
                  </a:lnTo>
                  <a:lnTo>
                    <a:pt x="1127" y="3572"/>
                  </a:lnTo>
                  <a:close/>
                  <a:moveTo>
                    <a:pt x="1759" y="3122"/>
                  </a:moveTo>
                  <a:lnTo>
                    <a:pt x="1759" y="3122"/>
                  </a:lnTo>
                  <a:lnTo>
                    <a:pt x="1693" y="3116"/>
                  </a:lnTo>
                  <a:lnTo>
                    <a:pt x="1627" y="3104"/>
                  </a:lnTo>
                  <a:lnTo>
                    <a:pt x="1627" y="3104"/>
                  </a:lnTo>
                  <a:lnTo>
                    <a:pt x="1649" y="2978"/>
                  </a:lnTo>
                  <a:lnTo>
                    <a:pt x="1649" y="2978"/>
                  </a:lnTo>
                  <a:lnTo>
                    <a:pt x="1709" y="2988"/>
                  </a:lnTo>
                  <a:lnTo>
                    <a:pt x="1769" y="2994"/>
                  </a:lnTo>
                  <a:lnTo>
                    <a:pt x="1769" y="2994"/>
                  </a:lnTo>
                  <a:lnTo>
                    <a:pt x="1759" y="3122"/>
                  </a:lnTo>
                  <a:lnTo>
                    <a:pt x="1759" y="3122"/>
                  </a:lnTo>
                  <a:close/>
                  <a:moveTo>
                    <a:pt x="1775" y="2924"/>
                  </a:moveTo>
                  <a:lnTo>
                    <a:pt x="1775" y="2924"/>
                  </a:lnTo>
                  <a:lnTo>
                    <a:pt x="1719" y="2918"/>
                  </a:lnTo>
                  <a:lnTo>
                    <a:pt x="1663" y="2910"/>
                  </a:lnTo>
                  <a:lnTo>
                    <a:pt x="1663" y="2910"/>
                  </a:lnTo>
                  <a:lnTo>
                    <a:pt x="1685" y="2782"/>
                  </a:lnTo>
                  <a:lnTo>
                    <a:pt x="1685" y="2782"/>
                  </a:lnTo>
                  <a:lnTo>
                    <a:pt x="1735" y="2790"/>
                  </a:lnTo>
                  <a:lnTo>
                    <a:pt x="1785" y="2796"/>
                  </a:lnTo>
                  <a:lnTo>
                    <a:pt x="1785" y="2796"/>
                  </a:lnTo>
                  <a:lnTo>
                    <a:pt x="1775" y="2924"/>
                  </a:lnTo>
                  <a:lnTo>
                    <a:pt x="1775" y="2924"/>
                  </a:lnTo>
                  <a:close/>
                  <a:moveTo>
                    <a:pt x="1729" y="3518"/>
                  </a:moveTo>
                  <a:lnTo>
                    <a:pt x="1729" y="3518"/>
                  </a:lnTo>
                  <a:lnTo>
                    <a:pt x="1641" y="3508"/>
                  </a:lnTo>
                  <a:lnTo>
                    <a:pt x="1555" y="3494"/>
                  </a:lnTo>
                  <a:lnTo>
                    <a:pt x="1555" y="3494"/>
                  </a:lnTo>
                  <a:lnTo>
                    <a:pt x="1577" y="3368"/>
                  </a:lnTo>
                  <a:lnTo>
                    <a:pt x="1577" y="3368"/>
                  </a:lnTo>
                  <a:lnTo>
                    <a:pt x="1659" y="3380"/>
                  </a:lnTo>
                  <a:lnTo>
                    <a:pt x="1739" y="3388"/>
                  </a:lnTo>
                  <a:lnTo>
                    <a:pt x="1739" y="3388"/>
                  </a:lnTo>
                  <a:lnTo>
                    <a:pt x="1729" y="3518"/>
                  </a:lnTo>
                  <a:lnTo>
                    <a:pt x="1729" y="3518"/>
                  </a:lnTo>
                  <a:close/>
                  <a:moveTo>
                    <a:pt x="1719" y="3636"/>
                  </a:moveTo>
                  <a:lnTo>
                    <a:pt x="1719" y="3636"/>
                  </a:lnTo>
                  <a:lnTo>
                    <a:pt x="1673" y="3630"/>
                  </a:lnTo>
                  <a:lnTo>
                    <a:pt x="1627" y="3624"/>
                  </a:lnTo>
                  <a:lnTo>
                    <a:pt x="1627" y="3624"/>
                  </a:lnTo>
                  <a:lnTo>
                    <a:pt x="1637" y="3562"/>
                  </a:lnTo>
                  <a:lnTo>
                    <a:pt x="1637" y="3562"/>
                  </a:lnTo>
                  <a:lnTo>
                    <a:pt x="1681" y="3570"/>
                  </a:lnTo>
                  <a:lnTo>
                    <a:pt x="1723" y="3574"/>
                  </a:lnTo>
                  <a:lnTo>
                    <a:pt x="1723" y="3574"/>
                  </a:lnTo>
                  <a:lnTo>
                    <a:pt x="1719" y="3636"/>
                  </a:lnTo>
                  <a:lnTo>
                    <a:pt x="1719" y="3636"/>
                  </a:lnTo>
                  <a:close/>
                  <a:moveTo>
                    <a:pt x="2289" y="776"/>
                  </a:moveTo>
                  <a:lnTo>
                    <a:pt x="2289" y="776"/>
                  </a:lnTo>
                  <a:lnTo>
                    <a:pt x="2347" y="800"/>
                  </a:lnTo>
                  <a:lnTo>
                    <a:pt x="2403" y="828"/>
                  </a:lnTo>
                  <a:lnTo>
                    <a:pt x="2403" y="828"/>
                  </a:lnTo>
                  <a:lnTo>
                    <a:pt x="2343" y="942"/>
                  </a:lnTo>
                  <a:lnTo>
                    <a:pt x="2343" y="942"/>
                  </a:lnTo>
                  <a:lnTo>
                    <a:pt x="2293" y="918"/>
                  </a:lnTo>
                  <a:lnTo>
                    <a:pt x="2243" y="896"/>
                  </a:lnTo>
                  <a:lnTo>
                    <a:pt x="2243" y="896"/>
                  </a:lnTo>
                  <a:lnTo>
                    <a:pt x="2289" y="776"/>
                  </a:lnTo>
                  <a:lnTo>
                    <a:pt x="2289" y="776"/>
                  </a:lnTo>
                  <a:close/>
                  <a:moveTo>
                    <a:pt x="2509" y="228"/>
                  </a:moveTo>
                  <a:lnTo>
                    <a:pt x="2509" y="228"/>
                  </a:lnTo>
                  <a:lnTo>
                    <a:pt x="2551" y="246"/>
                  </a:lnTo>
                  <a:lnTo>
                    <a:pt x="2595" y="264"/>
                  </a:lnTo>
                  <a:lnTo>
                    <a:pt x="2637" y="284"/>
                  </a:lnTo>
                  <a:lnTo>
                    <a:pt x="2679" y="306"/>
                  </a:lnTo>
                  <a:lnTo>
                    <a:pt x="2679" y="306"/>
                  </a:lnTo>
                  <a:lnTo>
                    <a:pt x="2619" y="420"/>
                  </a:lnTo>
                  <a:lnTo>
                    <a:pt x="2619" y="420"/>
                  </a:lnTo>
                  <a:lnTo>
                    <a:pt x="2541" y="382"/>
                  </a:lnTo>
                  <a:lnTo>
                    <a:pt x="2461" y="348"/>
                  </a:lnTo>
                  <a:lnTo>
                    <a:pt x="2461" y="348"/>
                  </a:lnTo>
                  <a:lnTo>
                    <a:pt x="2509" y="228"/>
                  </a:lnTo>
                  <a:lnTo>
                    <a:pt x="2509" y="228"/>
                  </a:lnTo>
                  <a:close/>
                  <a:moveTo>
                    <a:pt x="1919" y="694"/>
                  </a:moveTo>
                  <a:lnTo>
                    <a:pt x="1919" y="694"/>
                  </a:lnTo>
                  <a:lnTo>
                    <a:pt x="1979" y="698"/>
                  </a:lnTo>
                  <a:lnTo>
                    <a:pt x="2041" y="706"/>
                  </a:lnTo>
                  <a:lnTo>
                    <a:pt x="2041" y="706"/>
                  </a:lnTo>
                  <a:lnTo>
                    <a:pt x="2021" y="834"/>
                  </a:lnTo>
                  <a:lnTo>
                    <a:pt x="2021" y="834"/>
                  </a:lnTo>
                  <a:lnTo>
                    <a:pt x="1967" y="826"/>
                  </a:lnTo>
                  <a:lnTo>
                    <a:pt x="1911" y="822"/>
                  </a:lnTo>
                  <a:lnTo>
                    <a:pt x="1911" y="822"/>
                  </a:lnTo>
                  <a:lnTo>
                    <a:pt x="1919" y="694"/>
                  </a:lnTo>
                  <a:lnTo>
                    <a:pt x="1919" y="694"/>
                  </a:lnTo>
                  <a:close/>
                  <a:moveTo>
                    <a:pt x="1949" y="104"/>
                  </a:moveTo>
                  <a:lnTo>
                    <a:pt x="1949" y="104"/>
                  </a:lnTo>
                  <a:lnTo>
                    <a:pt x="1997" y="108"/>
                  </a:lnTo>
                  <a:lnTo>
                    <a:pt x="2043" y="112"/>
                  </a:lnTo>
                  <a:lnTo>
                    <a:pt x="2089" y="118"/>
                  </a:lnTo>
                  <a:lnTo>
                    <a:pt x="2135" y="124"/>
                  </a:lnTo>
                  <a:lnTo>
                    <a:pt x="2135" y="124"/>
                  </a:lnTo>
                  <a:lnTo>
                    <a:pt x="2115" y="252"/>
                  </a:lnTo>
                  <a:lnTo>
                    <a:pt x="2115" y="252"/>
                  </a:lnTo>
                  <a:lnTo>
                    <a:pt x="2029" y="240"/>
                  </a:lnTo>
                  <a:lnTo>
                    <a:pt x="1943" y="234"/>
                  </a:lnTo>
                  <a:lnTo>
                    <a:pt x="1943" y="234"/>
                  </a:lnTo>
                  <a:lnTo>
                    <a:pt x="1949" y="104"/>
                  </a:lnTo>
                  <a:lnTo>
                    <a:pt x="1949" y="104"/>
                  </a:lnTo>
                  <a:close/>
                  <a:moveTo>
                    <a:pt x="1487" y="544"/>
                  </a:moveTo>
                  <a:lnTo>
                    <a:pt x="1487" y="544"/>
                  </a:lnTo>
                  <a:lnTo>
                    <a:pt x="1539" y="530"/>
                  </a:lnTo>
                  <a:lnTo>
                    <a:pt x="1593" y="518"/>
                  </a:lnTo>
                  <a:lnTo>
                    <a:pt x="1593" y="518"/>
                  </a:lnTo>
                  <a:lnTo>
                    <a:pt x="1609" y="516"/>
                  </a:lnTo>
                  <a:lnTo>
                    <a:pt x="1627" y="512"/>
                  </a:lnTo>
                  <a:lnTo>
                    <a:pt x="1627" y="512"/>
                  </a:lnTo>
                  <a:lnTo>
                    <a:pt x="1649" y="640"/>
                  </a:lnTo>
                  <a:lnTo>
                    <a:pt x="1649" y="640"/>
                  </a:lnTo>
                  <a:lnTo>
                    <a:pt x="1619" y="646"/>
                  </a:lnTo>
                  <a:lnTo>
                    <a:pt x="1619" y="646"/>
                  </a:lnTo>
                  <a:lnTo>
                    <a:pt x="1569" y="656"/>
                  </a:lnTo>
                  <a:lnTo>
                    <a:pt x="1521" y="668"/>
                  </a:lnTo>
                  <a:lnTo>
                    <a:pt x="1521" y="668"/>
                  </a:lnTo>
                  <a:lnTo>
                    <a:pt x="1487" y="544"/>
                  </a:lnTo>
                  <a:lnTo>
                    <a:pt x="1487" y="544"/>
                  </a:lnTo>
                  <a:close/>
                  <a:moveTo>
                    <a:pt x="1541" y="736"/>
                  </a:moveTo>
                  <a:lnTo>
                    <a:pt x="1541" y="736"/>
                  </a:lnTo>
                  <a:lnTo>
                    <a:pt x="1575" y="860"/>
                  </a:lnTo>
                  <a:lnTo>
                    <a:pt x="1575" y="860"/>
                  </a:lnTo>
                  <a:lnTo>
                    <a:pt x="1615" y="850"/>
                  </a:lnTo>
                  <a:lnTo>
                    <a:pt x="1657" y="840"/>
                  </a:lnTo>
                  <a:lnTo>
                    <a:pt x="1657" y="840"/>
                  </a:lnTo>
                  <a:lnTo>
                    <a:pt x="1681" y="836"/>
                  </a:lnTo>
                  <a:lnTo>
                    <a:pt x="1681" y="836"/>
                  </a:lnTo>
                  <a:lnTo>
                    <a:pt x="1659" y="708"/>
                  </a:lnTo>
                  <a:lnTo>
                    <a:pt x="1659" y="708"/>
                  </a:lnTo>
                  <a:lnTo>
                    <a:pt x="1645" y="710"/>
                  </a:lnTo>
                  <a:lnTo>
                    <a:pt x="1631" y="714"/>
                  </a:lnTo>
                  <a:lnTo>
                    <a:pt x="1631" y="714"/>
                  </a:lnTo>
                  <a:lnTo>
                    <a:pt x="1585" y="724"/>
                  </a:lnTo>
                  <a:lnTo>
                    <a:pt x="1541" y="736"/>
                  </a:lnTo>
                  <a:lnTo>
                    <a:pt x="1541" y="736"/>
                  </a:lnTo>
                  <a:close/>
                  <a:moveTo>
                    <a:pt x="1381" y="168"/>
                  </a:moveTo>
                  <a:lnTo>
                    <a:pt x="1381" y="168"/>
                  </a:lnTo>
                  <a:lnTo>
                    <a:pt x="1449" y="150"/>
                  </a:lnTo>
                  <a:lnTo>
                    <a:pt x="1519" y="134"/>
                  </a:lnTo>
                  <a:lnTo>
                    <a:pt x="1519" y="134"/>
                  </a:lnTo>
                  <a:lnTo>
                    <a:pt x="1561" y="126"/>
                  </a:lnTo>
                  <a:lnTo>
                    <a:pt x="1561" y="126"/>
                  </a:lnTo>
                  <a:lnTo>
                    <a:pt x="1583" y="254"/>
                  </a:lnTo>
                  <a:lnTo>
                    <a:pt x="1583" y="254"/>
                  </a:lnTo>
                  <a:lnTo>
                    <a:pt x="1543" y="260"/>
                  </a:lnTo>
                  <a:lnTo>
                    <a:pt x="1543" y="260"/>
                  </a:lnTo>
                  <a:lnTo>
                    <a:pt x="1479" y="274"/>
                  </a:lnTo>
                  <a:lnTo>
                    <a:pt x="1415" y="292"/>
                  </a:lnTo>
                  <a:lnTo>
                    <a:pt x="1415" y="292"/>
                  </a:lnTo>
                  <a:lnTo>
                    <a:pt x="1381" y="168"/>
                  </a:lnTo>
                  <a:lnTo>
                    <a:pt x="1381" y="168"/>
                  </a:lnTo>
                  <a:close/>
                  <a:moveTo>
                    <a:pt x="966" y="572"/>
                  </a:moveTo>
                  <a:lnTo>
                    <a:pt x="966" y="572"/>
                  </a:lnTo>
                  <a:lnTo>
                    <a:pt x="980" y="562"/>
                  </a:lnTo>
                  <a:lnTo>
                    <a:pt x="980" y="562"/>
                  </a:lnTo>
                  <a:lnTo>
                    <a:pt x="1046" y="522"/>
                  </a:lnTo>
                  <a:lnTo>
                    <a:pt x="1113" y="484"/>
                  </a:lnTo>
                  <a:lnTo>
                    <a:pt x="1113" y="484"/>
                  </a:lnTo>
                  <a:lnTo>
                    <a:pt x="1175" y="596"/>
                  </a:lnTo>
                  <a:lnTo>
                    <a:pt x="1175" y="596"/>
                  </a:lnTo>
                  <a:lnTo>
                    <a:pt x="1113" y="632"/>
                  </a:lnTo>
                  <a:lnTo>
                    <a:pt x="1052" y="670"/>
                  </a:lnTo>
                  <a:lnTo>
                    <a:pt x="1052" y="670"/>
                  </a:lnTo>
                  <a:lnTo>
                    <a:pt x="1040" y="678"/>
                  </a:lnTo>
                  <a:lnTo>
                    <a:pt x="1040" y="678"/>
                  </a:lnTo>
                  <a:lnTo>
                    <a:pt x="966" y="572"/>
                  </a:lnTo>
                  <a:lnTo>
                    <a:pt x="966" y="572"/>
                  </a:lnTo>
                  <a:close/>
                  <a:moveTo>
                    <a:pt x="1078" y="736"/>
                  </a:moveTo>
                  <a:lnTo>
                    <a:pt x="1078" y="736"/>
                  </a:lnTo>
                  <a:lnTo>
                    <a:pt x="1153" y="842"/>
                  </a:lnTo>
                  <a:lnTo>
                    <a:pt x="1153" y="842"/>
                  </a:lnTo>
                  <a:lnTo>
                    <a:pt x="1165" y="834"/>
                  </a:lnTo>
                  <a:lnTo>
                    <a:pt x="1165" y="834"/>
                  </a:lnTo>
                  <a:lnTo>
                    <a:pt x="1215" y="802"/>
                  </a:lnTo>
                  <a:lnTo>
                    <a:pt x="1269" y="772"/>
                  </a:lnTo>
                  <a:lnTo>
                    <a:pt x="1269" y="772"/>
                  </a:lnTo>
                  <a:lnTo>
                    <a:pt x="1207" y="658"/>
                  </a:lnTo>
                  <a:lnTo>
                    <a:pt x="1207" y="658"/>
                  </a:lnTo>
                  <a:lnTo>
                    <a:pt x="1149" y="692"/>
                  </a:lnTo>
                  <a:lnTo>
                    <a:pt x="1093" y="728"/>
                  </a:lnTo>
                  <a:lnTo>
                    <a:pt x="1093" y="728"/>
                  </a:lnTo>
                  <a:lnTo>
                    <a:pt x="1078" y="736"/>
                  </a:lnTo>
                  <a:lnTo>
                    <a:pt x="1078" y="736"/>
                  </a:lnTo>
                  <a:close/>
                  <a:moveTo>
                    <a:pt x="1193" y="900"/>
                  </a:moveTo>
                  <a:lnTo>
                    <a:pt x="1193" y="900"/>
                  </a:lnTo>
                  <a:lnTo>
                    <a:pt x="1203" y="892"/>
                  </a:lnTo>
                  <a:lnTo>
                    <a:pt x="1203" y="892"/>
                  </a:lnTo>
                  <a:lnTo>
                    <a:pt x="1251" y="860"/>
                  </a:lnTo>
                  <a:lnTo>
                    <a:pt x="1301" y="832"/>
                  </a:lnTo>
                  <a:lnTo>
                    <a:pt x="1301" y="832"/>
                  </a:lnTo>
                  <a:lnTo>
                    <a:pt x="1363" y="946"/>
                  </a:lnTo>
                  <a:lnTo>
                    <a:pt x="1363" y="946"/>
                  </a:lnTo>
                  <a:lnTo>
                    <a:pt x="1319" y="970"/>
                  </a:lnTo>
                  <a:lnTo>
                    <a:pt x="1275" y="998"/>
                  </a:lnTo>
                  <a:lnTo>
                    <a:pt x="1275" y="998"/>
                  </a:lnTo>
                  <a:lnTo>
                    <a:pt x="1265" y="1006"/>
                  </a:lnTo>
                  <a:lnTo>
                    <a:pt x="1265" y="1006"/>
                  </a:lnTo>
                  <a:lnTo>
                    <a:pt x="1193" y="900"/>
                  </a:lnTo>
                  <a:lnTo>
                    <a:pt x="1193" y="900"/>
                  </a:lnTo>
                  <a:close/>
                  <a:moveTo>
                    <a:pt x="856" y="414"/>
                  </a:moveTo>
                  <a:lnTo>
                    <a:pt x="856" y="414"/>
                  </a:lnTo>
                  <a:lnTo>
                    <a:pt x="930" y="520"/>
                  </a:lnTo>
                  <a:lnTo>
                    <a:pt x="930" y="520"/>
                  </a:lnTo>
                  <a:lnTo>
                    <a:pt x="944" y="510"/>
                  </a:lnTo>
                  <a:lnTo>
                    <a:pt x="944" y="510"/>
                  </a:lnTo>
                  <a:lnTo>
                    <a:pt x="1012" y="466"/>
                  </a:lnTo>
                  <a:lnTo>
                    <a:pt x="1082" y="426"/>
                  </a:lnTo>
                  <a:lnTo>
                    <a:pt x="1082" y="426"/>
                  </a:lnTo>
                  <a:lnTo>
                    <a:pt x="1020" y="314"/>
                  </a:lnTo>
                  <a:lnTo>
                    <a:pt x="1020" y="314"/>
                  </a:lnTo>
                  <a:lnTo>
                    <a:pt x="946" y="356"/>
                  </a:lnTo>
                  <a:lnTo>
                    <a:pt x="872" y="402"/>
                  </a:lnTo>
                  <a:lnTo>
                    <a:pt x="872" y="402"/>
                  </a:lnTo>
                  <a:lnTo>
                    <a:pt x="856" y="414"/>
                  </a:lnTo>
                  <a:lnTo>
                    <a:pt x="856" y="414"/>
                  </a:lnTo>
                  <a:close/>
                  <a:moveTo>
                    <a:pt x="598" y="930"/>
                  </a:moveTo>
                  <a:lnTo>
                    <a:pt x="598" y="930"/>
                  </a:lnTo>
                  <a:lnTo>
                    <a:pt x="648" y="864"/>
                  </a:lnTo>
                  <a:lnTo>
                    <a:pt x="702" y="802"/>
                  </a:lnTo>
                  <a:lnTo>
                    <a:pt x="702" y="802"/>
                  </a:lnTo>
                  <a:lnTo>
                    <a:pt x="796" y="890"/>
                  </a:lnTo>
                  <a:lnTo>
                    <a:pt x="796" y="890"/>
                  </a:lnTo>
                  <a:lnTo>
                    <a:pt x="748" y="946"/>
                  </a:lnTo>
                  <a:lnTo>
                    <a:pt x="700" y="1006"/>
                  </a:lnTo>
                  <a:lnTo>
                    <a:pt x="700" y="1006"/>
                  </a:lnTo>
                  <a:lnTo>
                    <a:pt x="598" y="930"/>
                  </a:lnTo>
                  <a:lnTo>
                    <a:pt x="598" y="930"/>
                  </a:lnTo>
                  <a:close/>
                  <a:moveTo>
                    <a:pt x="756" y="1048"/>
                  </a:moveTo>
                  <a:lnTo>
                    <a:pt x="756" y="1048"/>
                  </a:lnTo>
                  <a:lnTo>
                    <a:pt x="860" y="1124"/>
                  </a:lnTo>
                  <a:lnTo>
                    <a:pt x="860" y="1124"/>
                  </a:lnTo>
                  <a:lnTo>
                    <a:pt x="900" y="1072"/>
                  </a:lnTo>
                  <a:lnTo>
                    <a:pt x="942" y="1024"/>
                  </a:lnTo>
                  <a:lnTo>
                    <a:pt x="942" y="1024"/>
                  </a:lnTo>
                  <a:lnTo>
                    <a:pt x="848" y="936"/>
                  </a:lnTo>
                  <a:lnTo>
                    <a:pt x="848" y="936"/>
                  </a:lnTo>
                  <a:lnTo>
                    <a:pt x="800" y="990"/>
                  </a:lnTo>
                  <a:lnTo>
                    <a:pt x="756" y="1048"/>
                  </a:lnTo>
                  <a:lnTo>
                    <a:pt x="756" y="1048"/>
                  </a:lnTo>
                  <a:close/>
                  <a:moveTo>
                    <a:pt x="916" y="1166"/>
                  </a:moveTo>
                  <a:lnTo>
                    <a:pt x="916" y="1166"/>
                  </a:lnTo>
                  <a:lnTo>
                    <a:pt x="954" y="1116"/>
                  </a:lnTo>
                  <a:lnTo>
                    <a:pt x="994" y="1070"/>
                  </a:lnTo>
                  <a:lnTo>
                    <a:pt x="994" y="1070"/>
                  </a:lnTo>
                  <a:lnTo>
                    <a:pt x="1088" y="1158"/>
                  </a:lnTo>
                  <a:lnTo>
                    <a:pt x="1088" y="1158"/>
                  </a:lnTo>
                  <a:lnTo>
                    <a:pt x="1054" y="1198"/>
                  </a:lnTo>
                  <a:lnTo>
                    <a:pt x="1020" y="1242"/>
                  </a:lnTo>
                  <a:lnTo>
                    <a:pt x="1020" y="1242"/>
                  </a:lnTo>
                  <a:lnTo>
                    <a:pt x="916" y="1166"/>
                  </a:lnTo>
                  <a:lnTo>
                    <a:pt x="916" y="1166"/>
                  </a:lnTo>
                  <a:close/>
                  <a:moveTo>
                    <a:pt x="442" y="814"/>
                  </a:moveTo>
                  <a:lnTo>
                    <a:pt x="442" y="814"/>
                  </a:lnTo>
                  <a:lnTo>
                    <a:pt x="546" y="890"/>
                  </a:lnTo>
                  <a:lnTo>
                    <a:pt x="546" y="890"/>
                  </a:lnTo>
                  <a:lnTo>
                    <a:pt x="598" y="824"/>
                  </a:lnTo>
                  <a:lnTo>
                    <a:pt x="654" y="758"/>
                  </a:lnTo>
                  <a:lnTo>
                    <a:pt x="654" y="758"/>
                  </a:lnTo>
                  <a:lnTo>
                    <a:pt x="560" y="672"/>
                  </a:lnTo>
                  <a:lnTo>
                    <a:pt x="560" y="672"/>
                  </a:lnTo>
                  <a:lnTo>
                    <a:pt x="528" y="706"/>
                  </a:lnTo>
                  <a:lnTo>
                    <a:pt x="498" y="742"/>
                  </a:lnTo>
                  <a:lnTo>
                    <a:pt x="470" y="778"/>
                  </a:lnTo>
                  <a:lnTo>
                    <a:pt x="442" y="814"/>
                  </a:lnTo>
                  <a:lnTo>
                    <a:pt x="442" y="814"/>
                  </a:lnTo>
                  <a:close/>
                  <a:moveTo>
                    <a:pt x="364" y="1384"/>
                  </a:moveTo>
                  <a:lnTo>
                    <a:pt x="364" y="1384"/>
                  </a:lnTo>
                  <a:lnTo>
                    <a:pt x="392" y="1304"/>
                  </a:lnTo>
                  <a:lnTo>
                    <a:pt x="424" y="1228"/>
                  </a:lnTo>
                  <a:lnTo>
                    <a:pt x="424" y="1228"/>
                  </a:lnTo>
                  <a:lnTo>
                    <a:pt x="542" y="1280"/>
                  </a:lnTo>
                  <a:lnTo>
                    <a:pt x="542" y="1280"/>
                  </a:lnTo>
                  <a:lnTo>
                    <a:pt x="512" y="1350"/>
                  </a:lnTo>
                  <a:lnTo>
                    <a:pt x="488" y="1422"/>
                  </a:lnTo>
                  <a:lnTo>
                    <a:pt x="488" y="1422"/>
                  </a:lnTo>
                  <a:lnTo>
                    <a:pt x="364" y="1384"/>
                  </a:lnTo>
                  <a:lnTo>
                    <a:pt x="364" y="1384"/>
                  </a:lnTo>
                  <a:close/>
                  <a:moveTo>
                    <a:pt x="554" y="1444"/>
                  </a:moveTo>
                  <a:lnTo>
                    <a:pt x="554" y="1444"/>
                  </a:lnTo>
                  <a:lnTo>
                    <a:pt x="578" y="1376"/>
                  </a:lnTo>
                  <a:lnTo>
                    <a:pt x="606" y="1308"/>
                  </a:lnTo>
                  <a:lnTo>
                    <a:pt x="606" y="1308"/>
                  </a:lnTo>
                  <a:lnTo>
                    <a:pt x="724" y="1360"/>
                  </a:lnTo>
                  <a:lnTo>
                    <a:pt x="724" y="1360"/>
                  </a:lnTo>
                  <a:lnTo>
                    <a:pt x="698" y="1420"/>
                  </a:lnTo>
                  <a:lnTo>
                    <a:pt x="676" y="1482"/>
                  </a:lnTo>
                  <a:lnTo>
                    <a:pt x="676" y="1482"/>
                  </a:lnTo>
                  <a:lnTo>
                    <a:pt x="554" y="1444"/>
                  </a:lnTo>
                  <a:lnTo>
                    <a:pt x="554" y="1444"/>
                  </a:lnTo>
                  <a:close/>
                  <a:moveTo>
                    <a:pt x="742" y="1504"/>
                  </a:moveTo>
                  <a:lnTo>
                    <a:pt x="742" y="1504"/>
                  </a:lnTo>
                  <a:lnTo>
                    <a:pt x="762" y="1446"/>
                  </a:lnTo>
                  <a:lnTo>
                    <a:pt x="786" y="1388"/>
                  </a:lnTo>
                  <a:lnTo>
                    <a:pt x="786" y="1388"/>
                  </a:lnTo>
                  <a:lnTo>
                    <a:pt x="904" y="1440"/>
                  </a:lnTo>
                  <a:lnTo>
                    <a:pt x="904" y="1440"/>
                  </a:lnTo>
                  <a:lnTo>
                    <a:pt x="884" y="1492"/>
                  </a:lnTo>
                  <a:lnTo>
                    <a:pt x="866" y="1544"/>
                  </a:lnTo>
                  <a:lnTo>
                    <a:pt x="866" y="1544"/>
                  </a:lnTo>
                  <a:lnTo>
                    <a:pt x="742" y="1504"/>
                  </a:lnTo>
                  <a:lnTo>
                    <a:pt x="742" y="1504"/>
                  </a:lnTo>
                  <a:close/>
                  <a:moveTo>
                    <a:pt x="180" y="1324"/>
                  </a:moveTo>
                  <a:lnTo>
                    <a:pt x="180" y="1324"/>
                  </a:lnTo>
                  <a:lnTo>
                    <a:pt x="304" y="1364"/>
                  </a:lnTo>
                  <a:lnTo>
                    <a:pt x="304" y="1364"/>
                  </a:lnTo>
                  <a:lnTo>
                    <a:pt x="332" y="1282"/>
                  </a:lnTo>
                  <a:lnTo>
                    <a:pt x="364" y="1202"/>
                  </a:lnTo>
                  <a:lnTo>
                    <a:pt x="364" y="1202"/>
                  </a:lnTo>
                  <a:lnTo>
                    <a:pt x="246" y="1150"/>
                  </a:lnTo>
                  <a:lnTo>
                    <a:pt x="246" y="1150"/>
                  </a:lnTo>
                  <a:lnTo>
                    <a:pt x="228" y="1192"/>
                  </a:lnTo>
                  <a:lnTo>
                    <a:pt x="212" y="1236"/>
                  </a:lnTo>
                  <a:lnTo>
                    <a:pt x="196" y="1280"/>
                  </a:lnTo>
                  <a:lnTo>
                    <a:pt x="180" y="1324"/>
                  </a:lnTo>
                  <a:lnTo>
                    <a:pt x="180" y="1324"/>
                  </a:lnTo>
                  <a:close/>
                  <a:moveTo>
                    <a:pt x="290" y="1888"/>
                  </a:moveTo>
                  <a:lnTo>
                    <a:pt x="290" y="1888"/>
                  </a:lnTo>
                  <a:lnTo>
                    <a:pt x="292" y="1804"/>
                  </a:lnTo>
                  <a:lnTo>
                    <a:pt x="296" y="1720"/>
                  </a:lnTo>
                  <a:lnTo>
                    <a:pt x="296" y="1720"/>
                  </a:lnTo>
                  <a:lnTo>
                    <a:pt x="424" y="1732"/>
                  </a:lnTo>
                  <a:lnTo>
                    <a:pt x="424" y="1732"/>
                  </a:lnTo>
                  <a:lnTo>
                    <a:pt x="420" y="1808"/>
                  </a:lnTo>
                  <a:lnTo>
                    <a:pt x="420" y="1886"/>
                  </a:lnTo>
                  <a:lnTo>
                    <a:pt x="420" y="1886"/>
                  </a:lnTo>
                  <a:lnTo>
                    <a:pt x="290" y="1888"/>
                  </a:lnTo>
                  <a:lnTo>
                    <a:pt x="290" y="1888"/>
                  </a:lnTo>
                  <a:close/>
                  <a:moveTo>
                    <a:pt x="488" y="1884"/>
                  </a:moveTo>
                  <a:lnTo>
                    <a:pt x="488" y="1884"/>
                  </a:lnTo>
                  <a:lnTo>
                    <a:pt x="490" y="1812"/>
                  </a:lnTo>
                  <a:lnTo>
                    <a:pt x="494" y="1738"/>
                  </a:lnTo>
                  <a:lnTo>
                    <a:pt x="494" y="1738"/>
                  </a:lnTo>
                  <a:lnTo>
                    <a:pt x="622" y="1750"/>
                  </a:lnTo>
                  <a:lnTo>
                    <a:pt x="622" y="1750"/>
                  </a:lnTo>
                  <a:lnTo>
                    <a:pt x="618" y="1816"/>
                  </a:lnTo>
                  <a:lnTo>
                    <a:pt x="618" y="1882"/>
                  </a:lnTo>
                  <a:lnTo>
                    <a:pt x="618" y="1882"/>
                  </a:lnTo>
                  <a:lnTo>
                    <a:pt x="488" y="1884"/>
                  </a:lnTo>
                  <a:lnTo>
                    <a:pt x="488" y="1884"/>
                  </a:lnTo>
                  <a:close/>
                  <a:moveTo>
                    <a:pt x="686" y="1880"/>
                  </a:moveTo>
                  <a:lnTo>
                    <a:pt x="686" y="1880"/>
                  </a:lnTo>
                  <a:lnTo>
                    <a:pt x="688" y="1818"/>
                  </a:lnTo>
                  <a:lnTo>
                    <a:pt x="692" y="1756"/>
                  </a:lnTo>
                  <a:lnTo>
                    <a:pt x="692" y="1756"/>
                  </a:lnTo>
                  <a:lnTo>
                    <a:pt x="820" y="1768"/>
                  </a:lnTo>
                  <a:lnTo>
                    <a:pt x="820" y="1768"/>
                  </a:lnTo>
                  <a:lnTo>
                    <a:pt x="816" y="1824"/>
                  </a:lnTo>
                  <a:lnTo>
                    <a:pt x="816" y="1878"/>
                  </a:lnTo>
                  <a:lnTo>
                    <a:pt x="816" y="1878"/>
                  </a:lnTo>
                  <a:lnTo>
                    <a:pt x="686" y="1880"/>
                  </a:lnTo>
                  <a:lnTo>
                    <a:pt x="686" y="1880"/>
                  </a:lnTo>
                  <a:close/>
                  <a:moveTo>
                    <a:pt x="96" y="1890"/>
                  </a:moveTo>
                  <a:lnTo>
                    <a:pt x="96" y="1890"/>
                  </a:lnTo>
                  <a:lnTo>
                    <a:pt x="96" y="1844"/>
                  </a:lnTo>
                  <a:lnTo>
                    <a:pt x="98" y="1796"/>
                  </a:lnTo>
                  <a:lnTo>
                    <a:pt x="100" y="1750"/>
                  </a:lnTo>
                  <a:lnTo>
                    <a:pt x="104" y="1704"/>
                  </a:lnTo>
                  <a:lnTo>
                    <a:pt x="104" y="1704"/>
                  </a:lnTo>
                  <a:lnTo>
                    <a:pt x="232" y="1716"/>
                  </a:lnTo>
                  <a:lnTo>
                    <a:pt x="232" y="1716"/>
                  </a:lnTo>
                  <a:lnTo>
                    <a:pt x="226" y="1802"/>
                  </a:lnTo>
                  <a:lnTo>
                    <a:pt x="226" y="1888"/>
                  </a:lnTo>
                  <a:lnTo>
                    <a:pt x="226" y="1888"/>
                  </a:lnTo>
                  <a:lnTo>
                    <a:pt x="96" y="1890"/>
                  </a:lnTo>
                  <a:lnTo>
                    <a:pt x="96" y="1890"/>
                  </a:lnTo>
                  <a:close/>
                  <a:moveTo>
                    <a:pt x="382" y="2388"/>
                  </a:moveTo>
                  <a:lnTo>
                    <a:pt x="382" y="2388"/>
                  </a:lnTo>
                  <a:lnTo>
                    <a:pt x="356" y="2310"/>
                  </a:lnTo>
                  <a:lnTo>
                    <a:pt x="334" y="2230"/>
                  </a:lnTo>
                  <a:lnTo>
                    <a:pt x="334" y="2230"/>
                  </a:lnTo>
                  <a:lnTo>
                    <a:pt x="460" y="2200"/>
                  </a:lnTo>
                  <a:lnTo>
                    <a:pt x="460" y="2200"/>
                  </a:lnTo>
                  <a:lnTo>
                    <a:pt x="480" y="2272"/>
                  </a:lnTo>
                  <a:lnTo>
                    <a:pt x="502" y="2344"/>
                  </a:lnTo>
                  <a:lnTo>
                    <a:pt x="502" y="2344"/>
                  </a:lnTo>
                  <a:lnTo>
                    <a:pt x="382" y="2388"/>
                  </a:lnTo>
                  <a:lnTo>
                    <a:pt x="382" y="2388"/>
                  </a:lnTo>
                  <a:close/>
                  <a:moveTo>
                    <a:pt x="568" y="2320"/>
                  </a:moveTo>
                  <a:lnTo>
                    <a:pt x="568" y="2320"/>
                  </a:lnTo>
                  <a:lnTo>
                    <a:pt x="546" y="2252"/>
                  </a:lnTo>
                  <a:lnTo>
                    <a:pt x="526" y="2184"/>
                  </a:lnTo>
                  <a:lnTo>
                    <a:pt x="526" y="2184"/>
                  </a:lnTo>
                  <a:lnTo>
                    <a:pt x="652" y="2152"/>
                  </a:lnTo>
                  <a:lnTo>
                    <a:pt x="652" y="2152"/>
                  </a:lnTo>
                  <a:lnTo>
                    <a:pt x="668" y="2216"/>
                  </a:lnTo>
                  <a:lnTo>
                    <a:pt x="690" y="2278"/>
                  </a:lnTo>
                  <a:lnTo>
                    <a:pt x="690" y="2278"/>
                  </a:lnTo>
                  <a:lnTo>
                    <a:pt x="568" y="2320"/>
                  </a:lnTo>
                  <a:lnTo>
                    <a:pt x="568" y="2320"/>
                  </a:lnTo>
                  <a:close/>
                  <a:moveTo>
                    <a:pt x="754" y="2254"/>
                  </a:moveTo>
                  <a:lnTo>
                    <a:pt x="754" y="2254"/>
                  </a:lnTo>
                  <a:lnTo>
                    <a:pt x="876" y="2210"/>
                  </a:lnTo>
                  <a:lnTo>
                    <a:pt x="876" y="2210"/>
                  </a:lnTo>
                  <a:lnTo>
                    <a:pt x="858" y="2158"/>
                  </a:lnTo>
                  <a:lnTo>
                    <a:pt x="844" y="2106"/>
                  </a:lnTo>
                  <a:lnTo>
                    <a:pt x="844" y="2106"/>
                  </a:lnTo>
                  <a:lnTo>
                    <a:pt x="720" y="2136"/>
                  </a:lnTo>
                  <a:lnTo>
                    <a:pt x="720" y="2136"/>
                  </a:lnTo>
                  <a:lnTo>
                    <a:pt x="736" y="2196"/>
                  </a:lnTo>
                  <a:lnTo>
                    <a:pt x="754" y="2254"/>
                  </a:lnTo>
                  <a:lnTo>
                    <a:pt x="754" y="2254"/>
                  </a:lnTo>
                  <a:close/>
                  <a:moveTo>
                    <a:pt x="200" y="2452"/>
                  </a:moveTo>
                  <a:lnTo>
                    <a:pt x="200" y="2452"/>
                  </a:lnTo>
                  <a:lnTo>
                    <a:pt x="184" y="2410"/>
                  </a:lnTo>
                  <a:lnTo>
                    <a:pt x="170" y="2366"/>
                  </a:lnTo>
                  <a:lnTo>
                    <a:pt x="146" y="2276"/>
                  </a:lnTo>
                  <a:lnTo>
                    <a:pt x="146" y="2276"/>
                  </a:lnTo>
                  <a:lnTo>
                    <a:pt x="272" y="2246"/>
                  </a:lnTo>
                  <a:lnTo>
                    <a:pt x="272" y="2246"/>
                  </a:lnTo>
                  <a:lnTo>
                    <a:pt x="294" y="2328"/>
                  </a:lnTo>
                  <a:lnTo>
                    <a:pt x="320" y="2410"/>
                  </a:lnTo>
                  <a:lnTo>
                    <a:pt x="320" y="2410"/>
                  </a:lnTo>
                  <a:lnTo>
                    <a:pt x="200" y="2452"/>
                  </a:lnTo>
                  <a:lnTo>
                    <a:pt x="200" y="2452"/>
                  </a:lnTo>
                  <a:close/>
                  <a:moveTo>
                    <a:pt x="634" y="2840"/>
                  </a:moveTo>
                  <a:lnTo>
                    <a:pt x="634" y="2840"/>
                  </a:lnTo>
                  <a:lnTo>
                    <a:pt x="594" y="2788"/>
                  </a:lnTo>
                  <a:lnTo>
                    <a:pt x="558" y="2734"/>
                  </a:lnTo>
                  <a:lnTo>
                    <a:pt x="558" y="2734"/>
                  </a:lnTo>
                  <a:lnTo>
                    <a:pt x="534" y="2702"/>
                  </a:lnTo>
                  <a:lnTo>
                    <a:pt x="534" y="2702"/>
                  </a:lnTo>
                  <a:lnTo>
                    <a:pt x="644" y="2632"/>
                  </a:lnTo>
                  <a:lnTo>
                    <a:pt x="644" y="2632"/>
                  </a:lnTo>
                  <a:lnTo>
                    <a:pt x="664" y="2662"/>
                  </a:lnTo>
                  <a:lnTo>
                    <a:pt x="664" y="2662"/>
                  </a:lnTo>
                  <a:lnTo>
                    <a:pt x="698" y="2712"/>
                  </a:lnTo>
                  <a:lnTo>
                    <a:pt x="736" y="2760"/>
                  </a:lnTo>
                  <a:lnTo>
                    <a:pt x="736" y="2760"/>
                  </a:lnTo>
                  <a:lnTo>
                    <a:pt x="634" y="2840"/>
                  </a:lnTo>
                  <a:lnTo>
                    <a:pt x="634" y="2840"/>
                  </a:lnTo>
                  <a:close/>
                  <a:moveTo>
                    <a:pt x="790" y="2716"/>
                  </a:moveTo>
                  <a:lnTo>
                    <a:pt x="790" y="2716"/>
                  </a:lnTo>
                  <a:lnTo>
                    <a:pt x="890" y="2636"/>
                  </a:lnTo>
                  <a:lnTo>
                    <a:pt x="890" y="2636"/>
                  </a:lnTo>
                  <a:lnTo>
                    <a:pt x="858" y="2594"/>
                  </a:lnTo>
                  <a:lnTo>
                    <a:pt x="828" y="2552"/>
                  </a:lnTo>
                  <a:lnTo>
                    <a:pt x="828" y="2552"/>
                  </a:lnTo>
                  <a:lnTo>
                    <a:pt x="810" y="2526"/>
                  </a:lnTo>
                  <a:lnTo>
                    <a:pt x="810" y="2526"/>
                  </a:lnTo>
                  <a:lnTo>
                    <a:pt x="702" y="2594"/>
                  </a:lnTo>
                  <a:lnTo>
                    <a:pt x="702" y="2594"/>
                  </a:lnTo>
                  <a:lnTo>
                    <a:pt x="712" y="2610"/>
                  </a:lnTo>
                  <a:lnTo>
                    <a:pt x="722" y="2624"/>
                  </a:lnTo>
                  <a:lnTo>
                    <a:pt x="722" y="2624"/>
                  </a:lnTo>
                  <a:lnTo>
                    <a:pt x="754" y="2670"/>
                  </a:lnTo>
                  <a:lnTo>
                    <a:pt x="790" y="2716"/>
                  </a:lnTo>
                  <a:lnTo>
                    <a:pt x="790" y="2716"/>
                  </a:lnTo>
                  <a:close/>
                  <a:moveTo>
                    <a:pt x="944" y="2592"/>
                  </a:moveTo>
                  <a:lnTo>
                    <a:pt x="944" y="2592"/>
                  </a:lnTo>
                  <a:lnTo>
                    <a:pt x="914" y="2554"/>
                  </a:lnTo>
                  <a:lnTo>
                    <a:pt x="886" y="2514"/>
                  </a:lnTo>
                  <a:lnTo>
                    <a:pt x="886" y="2514"/>
                  </a:lnTo>
                  <a:lnTo>
                    <a:pt x="878" y="2502"/>
                  </a:lnTo>
                  <a:lnTo>
                    <a:pt x="870" y="2488"/>
                  </a:lnTo>
                  <a:lnTo>
                    <a:pt x="870" y="2488"/>
                  </a:lnTo>
                  <a:lnTo>
                    <a:pt x="978" y="2418"/>
                  </a:lnTo>
                  <a:lnTo>
                    <a:pt x="978" y="2418"/>
                  </a:lnTo>
                  <a:lnTo>
                    <a:pt x="994" y="2442"/>
                  </a:lnTo>
                  <a:lnTo>
                    <a:pt x="994" y="2442"/>
                  </a:lnTo>
                  <a:lnTo>
                    <a:pt x="1018" y="2476"/>
                  </a:lnTo>
                  <a:lnTo>
                    <a:pt x="1044" y="2512"/>
                  </a:lnTo>
                  <a:lnTo>
                    <a:pt x="1044" y="2512"/>
                  </a:lnTo>
                  <a:lnTo>
                    <a:pt x="944" y="2592"/>
                  </a:lnTo>
                  <a:lnTo>
                    <a:pt x="944" y="2592"/>
                  </a:lnTo>
                  <a:close/>
                  <a:moveTo>
                    <a:pt x="484" y="2962"/>
                  </a:moveTo>
                  <a:lnTo>
                    <a:pt x="484" y="2962"/>
                  </a:lnTo>
                  <a:lnTo>
                    <a:pt x="584" y="2880"/>
                  </a:lnTo>
                  <a:lnTo>
                    <a:pt x="584" y="2880"/>
                  </a:lnTo>
                  <a:lnTo>
                    <a:pt x="542" y="2826"/>
                  </a:lnTo>
                  <a:lnTo>
                    <a:pt x="504" y="2770"/>
                  </a:lnTo>
                  <a:lnTo>
                    <a:pt x="504" y="2770"/>
                  </a:lnTo>
                  <a:lnTo>
                    <a:pt x="480" y="2736"/>
                  </a:lnTo>
                  <a:lnTo>
                    <a:pt x="480" y="2736"/>
                  </a:lnTo>
                  <a:lnTo>
                    <a:pt x="372" y="2804"/>
                  </a:lnTo>
                  <a:lnTo>
                    <a:pt x="372" y="2804"/>
                  </a:lnTo>
                  <a:lnTo>
                    <a:pt x="396" y="2842"/>
                  </a:lnTo>
                  <a:lnTo>
                    <a:pt x="396" y="2842"/>
                  </a:lnTo>
                  <a:lnTo>
                    <a:pt x="440" y="2902"/>
                  </a:lnTo>
                  <a:lnTo>
                    <a:pt x="484" y="2962"/>
                  </a:lnTo>
                  <a:lnTo>
                    <a:pt x="484" y="2962"/>
                  </a:lnTo>
                  <a:close/>
                  <a:moveTo>
                    <a:pt x="1014" y="3180"/>
                  </a:moveTo>
                  <a:lnTo>
                    <a:pt x="1014" y="3180"/>
                  </a:lnTo>
                  <a:lnTo>
                    <a:pt x="1000" y="3172"/>
                  </a:lnTo>
                  <a:lnTo>
                    <a:pt x="1000" y="3172"/>
                  </a:lnTo>
                  <a:lnTo>
                    <a:pt x="938" y="3130"/>
                  </a:lnTo>
                  <a:lnTo>
                    <a:pt x="880" y="3084"/>
                  </a:lnTo>
                  <a:lnTo>
                    <a:pt x="880" y="3084"/>
                  </a:lnTo>
                  <a:lnTo>
                    <a:pt x="960" y="2984"/>
                  </a:lnTo>
                  <a:lnTo>
                    <a:pt x="960" y="2984"/>
                  </a:lnTo>
                  <a:lnTo>
                    <a:pt x="1014" y="3024"/>
                  </a:lnTo>
                  <a:lnTo>
                    <a:pt x="1070" y="3064"/>
                  </a:lnTo>
                  <a:lnTo>
                    <a:pt x="1070" y="3064"/>
                  </a:lnTo>
                  <a:lnTo>
                    <a:pt x="1082" y="3072"/>
                  </a:lnTo>
                  <a:lnTo>
                    <a:pt x="1082" y="3072"/>
                  </a:lnTo>
                  <a:lnTo>
                    <a:pt x="1014" y="3180"/>
                  </a:lnTo>
                  <a:lnTo>
                    <a:pt x="1014" y="3180"/>
                  </a:lnTo>
                  <a:close/>
                  <a:moveTo>
                    <a:pt x="1121" y="3012"/>
                  </a:moveTo>
                  <a:lnTo>
                    <a:pt x="1121" y="3012"/>
                  </a:lnTo>
                  <a:lnTo>
                    <a:pt x="1189" y="2904"/>
                  </a:lnTo>
                  <a:lnTo>
                    <a:pt x="1189" y="2904"/>
                  </a:lnTo>
                  <a:lnTo>
                    <a:pt x="1179" y="2898"/>
                  </a:lnTo>
                  <a:lnTo>
                    <a:pt x="1179" y="2898"/>
                  </a:lnTo>
                  <a:lnTo>
                    <a:pt x="1131" y="2864"/>
                  </a:lnTo>
                  <a:lnTo>
                    <a:pt x="1084" y="2828"/>
                  </a:lnTo>
                  <a:lnTo>
                    <a:pt x="1084" y="2828"/>
                  </a:lnTo>
                  <a:lnTo>
                    <a:pt x="1004" y="2930"/>
                  </a:lnTo>
                  <a:lnTo>
                    <a:pt x="1004" y="2930"/>
                  </a:lnTo>
                  <a:lnTo>
                    <a:pt x="1054" y="2968"/>
                  </a:lnTo>
                  <a:lnTo>
                    <a:pt x="1109" y="3006"/>
                  </a:lnTo>
                  <a:lnTo>
                    <a:pt x="1109" y="3006"/>
                  </a:lnTo>
                  <a:lnTo>
                    <a:pt x="1121" y="3012"/>
                  </a:lnTo>
                  <a:lnTo>
                    <a:pt x="1121" y="3012"/>
                  </a:lnTo>
                  <a:close/>
                  <a:moveTo>
                    <a:pt x="1227" y="2846"/>
                  </a:moveTo>
                  <a:lnTo>
                    <a:pt x="1227" y="2846"/>
                  </a:lnTo>
                  <a:lnTo>
                    <a:pt x="1217" y="2840"/>
                  </a:lnTo>
                  <a:lnTo>
                    <a:pt x="1217" y="2840"/>
                  </a:lnTo>
                  <a:lnTo>
                    <a:pt x="1171" y="2808"/>
                  </a:lnTo>
                  <a:lnTo>
                    <a:pt x="1127" y="2774"/>
                  </a:lnTo>
                  <a:lnTo>
                    <a:pt x="1127" y="2774"/>
                  </a:lnTo>
                  <a:lnTo>
                    <a:pt x="1209" y="2674"/>
                  </a:lnTo>
                  <a:lnTo>
                    <a:pt x="1209" y="2674"/>
                  </a:lnTo>
                  <a:lnTo>
                    <a:pt x="1247" y="2704"/>
                  </a:lnTo>
                  <a:lnTo>
                    <a:pt x="1287" y="2732"/>
                  </a:lnTo>
                  <a:lnTo>
                    <a:pt x="1287" y="2732"/>
                  </a:lnTo>
                  <a:lnTo>
                    <a:pt x="1297" y="2736"/>
                  </a:lnTo>
                  <a:lnTo>
                    <a:pt x="1297" y="2736"/>
                  </a:lnTo>
                  <a:lnTo>
                    <a:pt x="1227" y="2846"/>
                  </a:lnTo>
                  <a:lnTo>
                    <a:pt x="1227" y="2846"/>
                  </a:lnTo>
                  <a:close/>
                  <a:moveTo>
                    <a:pt x="910" y="3344"/>
                  </a:moveTo>
                  <a:lnTo>
                    <a:pt x="910" y="3344"/>
                  </a:lnTo>
                  <a:lnTo>
                    <a:pt x="978" y="3234"/>
                  </a:lnTo>
                  <a:lnTo>
                    <a:pt x="978" y="3234"/>
                  </a:lnTo>
                  <a:lnTo>
                    <a:pt x="964" y="3226"/>
                  </a:lnTo>
                  <a:lnTo>
                    <a:pt x="964" y="3226"/>
                  </a:lnTo>
                  <a:lnTo>
                    <a:pt x="900" y="3182"/>
                  </a:lnTo>
                  <a:lnTo>
                    <a:pt x="840" y="3136"/>
                  </a:lnTo>
                  <a:lnTo>
                    <a:pt x="840" y="3136"/>
                  </a:lnTo>
                  <a:lnTo>
                    <a:pt x="758" y="3236"/>
                  </a:lnTo>
                  <a:lnTo>
                    <a:pt x="758" y="3236"/>
                  </a:lnTo>
                  <a:lnTo>
                    <a:pt x="826" y="3286"/>
                  </a:lnTo>
                  <a:lnTo>
                    <a:pt x="894" y="3334"/>
                  </a:lnTo>
                  <a:lnTo>
                    <a:pt x="894" y="3334"/>
                  </a:lnTo>
                  <a:lnTo>
                    <a:pt x="910" y="3344"/>
                  </a:lnTo>
                  <a:lnTo>
                    <a:pt x="910" y="3344"/>
                  </a:lnTo>
                  <a:close/>
                  <a:moveTo>
                    <a:pt x="1485" y="3380"/>
                  </a:moveTo>
                  <a:lnTo>
                    <a:pt x="1485" y="3380"/>
                  </a:lnTo>
                  <a:lnTo>
                    <a:pt x="1405" y="3358"/>
                  </a:lnTo>
                  <a:lnTo>
                    <a:pt x="1325" y="3332"/>
                  </a:lnTo>
                  <a:lnTo>
                    <a:pt x="1325" y="3332"/>
                  </a:lnTo>
                  <a:lnTo>
                    <a:pt x="1369" y="3212"/>
                  </a:lnTo>
                  <a:lnTo>
                    <a:pt x="1369" y="3212"/>
                  </a:lnTo>
                  <a:lnTo>
                    <a:pt x="1441" y="3236"/>
                  </a:lnTo>
                  <a:lnTo>
                    <a:pt x="1515" y="3256"/>
                  </a:lnTo>
                  <a:lnTo>
                    <a:pt x="1515" y="3256"/>
                  </a:lnTo>
                  <a:lnTo>
                    <a:pt x="1485" y="3380"/>
                  </a:lnTo>
                  <a:lnTo>
                    <a:pt x="1485" y="3380"/>
                  </a:lnTo>
                  <a:close/>
                  <a:moveTo>
                    <a:pt x="1531" y="3188"/>
                  </a:moveTo>
                  <a:lnTo>
                    <a:pt x="1531" y="3188"/>
                  </a:lnTo>
                  <a:lnTo>
                    <a:pt x="1461" y="3170"/>
                  </a:lnTo>
                  <a:lnTo>
                    <a:pt x="1393" y="3146"/>
                  </a:lnTo>
                  <a:lnTo>
                    <a:pt x="1393" y="3146"/>
                  </a:lnTo>
                  <a:lnTo>
                    <a:pt x="1437" y="3026"/>
                  </a:lnTo>
                  <a:lnTo>
                    <a:pt x="1437" y="3026"/>
                  </a:lnTo>
                  <a:lnTo>
                    <a:pt x="1499" y="3046"/>
                  </a:lnTo>
                  <a:lnTo>
                    <a:pt x="1563" y="3062"/>
                  </a:lnTo>
                  <a:lnTo>
                    <a:pt x="1563" y="3062"/>
                  </a:lnTo>
                  <a:lnTo>
                    <a:pt x="1531" y="3188"/>
                  </a:lnTo>
                  <a:lnTo>
                    <a:pt x="1531" y="31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5309E5-E127-4722-AF57-D42C0041FE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0956" y="6356350"/>
            <a:ext cx="466173" cy="365125"/>
          </a:xfrm>
        </p:spPr>
        <p:txBody>
          <a:bodyPr/>
          <a:lstStyle>
            <a:lvl1pPr algn="l">
              <a:defRPr/>
            </a:lvl1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B26F24-BA49-4F5F-921D-1B6291FBC874}"/>
              </a:ext>
            </a:extLst>
          </p:cNvPr>
          <p:cNvSpPr/>
          <p:nvPr userDrawn="1"/>
        </p:nvSpPr>
        <p:spPr>
          <a:xfrm>
            <a:off x="1237129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70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pour une image  19">
            <a:extLst>
              <a:ext uri="{FF2B5EF4-FFF2-40B4-BE49-F238E27FC236}">
                <a16:creationId xmlns:a16="http://schemas.microsoft.com/office/drawing/2014/main" id="{7BA28FA5-6F9D-45B7-81CE-354AD6C332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254642-61DF-4C56-BE83-64B01427CF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5688" y="2432383"/>
            <a:ext cx="4194492" cy="1202357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defRPr lang="en-US" sz="32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5BD4A9-2118-473F-BEDF-B9FD529D1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5688" y="3706702"/>
            <a:ext cx="4194492" cy="1500187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6F7331-BB3E-4FD9-84C7-D328FB6CB23B}"/>
              </a:ext>
            </a:extLst>
          </p:cNvPr>
          <p:cNvSpPr/>
          <p:nvPr userDrawn="1"/>
        </p:nvSpPr>
        <p:spPr>
          <a:xfrm>
            <a:off x="1057274" y="-1"/>
            <a:ext cx="466725" cy="2165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A3347C7-D4BC-4955-B723-E97BEDF57B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8" y="5433577"/>
            <a:ext cx="1227830" cy="10180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E0AEDBA-0352-4A5D-878D-BBF5CC8FDC1F}"/>
              </a:ext>
            </a:extLst>
          </p:cNvPr>
          <p:cNvSpPr/>
          <p:nvPr userDrawn="1"/>
        </p:nvSpPr>
        <p:spPr>
          <a:xfrm>
            <a:off x="4829467" y="6451660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6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pour une image  19">
            <a:extLst>
              <a:ext uri="{FF2B5EF4-FFF2-40B4-BE49-F238E27FC236}">
                <a16:creationId xmlns:a16="http://schemas.microsoft.com/office/drawing/2014/main" id="{7BA28FA5-6F9D-45B7-81CE-354AD6C332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254642-61DF-4C56-BE83-64B01427CF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39791" y="3211528"/>
            <a:ext cx="4194492" cy="120235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r">
              <a:defRPr lang="en-US" sz="32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5BD4A9-2118-473F-BEDF-B9FD529D1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9791" y="1572125"/>
            <a:ext cx="4194492" cy="1500187"/>
          </a:xfrm>
        </p:spPr>
        <p:txBody>
          <a:bodyPr anchor="b">
            <a:no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67082B-8CB2-4C60-A2CD-881BD67AF9E7}"/>
              </a:ext>
            </a:extLst>
          </p:cNvPr>
          <p:cNvSpPr/>
          <p:nvPr userDrawn="1"/>
        </p:nvSpPr>
        <p:spPr>
          <a:xfrm>
            <a:off x="10877083" y="4692316"/>
            <a:ext cx="457200" cy="2165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C748402-8853-487B-8F51-D7B2E9F2B7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17" y="5433577"/>
            <a:ext cx="1227830" cy="10180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43852E7-AC5E-4B76-87F6-FE667EFB9576}"/>
              </a:ext>
            </a:extLst>
          </p:cNvPr>
          <p:cNvSpPr/>
          <p:nvPr userDrawn="1"/>
        </p:nvSpPr>
        <p:spPr>
          <a:xfrm>
            <a:off x="4829467" y="6451660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60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40A1539-2228-409F-B1E5-837719EB7407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itre 8">
            <a:extLst>
              <a:ext uri="{FF2B5EF4-FFF2-40B4-BE49-F238E27FC236}">
                <a16:creationId xmlns:a16="http://schemas.microsoft.com/office/drawing/2014/main" id="{D5C78147-4C2B-4D13-899D-B1697A1B09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7670919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46F2A5F2-8747-4678-8DA7-E839DAA4D2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0" y="6099870"/>
            <a:ext cx="749670" cy="621605"/>
          </a:xfrm>
          <a:prstGeom prst="rect">
            <a:avLst/>
          </a:prstGeom>
        </p:spPr>
      </p:pic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9E15A8E2-EE0C-43FB-9194-A5B6727AF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8" y="1600199"/>
            <a:ext cx="7670919" cy="4285033"/>
          </a:xfrm>
        </p:spPr>
        <p:txBody>
          <a:bodyPr>
            <a:noAutofit/>
          </a:bodyPr>
          <a:lstStyle>
            <a:lvl1pPr marL="85725" indent="-85725">
              <a:buClr>
                <a:schemeClr val="accent2"/>
              </a:buClr>
              <a:buFont typeface="Wingdings" panose="05000000000000000000" pitchFamily="2" charset="2"/>
              <a:buChar char="§"/>
              <a:defRPr sz="1400"/>
            </a:lvl1pPr>
            <a:lvl2pPr marL="265113" indent="-84138">
              <a:buClr>
                <a:schemeClr val="accent2"/>
              </a:buClr>
              <a:buFont typeface="Wingdings" panose="05000000000000000000" pitchFamily="2" charset="2"/>
              <a:buChar char="§"/>
              <a:defRPr sz="1400"/>
            </a:lvl2pPr>
            <a:lvl3pPr marL="446088" indent="-84138">
              <a:buClr>
                <a:schemeClr val="accent2"/>
              </a:buClr>
              <a:buFont typeface="Wingdings" panose="05000000000000000000" pitchFamily="2" charset="2"/>
              <a:buChar char="§"/>
              <a:defRPr sz="1400"/>
            </a:lvl3pPr>
            <a:lvl4pPr marL="712788" indent="-85725">
              <a:buClr>
                <a:schemeClr val="accent2"/>
              </a:buClr>
              <a:buFont typeface="Wingdings" panose="05000000000000000000" pitchFamily="2" charset="2"/>
              <a:buChar char="§"/>
              <a:defRPr sz="1400"/>
            </a:lvl4pPr>
            <a:lvl5pPr marL="893763" indent="-85725">
              <a:buClr>
                <a:schemeClr val="accent2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499A2A8-F1EC-47B8-BA48-3A94F779F9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03106" y="6356350"/>
            <a:ext cx="482876" cy="365125"/>
          </a:xfrm>
        </p:spPr>
        <p:txBody>
          <a:bodyPr/>
          <a:lstStyle>
            <a:lvl1pPr>
              <a:defRPr sz="1000"/>
            </a:lvl1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BEA7CA-3BE1-4C30-8249-8FA76BFF22D2}"/>
              </a:ext>
            </a:extLst>
          </p:cNvPr>
          <p:cNvSpPr/>
          <p:nvPr userDrawn="1"/>
        </p:nvSpPr>
        <p:spPr>
          <a:xfrm>
            <a:off x="8870040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74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10020301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8" y="6099870"/>
            <a:ext cx="749670" cy="621605"/>
          </a:xfrm>
          <a:prstGeom prst="rect">
            <a:avLst/>
          </a:prstGeom>
        </p:spPr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61F7C476-A855-4E2A-B5F8-A42200B71C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9" y="1600199"/>
            <a:ext cx="4572002" cy="428503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en-US"/>
            </a:lvl5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C5B9C38-D25C-4FEB-AB66-EED54F12BCB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71905" y="1600201"/>
            <a:ext cx="4572395" cy="4285032"/>
          </a:xfrm>
          <a:solidFill>
            <a:schemeClr val="accent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 algn="ctr"/>
            <a:endParaRPr lang="en-US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9CBF9797-F4F3-4F47-A97B-FCBCF76F9824}"/>
              </a:ext>
            </a:extLst>
          </p:cNvPr>
          <p:cNvSpPr txBox="1">
            <a:spLocks/>
          </p:cNvSpPr>
          <p:nvPr userDrawn="1"/>
        </p:nvSpPr>
        <p:spPr>
          <a:xfrm>
            <a:off x="11396650" y="6356350"/>
            <a:ext cx="489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AE61CC-0DB7-4ABF-878E-7EFEFEF7F1A8}"/>
              </a:ext>
            </a:extLst>
          </p:cNvPr>
          <p:cNvSpPr/>
          <p:nvPr userDrawn="1"/>
        </p:nvSpPr>
        <p:spPr>
          <a:xfrm>
            <a:off x="8863585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31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C5B9C38-D25C-4FEB-AB66-EED54F12BCB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23605" y="1600201"/>
            <a:ext cx="4572395" cy="4285032"/>
          </a:xfrm>
          <a:solidFill>
            <a:schemeClr val="accent3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10020301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1" y="6045547"/>
            <a:ext cx="749670" cy="621605"/>
          </a:xfrm>
          <a:prstGeom prst="rect">
            <a:avLst/>
          </a:prstGeom>
        </p:spPr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61F7C476-A855-4E2A-B5F8-A42200B71C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2298" y="1600199"/>
            <a:ext cx="4572002" cy="428503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en-US"/>
            </a:lvl5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A1F00525-4440-4ADF-939D-0FE88841FCAB}"/>
              </a:ext>
            </a:extLst>
          </p:cNvPr>
          <p:cNvSpPr txBox="1">
            <a:spLocks/>
          </p:cNvSpPr>
          <p:nvPr userDrawn="1"/>
        </p:nvSpPr>
        <p:spPr>
          <a:xfrm>
            <a:off x="11396650" y="6356350"/>
            <a:ext cx="489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D010F-D8FC-46BC-B584-19161505DF5A}"/>
              </a:ext>
            </a:extLst>
          </p:cNvPr>
          <p:cNvSpPr/>
          <p:nvPr userDrawn="1"/>
        </p:nvSpPr>
        <p:spPr>
          <a:xfrm>
            <a:off x="8863584" y="6415801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22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F5168-4214-42FD-8AF3-096B85C05520}"/>
              </a:ext>
            </a:extLst>
          </p:cNvPr>
          <p:cNvSpPr/>
          <p:nvPr userDrawn="1"/>
        </p:nvSpPr>
        <p:spPr>
          <a:xfrm>
            <a:off x="1057274" y="-1"/>
            <a:ext cx="466725" cy="1196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C0783A-FA03-4C96-8C54-26CB2E7D3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3999" y="766087"/>
            <a:ext cx="7670919" cy="430887"/>
          </a:xfrm>
          <a:prstGeom prst="rect">
            <a:avLst/>
          </a:prstGeom>
        </p:spPr>
        <p:txBody>
          <a:bodyPr lIns="108000" tIns="0" rIns="0" bIns="0" anchor="b">
            <a:noAutofit/>
          </a:bodyPr>
          <a:lstStyle>
            <a:lvl1pPr marL="0" algn="l" defTabSz="914400" rtl="0" eaLnBrk="1" latinLnBrk="0" hangingPunct="1">
              <a:def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334EE-5E43-44D9-AF27-108066BE31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54" y="6045547"/>
            <a:ext cx="749670" cy="621605"/>
          </a:xfrm>
          <a:prstGeom prst="rect">
            <a:avLst/>
          </a:prstGeom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A2C77BDF-8E8E-4F2F-B6EF-A51E39526CBB}"/>
              </a:ext>
            </a:extLst>
          </p:cNvPr>
          <p:cNvSpPr/>
          <p:nvPr userDrawn="1"/>
        </p:nvSpPr>
        <p:spPr>
          <a:xfrm rot="20700000" flipH="1">
            <a:off x="9815409" y="1535347"/>
            <a:ext cx="3197476" cy="5451265"/>
          </a:xfrm>
          <a:custGeom>
            <a:avLst/>
            <a:gdLst>
              <a:gd name="connsiteX0" fmla="*/ 0 w 3197476"/>
              <a:gd name="connsiteY0" fmla="*/ 0 h 5451265"/>
              <a:gd name="connsiteX1" fmla="*/ 3197476 w 3197476"/>
              <a:gd name="connsiteY1" fmla="*/ 0 h 5451265"/>
              <a:gd name="connsiteX2" fmla="*/ 3197476 w 3197476"/>
              <a:gd name="connsiteY2" fmla="*/ 4985887 h 5451265"/>
              <a:gd name="connsiteX3" fmla="*/ 1460662 w 3197476"/>
              <a:gd name="connsiteY3" fmla="*/ 5451265 h 54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7476" h="5451265">
                <a:moveTo>
                  <a:pt x="0" y="0"/>
                </a:moveTo>
                <a:lnTo>
                  <a:pt x="3197476" y="0"/>
                </a:lnTo>
                <a:lnTo>
                  <a:pt x="3197476" y="4985887"/>
                </a:lnTo>
                <a:lnTo>
                  <a:pt x="1460662" y="5451265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5320FC8D-2114-49E5-B94C-729F7A8A86FB}"/>
              </a:ext>
            </a:extLst>
          </p:cNvPr>
          <p:cNvSpPr/>
          <p:nvPr userDrawn="1"/>
        </p:nvSpPr>
        <p:spPr>
          <a:xfrm rot="20700000" flipH="1">
            <a:off x="10030879" y="-274570"/>
            <a:ext cx="3024604" cy="6858000"/>
          </a:xfrm>
          <a:custGeom>
            <a:avLst/>
            <a:gdLst>
              <a:gd name="connsiteX0" fmla="*/ 0 w 3024604"/>
              <a:gd name="connsiteY0" fmla="*/ 568515 h 6858000"/>
              <a:gd name="connsiteX1" fmla="*/ 2121725 w 3024604"/>
              <a:gd name="connsiteY1" fmla="*/ 0 h 6858000"/>
              <a:gd name="connsiteX2" fmla="*/ 3024604 w 3024604"/>
              <a:gd name="connsiteY2" fmla="*/ 0 h 6858000"/>
              <a:gd name="connsiteX3" fmla="*/ 3024604 w 3024604"/>
              <a:gd name="connsiteY3" fmla="*/ 6858000 h 6858000"/>
              <a:gd name="connsiteX4" fmla="*/ 1685263 w 302460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4604" h="6858000">
                <a:moveTo>
                  <a:pt x="0" y="568515"/>
                </a:moveTo>
                <a:lnTo>
                  <a:pt x="2121725" y="0"/>
                </a:lnTo>
                <a:lnTo>
                  <a:pt x="3024604" y="0"/>
                </a:lnTo>
                <a:lnTo>
                  <a:pt x="3024604" y="6858000"/>
                </a:lnTo>
                <a:lnTo>
                  <a:pt x="1685263" y="685800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2B231E76-C021-45E1-A286-ED847F112574}"/>
              </a:ext>
            </a:extLst>
          </p:cNvPr>
          <p:cNvSpPr/>
          <p:nvPr userDrawn="1"/>
        </p:nvSpPr>
        <p:spPr>
          <a:xfrm rot="21217225" flipH="1">
            <a:off x="10307681" y="62106"/>
            <a:ext cx="2336552" cy="6858000"/>
          </a:xfrm>
          <a:custGeom>
            <a:avLst/>
            <a:gdLst>
              <a:gd name="connsiteX0" fmla="*/ 0 w 2336552"/>
              <a:gd name="connsiteY0" fmla="*/ 0 h 6858000"/>
              <a:gd name="connsiteX1" fmla="*/ 2336552 w 2336552"/>
              <a:gd name="connsiteY1" fmla="*/ 0 h 6858000"/>
              <a:gd name="connsiteX2" fmla="*/ 2336552 w 2336552"/>
              <a:gd name="connsiteY2" fmla="*/ 6686254 h 6858000"/>
              <a:gd name="connsiteX3" fmla="*/ 800456 w 2336552"/>
              <a:gd name="connsiteY3" fmla="*/ 6858000 h 6858000"/>
              <a:gd name="connsiteX4" fmla="*/ 766774 w 233655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6552" h="6858000">
                <a:moveTo>
                  <a:pt x="0" y="0"/>
                </a:moveTo>
                <a:lnTo>
                  <a:pt x="2336552" y="0"/>
                </a:lnTo>
                <a:lnTo>
                  <a:pt x="2336552" y="6686254"/>
                </a:lnTo>
                <a:lnTo>
                  <a:pt x="800456" y="6858000"/>
                </a:lnTo>
                <a:lnTo>
                  <a:pt x="766774" y="685800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CD3D83DF-86E3-4A1E-88B5-924C954B3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8" y="1600199"/>
            <a:ext cx="7025077" cy="428503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en-US"/>
            </a:lvl5pPr>
          </a:lstStyle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4" name="Espace réservé du numéro de diapositive 1">
            <a:extLst>
              <a:ext uri="{FF2B5EF4-FFF2-40B4-BE49-F238E27FC236}">
                <a16:creationId xmlns:a16="http://schemas.microsoft.com/office/drawing/2014/main" id="{C3729683-3268-4E27-AAA4-FC22F3254556}"/>
              </a:ext>
            </a:extLst>
          </p:cNvPr>
          <p:cNvSpPr txBox="1">
            <a:spLocks/>
          </p:cNvSpPr>
          <p:nvPr userDrawn="1"/>
        </p:nvSpPr>
        <p:spPr>
          <a:xfrm>
            <a:off x="9736791" y="6356350"/>
            <a:ext cx="491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5F00E0-B50C-4B64-8CC3-2BEBE4721D43}"/>
              </a:ext>
            </a:extLst>
          </p:cNvPr>
          <p:cNvSpPr/>
          <p:nvPr userDrawn="1"/>
        </p:nvSpPr>
        <p:spPr>
          <a:xfrm>
            <a:off x="7173247" y="6420408"/>
            <a:ext cx="2533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b="0" i="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©Tous droits réservés - Copyright EVA Group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99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7273E3F-AC3A-4369-AF7A-99B663257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8" y="634806"/>
            <a:ext cx="9829801" cy="562168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0C6FE3-208C-4E15-8DE5-20F8C581F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8" y="1825625"/>
            <a:ext cx="9829801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85725" lvl="0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 Modifier les styles du texte du masque</a:t>
            </a:r>
          </a:p>
          <a:p>
            <a:pPr marL="265113" lvl="1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 Deuxième niveau</a:t>
            </a:r>
          </a:p>
          <a:p>
            <a:pPr marL="446088" lvl="2" indent="-84138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 Troisième niveau</a:t>
            </a:r>
          </a:p>
          <a:p>
            <a:pPr marL="712788" lvl="3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 Quatrième niveau</a:t>
            </a:r>
          </a:p>
          <a:p>
            <a:pPr marL="893763" lvl="4" indent="-85725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dirty="0"/>
              <a:t> Cinquième niveau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DF01D1-7183-4DD8-9E18-6A8F75E41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4459A-DEBC-402D-B994-3FD23556F5D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MSIPCMContentMarking" descr="{&quot;HashCode&quot;:1509622099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FF1E9B1F-6ADF-4CB6-983C-70F31CC26E48}"/>
              </a:ext>
            </a:extLst>
          </p:cNvPr>
          <p:cNvSpPr txBox="1"/>
          <p:nvPr userDrawn="1"/>
        </p:nvSpPr>
        <p:spPr>
          <a:xfrm>
            <a:off x="0" y="6595656"/>
            <a:ext cx="81639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</a:rPr>
              <a:t>C1 - Public</a:t>
            </a:r>
            <a:endParaRPr lang="fr-FR" sz="1000" dirty="0" err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57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7" r:id="rId2"/>
    <p:sldLayoutId id="2147483672" r:id="rId3"/>
    <p:sldLayoutId id="2147483666" r:id="rId4"/>
    <p:sldLayoutId id="2147483671" r:id="rId5"/>
    <p:sldLayoutId id="2147483662" r:id="rId6"/>
    <p:sldLayoutId id="2147483678" r:id="rId7"/>
    <p:sldLayoutId id="2147483684" r:id="rId8"/>
    <p:sldLayoutId id="2147483663" r:id="rId9"/>
    <p:sldLayoutId id="2147483677" r:id="rId10"/>
    <p:sldLayoutId id="2147483688" r:id="rId11"/>
    <p:sldLayoutId id="2147483665" r:id="rId12"/>
    <p:sldLayoutId id="2147483670" r:id="rId13"/>
    <p:sldLayoutId id="2147483673" r:id="rId14"/>
    <p:sldLayoutId id="2147483668" r:id="rId15"/>
    <p:sldLayoutId id="2147483669" r:id="rId16"/>
    <p:sldLayoutId id="2147483680" r:id="rId17"/>
    <p:sldLayoutId id="2147483681" r:id="rId18"/>
    <p:sldLayoutId id="2147483682" r:id="rId19"/>
    <p:sldLayoutId id="2147483683" r:id="rId20"/>
    <p:sldLayoutId id="2147483686" r:id="rId21"/>
    <p:sldLayoutId id="2147483685" r:id="rId22"/>
    <p:sldLayoutId id="2147483674" r:id="rId23"/>
    <p:sldLayoutId id="2147483675" r:id="rId24"/>
    <p:sldLayoutId id="2147483655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dirty="0">
          <a:solidFill>
            <a:schemeClr val="tx2"/>
          </a:solidFill>
          <a:latin typeface="+mn-lt"/>
          <a:ea typeface="+mn-ea"/>
          <a:cs typeface="+mn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fr-FR" sz="14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fr-FR" sz="14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fr-FR" sz="14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fr-FR" sz="14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4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F8270-1B79-4D11-9184-F70DACCEF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1714" y="1823577"/>
            <a:ext cx="4896385" cy="2050875"/>
          </a:xfrm>
        </p:spPr>
        <p:txBody>
          <a:bodyPr/>
          <a:lstStyle/>
          <a:p>
            <a:r>
              <a:rPr lang="fr-FR" b="1" dirty="0"/>
              <a:t>Python 02</a:t>
            </a:r>
            <a:endParaRPr lang="en-US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FC129B-DA03-4E21-946C-69D99B7DC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Matthieu DESTOMBES</a:t>
            </a:r>
          </a:p>
          <a:p>
            <a:r>
              <a:rPr lang="fr-FR" dirty="0"/>
              <a:t>Mail : matthieu.destombes@ynov.com</a:t>
            </a:r>
          </a:p>
          <a:p>
            <a:endParaRPr lang="fr-FR" dirty="0"/>
          </a:p>
          <a:p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 Mars 2021</a:t>
            </a:r>
          </a:p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Toulouse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34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8C8253-E1C0-4D0D-9BD3-98FBA7216C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0040" y="389299"/>
            <a:ext cx="10020301" cy="1375332"/>
          </a:xfrm>
        </p:spPr>
        <p:txBody>
          <a:bodyPr/>
          <a:lstStyle/>
          <a:p>
            <a:r>
              <a:rPr lang="fr-FR" sz="8800" dirty="0">
                <a:solidFill>
                  <a:srgbClr val="2D92BF"/>
                </a:solidFill>
              </a:rPr>
              <a:t>Travaux Pratiques</a:t>
            </a:r>
            <a:endParaRPr lang="en-US" sz="8800" dirty="0"/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>
          <a:xfrm>
            <a:off x="1776000" y="1612207"/>
            <a:ext cx="8640000" cy="36335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Utilisation des notions avancées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Les listes. Les dictionnaires. Les tuples.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La portée des variables.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Les interactions console.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Les fonctionnalités arithmétiques.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La mise en place de fonctions avancées.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L’utilisation de modules.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Utiliser les commentaires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2">
                    <a:lumMod val="75000"/>
                  </a:schemeClr>
                </a:solidFill>
              </a:rPr>
              <a:t>Utiliser les doc-chaînes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74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des notions avancées</a:t>
            </a:r>
            <a:br>
              <a:rPr lang="fr-FR" dirty="0"/>
            </a:b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BED31BF-142F-47BF-8294-7B21288523FF}"/>
              </a:ext>
            </a:extLst>
          </p:cNvPr>
          <p:cNvSpPr txBox="1">
            <a:spLocks/>
          </p:cNvSpPr>
          <p:nvPr/>
        </p:nvSpPr>
        <p:spPr>
          <a:xfrm>
            <a:off x="179591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Listes / Portée des variables</a:t>
            </a:r>
            <a:endParaRPr lang="fr-FR" sz="2000" dirty="0">
              <a:latin typeface="+mj-lt"/>
            </a:endParaRPr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179591" y="1627860"/>
            <a:ext cx="4712078" cy="3116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Dans un fichier python nommé « 01_list_management.py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Créer 3 listes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my_list_one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contenant les nombres 10 et 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my_list_two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my_list_three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Ajouter les valeurs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Ten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et « Twenty » dans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my_list_two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Ajouter les listes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my_list_one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et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my_list_two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dans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my_list_three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Créer une fonction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display_all_list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qui réalise les actions suivantes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Utilisation de la « Structure de contrôle » FOR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Affiche le contenu des trois listes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Dans la fonction « main », appeler la fonction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display_all_list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01185" y="1865376"/>
            <a:ext cx="1078991" cy="4681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587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des notions avancées</a:t>
            </a:r>
            <a:br>
              <a:rPr lang="fr-FR" dirty="0"/>
            </a:b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901185" y="1865376"/>
            <a:ext cx="1078991" cy="4681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32A87201-3564-4D0F-9F39-151E698B641F}"/>
              </a:ext>
            </a:extLst>
          </p:cNvPr>
          <p:cNvSpPr txBox="1">
            <a:spLocks/>
          </p:cNvSpPr>
          <p:nvPr/>
        </p:nvSpPr>
        <p:spPr>
          <a:xfrm>
            <a:off x="189107" y="1196972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Liste / Portée des variables /</a:t>
            </a:r>
          </a:p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Fonction avancées (Part I)</a:t>
            </a:r>
            <a:endParaRPr lang="fr-FR" sz="2000" dirty="0">
              <a:latin typeface="+mj-lt"/>
            </a:endParaRPr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61B2359D-BEB1-476A-9BB3-6A01D486B698}"/>
              </a:ext>
            </a:extLst>
          </p:cNvPr>
          <p:cNvSpPr txBox="1">
            <a:spLocks/>
          </p:cNvSpPr>
          <p:nvPr/>
        </p:nvSpPr>
        <p:spPr>
          <a:xfrm>
            <a:off x="189107" y="1627860"/>
            <a:ext cx="4712078" cy="425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Dans un fichier python nommé « 02_list_management.py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Recopier le comportement du fichier précédent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Créer une fonction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check_add_or_remove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qui réalise les actions suivantes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Prendre 2 arguments en entrée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input_list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», une liste…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input_value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», une valeur…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Retourner une variable de sortie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input_list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la liste modifiée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Instruction de la fonction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Avec la « structure de contrôle » IF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Vérifier la présence de la valeur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input_value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dans la liste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input_list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Si présente, la retirer de la liste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Si absente, l’ajouter dans la liste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3BCED65-0E5D-43D0-A4CA-8F54580F159F}"/>
              </a:ext>
            </a:extLst>
          </p:cNvPr>
          <p:cNvSpPr txBox="1">
            <a:spLocks/>
          </p:cNvSpPr>
          <p:nvPr/>
        </p:nvSpPr>
        <p:spPr>
          <a:xfrm>
            <a:off x="5980176" y="1196972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Liste / Portée des variables /</a:t>
            </a:r>
          </a:p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Fonction avancées (Part II)</a:t>
            </a:r>
            <a:endParaRPr lang="fr-FR" sz="2000" dirty="0">
              <a:latin typeface="+mj-lt"/>
            </a:endParaRP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95DCC42D-63CA-439F-8690-4514C7FA6133}"/>
              </a:ext>
            </a:extLst>
          </p:cNvPr>
          <p:cNvSpPr txBox="1">
            <a:spLocks/>
          </p:cNvSpPr>
          <p:nvPr/>
        </p:nvSpPr>
        <p:spPr>
          <a:xfrm>
            <a:off x="5980176" y="1627860"/>
            <a:ext cx="4712078" cy="49192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Toujours dans le fichier python nommé « 02_list_management.py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Dans la fonction « main » réaliser les actions suivantes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Appeler la fonction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display_all_list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  <a:br>
              <a:rPr lang="fr-FR" sz="1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Pour afficher le contenu présent à l’origine du programme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Appeler la fonction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check_add_or_remove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avec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my_list_one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et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Thirty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my_list_two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et « 30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Appeler la fonction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display_all_list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  <a:br>
              <a:rPr lang="fr-FR" sz="1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Pour afficher le contenu modifié dans le du programme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Avec la « structure de contrôle » FOR et la « structure de donnée » 20, 10, "Twenty", "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Ten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"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Appeler la fonction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check_add_or_remove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avec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my_list_one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et la valeur courante de la « structure de contrôle »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my_list_two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et la valeur courante de la « structure de contrôle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Appeler la fonction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display_all_list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  <a:br>
              <a:rPr lang="fr-FR" sz="1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Pour afficher le contenu modifié dans le du programme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 la fin du programme, vous devez obtenir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my_list_one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avec des nombre en lettre de manière décroissante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my_list_two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avec des nombre en chiffre de manière décroissante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my_list_three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avec les deux listes modifiées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90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des notions avancées</a:t>
            </a:r>
            <a:br>
              <a:rPr lang="fr-FR" dirty="0"/>
            </a:b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BED31BF-142F-47BF-8294-7B21288523FF}"/>
              </a:ext>
            </a:extLst>
          </p:cNvPr>
          <p:cNvSpPr txBox="1">
            <a:spLocks/>
          </p:cNvSpPr>
          <p:nvPr/>
        </p:nvSpPr>
        <p:spPr>
          <a:xfrm>
            <a:off x="179591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Utilisation de module / Les dictionnaires /</a:t>
            </a:r>
          </a:p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Les interactions console (Part I)</a:t>
            </a:r>
            <a:endParaRPr lang="fr-FR" sz="2000" dirty="0">
              <a:latin typeface="+mj-lt"/>
            </a:endParaRPr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179591" y="1627860"/>
            <a:ext cx="4712078" cy="4033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Dans un fichier python nommé « 03_identities.py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Créer 1 dictionnaire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all_identity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Créer une fonction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set_identity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qui réalise les actions suivantes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Créer 1 dictionnaire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current_identity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Demander à l’utilisateur son prénom, puis son nom.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Sauvegarder les deux données dans le dictionnaire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current_identity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Clé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id_f_name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avec le prénom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Clé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id_l_name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avec le nom de famille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Générer un identifiant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unique_id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entre 0 et 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Convertir cet identifiant en chaine de caractère sur </a:t>
            </a:r>
            <a:r>
              <a:rPr lang="fr-FR" sz="1000">
                <a:solidFill>
                  <a:schemeClr val="accent1">
                    <a:lumMod val="75000"/>
                  </a:schemeClr>
                </a:solidFill>
              </a:rPr>
              <a:t>2 caractères (00)</a:t>
            </a: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Tant que l’identifiant existe en tant que clé de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all_identity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», relancer la génération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Affecter le dictionnaire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current_identity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», contenant les informations du nouvel utilisateur, dans le dictionnaire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all_identity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», en l’associant à la clé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unique_id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Retourner un Tuple contenant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unique_id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et un 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bouléen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 qui indique si la génération a du être relancée au moins une fois.</a:t>
            </a:r>
          </a:p>
        </p:txBody>
      </p:sp>
      <p:sp>
        <p:nvSpPr>
          <p:cNvPr id="9" name="Rectangle 8"/>
          <p:cNvSpPr/>
          <p:nvPr/>
        </p:nvSpPr>
        <p:spPr>
          <a:xfrm>
            <a:off x="4901185" y="1865376"/>
            <a:ext cx="1078991" cy="4681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9EDAE31-57D3-4AC6-82C0-AB30AC13E398}"/>
              </a:ext>
            </a:extLst>
          </p:cNvPr>
          <p:cNvSpPr txBox="1">
            <a:spLocks/>
          </p:cNvSpPr>
          <p:nvPr/>
        </p:nvSpPr>
        <p:spPr>
          <a:xfrm>
            <a:off x="5989692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Utilisation de module / Les dictionnaires /</a:t>
            </a:r>
          </a:p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Les interactions console (Part II)</a:t>
            </a:r>
            <a:endParaRPr lang="fr-FR" sz="2000" dirty="0">
              <a:latin typeface="+mj-lt"/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A3925203-44AB-46F8-8BB5-FDD995E90840}"/>
              </a:ext>
            </a:extLst>
          </p:cNvPr>
          <p:cNvSpPr txBox="1">
            <a:spLocks/>
          </p:cNvSpPr>
          <p:nvPr/>
        </p:nvSpPr>
        <p:spPr>
          <a:xfrm>
            <a:off x="5989692" y="1627860"/>
            <a:ext cx="4712078" cy="4033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Toujours dans le fichier python nommé « 03_identities.py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Dans la fonction « main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Utiliser la « structure de contrôle » FOR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Faire 3 appels à la fonction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set_identity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Afficher le message « New user ‘[prénom] [nom de famille]’ have been 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created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en utilisant les informations de l’utilisateur fraichement créé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Dans le cas ou la génération a été relancé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Afficher une alerte par le message « /!\ 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Take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 care ID 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need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be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 re-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created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 /!\ 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Afficher le contenu du dictionnaire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all_identity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Avez-vous reçu l’alerte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Essayer avec 7 appels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Que se passe t il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78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des notions avancées</a:t>
            </a:r>
            <a:br>
              <a:rPr lang="fr-FR" dirty="0"/>
            </a:b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BED31BF-142F-47BF-8294-7B21288523FF}"/>
              </a:ext>
            </a:extLst>
          </p:cNvPr>
          <p:cNvSpPr txBox="1">
            <a:spLocks/>
          </p:cNvSpPr>
          <p:nvPr/>
        </p:nvSpPr>
        <p:spPr>
          <a:xfrm>
            <a:off x="179591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Les fonctionnalités arithmétiques (Part I)</a:t>
            </a:r>
            <a:endParaRPr lang="fr-FR" sz="2000" dirty="0">
              <a:latin typeface="+mj-lt"/>
            </a:endParaRPr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179591" y="1627860"/>
            <a:ext cx="4712078" cy="38187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Dans un fichier python nommé « 04_math_helper.py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Créer une fonction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multiplication_op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</a:t>
            </a:r>
            <a:r>
              <a:rPr lang="fr-FR" sz="1000">
                <a:solidFill>
                  <a:schemeClr val="accent1">
                    <a:lumMod val="75000"/>
                  </a:schemeClr>
                </a:solidFill>
              </a:rPr>
              <a:t>qui réalise 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les actions suivantes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Prendre 1 argument en entrée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input_base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», un chiffre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Utilisation de la « Structure de contrôle » FOR de 1 à 10 compris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Faire le calcul de la multiplication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input_base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par l’élément en cours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Affiche la multiplication avec les chiffres de gauche sur 2 caractères et l’égalité avec le résultat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XX * YY = [résultat] »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Essayez de mettre en forme vos résultats pour qu’ils soient ordonnés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Dans la fonction « main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Utiliser la « structure de contrôle » FOR de 1 à 10 compris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Afficher le multiplicateur en cours « Table of ‘[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current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]’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Appeler la fonction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multiplication_op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avec l’élément courant comme paramètre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01185" y="1865376"/>
            <a:ext cx="1078991" cy="4681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9CB5816-EAA6-48CC-9C15-79A93473D509}"/>
              </a:ext>
            </a:extLst>
          </p:cNvPr>
          <p:cNvSpPr txBox="1">
            <a:spLocks/>
          </p:cNvSpPr>
          <p:nvPr/>
        </p:nvSpPr>
        <p:spPr>
          <a:xfrm>
            <a:off x="5980176" y="1196974"/>
            <a:ext cx="4712078" cy="430887"/>
          </a:xfrm>
          <a:prstGeom prst="rect">
            <a:avLst/>
          </a:prstGeom>
        </p:spPr>
        <p:txBody>
          <a:bodyPr vert="horz" lIns="10800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000" dirty="0">
                <a:solidFill>
                  <a:srgbClr val="2D92BF"/>
                </a:solidFill>
                <a:latin typeface="+mj-lt"/>
              </a:rPr>
              <a:t>Les fonctionnalités arithmétiques (Part II)</a:t>
            </a:r>
            <a:endParaRPr lang="fr-FR" sz="2000" dirty="0">
              <a:latin typeface="+mj-lt"/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4CD94B26-3094-4F12-A88A-91FD9B6D0778}"/>
              </a:ext>
            </a:extLst>
          </p:cNvPr>
          <p:cNvSpPr txBox="1">
            <a:spLocks/>
          </p:cNvSpPr>
          <p:nvPr/>
        </p:nvSpPr>
        <p:spPr>
          <a:xfrm>
            <a:off x="5980176" y="1627859"/>
            <a:ext cx="4712078" cy="4464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Dans un fichier python nommé « 05_math_helper.py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Reprendre le principe de la fonction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multiplication_op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et faire de même pour les opérations suivantes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La division dans une fonction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divide_op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L’addition dans une fonction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plus_op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La soustraction dans une fonction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minus_op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Dans la fonction « main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Utiliser la « structure de contrôle » FOR de 1 à 10 compris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Afficher le dénominateur commun « Tables of ‘[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current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]’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Appeler la fonction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multiplication_op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avec l’élément courant comme paramètre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Appeler la fonction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divide_op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avec l’élément courant comme paramètre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Appeler la fonction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plus_op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avec l’élément courant comme paramètre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Appeler la fonction « </a:t>
            </a:r>
            <a:r>
              <a:rPr lang="fr-FR" sz="1000" dirty="0" err="1">
                <a:solidFill>
                  <a:schemeClr val="accent1">
                    <a:lumMod val="75000"/>
                  </a:schemeClr>
                </a:solidFill>
              </a:rPr>
              <a:t>minus_op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 » avec l’élément courant comme paramètre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Faites en sorte que les résultats des 4 fonction soient affichée sur la même ligne, pour chaque occurrence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« XX * YY = [résultat] | XX / YY = [résultat] | XX + YY = [résultat] | XX - YY = [résultat]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77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EVA Group">
      <a:dk1>
        <a:sysClr val="windowText" lastClr="000000"/>
      </a:dk1>
      <a:lt1>
        <a:srgbClr val="FFFFFF"/>
      </a:lt1>
      <a:dk2>
        <a:srgbClr val="2D92BF"/>
      </a:dk2>
      <a:lt2>
        <a:srgbClr val="CCDBDC"/>
      </a:lt2>
      <a:accent1>
        <a:srgbClr val="2D92BF"/>
      </a:accent1>
      <a:accent2>
        <a:srgbClr val="53B9D1"/>
      </a:accent2>
      <a:accent3>
        <a:srgbClr val="BEDEE1"/>
      </a:accent3>
      <a:accent4>
        <a:srgbClr val="004E64"/>
      </a:accent4>
      <a:accent5>
        <a:srgbClr val="9AD1D4"/>
      </a:accent5>
      <a:accent6>
        <a:srgbClr val="80CED7"/>
      </a:accent6>
      <a:hlink>
        <a:srgbClr val="74D3AE"/>
      </a:hlink>
      <a:folHlink>
        <a:srgbClr val="F7A9A8"/>
      </a:folHlink>
    </a:clrScheme>
    <a:fontScheme name="EVA Group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  <a:tailEnd type="non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D8FBEEC530B049AD7A0629BE69089E" ma:contentTypeVersion="7" ma:contentTypeDescription="Crée un document." ma:contentTypeScope="" ma:versionID="7641b9e38b8362ae6f0537a0a659c635">
  <xsd:schema xmlns:xsd="http://www.w3.org/2001/XMLSchema" xmlns:xs="http://www.w3.org/2001/XMLSchema" xmlns:p="http://schemas.microsoft.com/office/2006/metadata/properties" xmlns:ns2="28a61ee4-c12e-4bb8-84ff-8b8f3b3046f7" targetNamespace="http://schemas.microsoft.com/office/2006/metadata/properties" ma:root="true" ma:fieldsID="371bcbd846532b4689776a67c46d461d" ns2:_="">
    <xsd:import namespace="28a61ee4-c12e-4bb8-84ff-8b8f3b3046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a61ee4-c12e-4bb8-84ff-8b8f3b3046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9013C3-D58D-4F25-BA15-57930F318D81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28a61ee4-c12e-4bb8-84ff-8b8f3b3046f7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72C16EA-D9EE-42B2-97F6-8B6388EB5B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A8EA37-851E-4FCE-ADD4-45319312F2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a61ee4-c12e-4bb8-84ff-8b8f3b3046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18975</TotalTime>
  <Words>1302</Words>
  <Application>Microsoft Office PowerPoint</Application>
  <PresentationFormat>Grand écran</PresentationFormat>
  <Paragraphs>149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Open Sans</vt:lpstr>
      <vt:lpstr>Wingdings</vt:lpstr>
      <vt:lpstr>Thème Office</vt:lpstr>
      <vt:lpstr>Python 02</vt:lpstr>
      <vt:lpstr>Présentation PowerPoint</vt:lpstr>
      <vt:lpstr>Utilisation des notions avancées </vt:lpstr>
      <vt:lpstr>Utilisation des notions avancées </vt:lpstr>
      <vt:lpstr>Utilisation des notions avancées </vt:lpstr>
      <vt:lpstr>Utilisation des notions avancées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Jérémy Delisle</dc:creator>
  <cp:lastModifiedBy>Matthieu Destombes</cp:lastModifiedBy>
  <cp:revision>1067</cp:revision>
  <dcterms:created xsi:type="dcterms:W3CDTF">2018-11-13T10:24:17Z</dcterms:created>
  <dcterms:modified xsi:type="dcterms:W3CDTF">2021-03-01T14:52:40Z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0x01010098D8FBEEC530B049AD7A0629BE69089E</vt:lpwstr>
  </property>
  <property fmtid="{D5CDD505-2E9C-101B-9397-08002B2CF9AE}" pid="3" name="MSIP_Label_62031235-effc-4480-b29a-ab1893694c16_Enabled">
    <vt:lpwstr>true</vt:lpwstr>
  </property>
  <property fmtid="{D5CDD505-2E9C-101B-9397-08002B2CF9AE}" pid="4" name="MSIP_Label_62031235-effc-4480-b29a-ab1893694c16_SetDate">
    <vt:lpwstr>2021-01-25T19:42:28Z</vt:lpwstr>
  </property>
  <property fmtid="{D5CDD505-2E9C-101B-9397-08002B2CF9AE}" pid="5" name="MSIP_Label_62031235-effc-4480-b29a-ab1893694c16_Method">
    <vt:lpwstr>Standard</vt:lpwstr>
  </property>
  <property fmtid="{D5CDD505-2E9C-101B-9397-08002B2CF9AE}" pid="6" name="MSIP_Label_62031235-effc-4480-b29a-ab1893694c16_Name">
    <vt:lpwstr>C1 - Publi</vt:lpwstr>
  </property>
  <property fmtid="{D5CDD505-2E9C-101B-9397-08002B2CF9AE}" pid="7" name="MSIP_Label_62031235-effc-4480-b29a-ab1893694c16_SiteId">
    <vt:lpwstr>93eefc49-9042-4ccf-95e7-cf638a9fb25e</vt:lpwstr>
  </property>
  <property fmtid="{D5CDD505-2E9C-101B-9397-08002B2CF9AE}" pid="8" name="MSIP_Label_62031235-effc-4480-b29a-ab1893694c16_ActionId">
    <vt:lpwstr>e95963af-730b-4573-9b5c-9e2b8f853f07</vt:lpwstr>
  </property>
  <property fmtid="{D5CDD505-2E9C-101B-9397-08002B2CF9AE}" pid="9" name="MSIP_Label_62031235-effc-4480-b29a-ab1893694c16_ContentBits">
    <vt:lpwstr>2</vt:lpwstr>
  </property>
</Properties>
</file>