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51" d="100"/>
          <a:sy n="51" d="100"/>
        </p:scale>
        <p:origin x="10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PE"/>
          </a:p>
        </p:txBody>
      </p:sp>
      <p:sp>
        <p:nvSpPr>
          <p:cNvPr id="4" name="Marcador de fecha 3"/>
          <p:cNvSpPr>
            <a:spLocks noGrp="1"/>
          </p:cNvSpPr>
          <p:nvPr>
            <p:ph type="dt" sz="half" idx="10"/>
          </p:nvPr>
        </p:nvSpPr>
        <p:spPr/>
        <p:txBody>
          <a:bodyPr/>
          <a:lstStyle/>
          <a:p>
            <a:fld id="{BCE990E9-9A09-428E-84AA-0E4614DC0B7A}" type="datetimeFigureOut">
              <a:rPr lang="es-PE" smtClean="0"/>
              <a:t>06/12/2016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9E25DDF-339A-486A-90DD-9FAB684D00B5}" type="slidenum">
              <a:rPr lang="es-PE" smtClean="0"/>
              <a:t>‹Nº›</a:t>
            </a:fld>
            <a:endParaRPr lang="es-PE"/>
          </a:p>
        </p:txBody>
      </p:sp>
    </p:spTree>
    <p:extLst>
      <p:ext uri="{BB962C8B-B14F-4D97-AF65-F5344CB8AC3E}">
        <p14:creationId xmlns:p14="http://schemas.microsoft.com/office/powerpoint/2010/main" val="2219682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BCE990E9-9A09-428E-84AA-0E4614DC0B7A}" type="datetimeFigureOut">
              <a:rPr lang="es-PE" smtClean="0"/>
              <a:t>06/12/2016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9E25DDF-339A-486A-90DD-9FAB684D00B5}" type="slidenum">
              <a:rPr lang="es-PE" smtClean="0"/>
              <a:t>‹Nº›</a:t>
            </a:fld>
            <a:endParaRPr lang="es-PE"/>
          </a:p>
        </p:txBody>
      </p:sp>
    </p:spTree>
    <p:extLst>
      <p:ext uri="{BB962C8B-B14F-4D97-AF65-F5344CB8AC3E}">
        <p14:creationId xmlns:p14="http://schemas.microsoft.com/office/powerpoint/2010/main" val="746592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BCE990E9-9A09-428E-84AA-0E4614DC0B7A}" type="datetimeFigureOut">
              <a:rPr lang="es-PE" smtClean="0"/>
              <a:t>06/12/2016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9E25DDF-339A-486A-90DD-9FAB684D00B5}" type="slidenum">
              <a:rPr lang="es-PE" smtClean="0"/>
              <a:t>‹Nº›</a:t>
            </a:fld>
            <a:endParaRPr lang="es-PE"/>
          </a:p>
        </p:txBody>
      </p:sp>
    </p:spTree>
    <p:extLst>
      <p:ext uri="{BB962C8B-B14F-4D97-AF65-F5344CB8AC3E}">
        <p14:creationId xmlns:p14="http://schemas.microsoft.com/office/powerpoint/2010/main" val="433751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BCE990E9-9A09-428E-84AA-0E4614DC0B7A}" type="datetimeFigureOut">
              <a:rPr lang="es-PE" smtClean="0"/>
              <a:t>06/12/2016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9E25DDF-339A-486A-90DD-9FAB684D00B5}" type="slidenum">
              <a:rPr lang="es-PE" smtClean="0"/>
              <a:t>‹Nº›</a:t>
            </a:fld>
            <a:endParaRPr lang="es-PE"/>
          </a:p>
        </p:txBody>
      </p:sp>
    </p:spTree>
    <p:extLst>
      <p:ext uri="{BB962C8B-B14F-4D97-AF65-F5344CB8AC3E}">
        <p14:creationId xmlns:p14="http://schemas.microsoft.com/office/powerpoint/2010/main" val="3663524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BCE990E9-9A09-428E-84AA-0E4614DC0B7A}" type="datetimeFigureOut">
              <a:rPr lang="es-PE" smtClean="0"/>
              <a:t>06/12/2016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9E25DDF-339A-486A-90DD-9FAB684D00B5}" type="slidenum">
              <a:rPr lang="es-PE" smtClean="0"/>
              <a:t>‹Nº›</a:t>
            </a:fld>
            <a:endParaRPr lang="es-PE"/>
          </a:p>
        </p:txBody>
      </p:sp>
    </p:spTree>
    <p:extLst>
      <p:ext uri="{BB962C8B-B14F-4D97-AF65-F5344CB8AC3E}">
        <p14:creationId xmlns:p14="http://schemas.microsoft.com/office/powerpoint/2010/main" val="2391977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BCE990E9-9A09-428E-84AA-0E4614DC0B7A}" type="datetimeFigureOut">
              <a:rPr lang="es-PE" smtClean="0"/>
              <a:t>06/12/2016</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9E25DDF-339A-486A-90DD-9FAB684D00B5}" type="slidenum">
              <a:rPr lang="es-PE" smtClean="0"/>
              <a:t>‹Nº›</a:t>
            </a:fld>
            <a:endParaRPr lang="es-PE"/>
          </a:p>
        </p:txBody>
      </p:sp>
    </p:spTree>
    <p:extLst>
      <p:ext uri="{BB962C8B-B14F-4D97-AF65-F5344CB8AC3E}">
        <p14:creationId xmlns:p14="http://schemas.microsoft.com/office/powerpoint/2010/main" val="2108009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BCE990E9-9A09-428E-84AA-0E4614DC0B7A}" type="datetimeFigureOut">
              <a:rPr lang="es-PE" smtClean="0"/>
              <a:t>06/12/2016</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79E25DDF-339A-486A-90DD-9FAB684D00B5}" type="slidenum">
              <a:rPr lang="es-PE" smtClean="0"/>
              <a:t>‹Nº›</a:t>
            </a:fld>
            <a:endParaRPr lang="es-PE"/>
          </a:p>
        </p:txBody>
      </p:sp>
    </p:spTree>
    <p:extLst>
      <p:ext uri="{BB962C8B-B14F-4D97-AF65-F5344CB8AC3E}">
        <p14:creationId xmlns:p14="http://schemas.microsoft.com/office/powerpoint/2010/main" val="136152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BCE990E9-9A09-428E-84AA-0E4614DC0B7A}" type="datetimeFigureOut">
              <a:rPr lang="es-PE" smtClean="0"/>
              <a:t>06/12/2016</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79E25DDF-339A-486A-90DD-9FAB684D00B5}" type="slidenum">
              <a:rPr lang="es-PE" smtClean="0"/>
              <a:t>‹Nº›</a:t>
            </a:fld>
            <a:endParaRPr lang="es-PE"/>
          </a:p>
        </p:txBody>
      </p:sp>
    </p:spTree>
    <p:extLst>
      <p:ext uri="{BB962C8B-B14F-4D97-AF65-F5344CB8AC3E}">
        <p14:creationId xmlns:p14="http://schemas.microsoft.com/office/powerpoint/2010/main" val="3636244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CE990E9-9A09-428E-84AA-0E4614DC0B7A}" type="datetimeFigureOut">
              <a:rPr lang="es-PE" smtClean="0"/>
              <a:t>06/12/2016</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79E25DDF-339A-486A-90DD-9FAB684D00B5}" type="slidenum">
              <a:rPr lang="es-PE" smtClean="0"/>
              <a:t>‹Nº›</a:t>
            </a:fld>
            <a:endParaRPr lang="es-PE"/>
          </a:p>
        </p:txBody>
      </p:sp>
    </p:spTree>
    <p:extLst>
      <p:ext uri="{BB962C8B-B14F-4D97-AF65-F5344CB8AC3E}">
        <p14:creationId xmlns:p14="http://schemas.microsoft.com/office/powerpoint/2010/main" val="387915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CE990E9-9A09-428E-84AA-0E4614DC0B7A}" type="datetimeFigureOut">
              <a:rPr lang="es-PE" smtClean="0"/>
              <a:t>06/12/2016</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9E25DDF-339A-486A-90DD-9FAB684D00B5}" type="slidenum">
              <a:rPr lang="es-PE" smtClean="0"/>
              <a:t>‹Nº›</a:t>
            </a:fld>
            <a:endParaRPr lang="es-PE"/>
          </a:p>
        </p:txBody>
      </p:sp>
    </p:spTree>
    <p:extLst>
      <p:ext uri="{BB962C8B-B14F-4D97-AF65-F5344CB8AC3E}">
        <p14:creationId xmlns:p14="http://schemas.microsoft.com/office/powerpoint/2010/main" val="3248197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CE990E9-9A09-428E-84AA-0E4614DC0B7A}" type="datetimeFigureOut">
              <a:rPr lang="es-PE" smtClean="0"/>
              <a:t>06/12/2016</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9E25DDF-339A-486A-90DD-9FAB684D00B5}" type="slidenum">
              <a:rPr lang="es-PE" smtClean="0"/>
              <a:t>‹Nº›</a:t>
            </a:fld>
            <a:endParaRPr lang="es-PE"/>
          </a:p>
        </p:txBody>
      </p:sp>
    </p:spTree>
    <p:extLst>
      <p:ext uri="{BB962C8B-B14F-4D97-AF65-F5344CB8AC3E}">
        <p14:creationId xmlns:p14="http://schemas.microsoft.com/office/powerpoint/2010/main" val="522216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990E9-9A09-428E-84AA-0E4614DC0B7A}" type="datetimeFigureOut">
              <a:rPr lang="es-PE" smtClean="0"/>
              <a:t>06/12/2016</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E25DDF-339A-486A-90DD-9FAB684D00B5}" type="slidenum">
              <a:rPr lang="es-PE" smtClean="0"/>
              <a:t>‹Nº›</a:t>
            </a:fld>
            <a:endParaRPr lang="es-PE"/>
          </a:p>
        </p:txBody>
      </p:sp>
    </p:spTree>
    <p:extLst>
      <p:ext uri="{BB962C8B-B14F-4D97-AF65-F5344CB8AC3E}">
        <p14:creationId xmlns:p14="http://schemas.microsoft.com/office/powerpoint/2010/main" val="3982941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cap="all" dirty="0"/>
              <a:t>EMISIÓN DE TICKETS COMO COMPROBANTES DE PAGO</a:t>
            </a:r>
            <a:r>
              <a:rPr lang="es-PE" cap="all" dirty="0"/>
              <a:t/>
            </a:r>
            <a:br>
              <a:rPr lang="es-PE" cap="all" dirty="0"/>
            </a:br>
            <a:endParaRPr lang="es-PE" dirty="0"/>
          </a:p>
        </p:txBody>
      </p:sp>
      <p:sp>
        <p:nvSpPr>
          <p:cNvPr id="3" name="Subtítulo 2"/>
          <p:cNvSpPr>
            <a:spLocks noGrp="1"/>
          </p:cNvSpPr>
          <p:nvPr>
            <p:ph sz="half" idx="1"/>
          </p:nvPr>
        </p:nvSpPr>
        <p:spPr>
          <a:xfrm>
            <a:off x="838200" y="1825625"/>
            <a:ext cx="6906208" cy="4351338"/>
          </a:xfrm>
        </p:spPr>
        <p:txBody>
          <a:bodyPr>
            <a:normAutofit fontScale="92500" lnSpcReduction="20000"/>
          </a:bodyPr>
          <a:lstStyle/>
          <a:p>
            <a:pPr algn="just"/>
            <a:r>
              <a:rPr lang="es-PE" dirty="0"/>
              <a:t>La emisión de tickets se debe realizar a través de máquinas registradoras, sin embargo actualmente SUNAT permite que esto se haga utilizando cualquier sistema informático, esto quiere decir que se pueden adaptar las </a:t>
            </a:r>
            <a:r>
              <a:rPr lang="es-PE" dirty="0" err="1"/>
              <a:t>Pc´s</a:t>
            </a:r>
            <a:r>
              <a:rPr lang="es-PE" dirty="0"/>
              <a:t> para que utilicen las impresoras de </a:t>
            </a:r>
            <a:r>
              <a:rPr lang="es-PE" dirty="0" smtClean="0"/>
              <a:t>tickets.</a:t>
            </a:r>
          </a:p>
          <a:p>
            <a:pPr algn="just"/>
            <a:endParaRPr lang="es-PE" dirty="0"/>
          </a:p>
          <a:p>
            <a:pPr algn="just"/>
            <a:r>
              <a:rPr lang="es-PE" dirty="0"/>
              <a:t>Para solicitar esta autorización ante SUNAT se debe presentar el </a:t>
            </a:r>
            <a:r>
              <a:rPr lang="es-PE" b="1" dirty="0"/>
              <a:t>formulario N° 845</a:t>
            </a:r>
            <a:r>
              <a:rPr lang="es-PE" dirty="0"/>
              <a:t>, esta presentación se puede realizar utilizando la opción SUNAT operaciones en línea – SOL o en los centros de servicios al contribuyente o dependencias SUNAT.</a:t>
            </a:r>
          </a:p>
        </p:txBody>
      </p:sp>
      <p:pic>
        <p:nvPicPr>
          <p:cNvPr id="1026" name="Picture 2" descr="https://i1.wp.com/www.asesormype.com/wp-content/uploads/2013/11/tickets.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950070" y="1492897"/>
            <a:ext cx="3899824" cy="3899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10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IMPLEMENTACIÓN</a:t>
            </a:r>
            <a:endParaRPr lang="es-PE" b="1" dirty="0"/>
          </a:p>
        </p:txBody>
      </p:sp>
      <p:sp>
        <p:nvSpPr>
          <p:cNvPr id="3" name="Marcador de contenido 2"/>
          <p:cNvSpPr>
            <a:spLocks noGrp="1"/>
          </p:cNvSpPr>
          <p:nvPr>
            <p:ph idx="1"/>
          </p:nvPr>
        </p:nvSpPr>
        <p:spPr/>
        <p:txBody>
          <a:bodyPr>
            <a:normAutofit fontScale="92500" lnSpcReduction="10000"/>
          </a:bodyPr>
          <a:lstStyle/>
          <a:p>
            <a:pPr fontAlgn="base"/>
            <a:r>
              <a:rPr lang="es-PE" dirty="0"/>
              <a:t>Para implementarlo se requiere adquirir las impresoras de tickets, las cuales incluso traen un software que se encargará del sistema de emisión, sin embargo este software también puede ser desarrollado por la misma empresa, en ambos casos SUNAT necesita se les informe si el software es comprado o desarrollado “in </a:t>
            </a:r>
            <a:r>
              <a:rPr lang="es-PE" dirty="0" err="1"/>
              <a:t>house</a:t>
            </a:r>
            <a:r>
              <a:rPr lang="es-PE" dirty="0"/>
              <a:t>”, si el proveedor es nacional o extranjero, si tenemos o no acceso al programa fuente, cual es el lenguaje en el que se desarrolló. Se requieren datos de donde se ubicara el software y donde se almacenará (domicilio fiscal u otro), indicar el tipo de correlativo que utilizaremos y la numeración, la cual incluso puede tener serie alfanumérica.</a:t>
            </a:r>
          </a:p>
          <a:p>
            <a:pPr fontAlgn="base"/>
            <a:r>
              <a:rPr lang="es-PE" dirty="0"/>
              <a:t>Se debe informar a SUNAT el tipo de dispositivo adquirido y cada uno de los equipos que comenzaremos a utilizar (marca, modelo, número de serie, ubicación, etc.)</a:t>
            </a:r>
          </a:p>
          <a:p>
            <a:endParaRPr lang="es-PE" dirty="0"/>
          </a:p>
        </p:txBody>
      </p:sp>
    </p:spTree>
    <p:extLst>
      <p:ext uri="{BB962C8B-B14F-4D97-AF65-F5344CB8AC3E}">
        <p14:creationId xmlns:p14="http://schemas.microsoft.com/office/powerpoint/2010/main" val="9237627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204</Words>
  <Application>Microsoft Office PowerPoint</Application>
  <PresentationFormat>Panorámica</PresentationFormat>
  <Paragraphs>7</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EMISIÓN DE TICKETS COMO COMPROBANTES DE PAGO </vt:lpstr>
      <vt:lpstr>IMPLEMENTACIÓN</vt:lpstr>
    </vt:vector>
  </TitlesOfParts>
  <Company>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EMISIÓN DE TICKETS COMO COMPROBANTES DE PAGO</dc:title>
  <dc:creator>Mijail A.</dc:creator>
  <cp:lastModifiedBy>Mijail A.</cp:lastModifiedBy>
  <cp:revision>4</cp:revision>
  <dcterms:created xsi:type="dcterms:W3CDTF">2016-12-06T05:14:05Z</dcterms:created>
  <dcterms:modified xsi:type="dcterms:W3CDTF">2016-12-06T06:20:10Z</dcterms:modified>
</cp:coreProperties>
</file>