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97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62" r:id="rId2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0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51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4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2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25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79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77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92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7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70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5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6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PROCESUAL HITO 4</a:t>
            </a:r>
            <a:br>
              <a:rPr lang="en" dirty="0"/>
            </a:br>
            <a:r>
              <a:rPr lang="en" dirty="0"/>
              <a:t>BASE DE DATOS II</a:t>
            </a:r>
            <a:endParaRPr dirty="0"/>
          </a:p>
        </p:txBody>
      </p:sp>
      <p:sp>
        <p:nvSpPr>
          <p:cNvPr id="3" name="Google Shape;471;p14">
            <a:extLst>
              <a:ext uri="{FF2B5EF4-FFF2-40B4-BE49-F238E27FC236}">
                <a16:creationId xmlns:a16="http://schemas.microsoft.com/office/drawing/2014/main" id="{E6093A72-40A5-BCFA-A4FD-56BAF09328CE}"/>
              </a:ext>
            </a:extLst>
          </p:cNvPr>
          <p:cNvSpPr txBox="1"/>
          <p:nvPr/>
        </p:nvSpPr>
        <p:spPr>
          <a:xfrm>
            <a:off x="573454" y="500718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Estudiante</a:t>
            </a:r>
            <a:r>
              <a:rPr lang="en-US" sz="20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Mijael</a:t>
            </a:r>
            <a:r>
              <a:rPr lang="en-US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Jhonatan Rojas Arias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7. En un </a:t>
            </a:r>
            <a:r>
              <a:rPr lang="es-MX" sz="2800" dirty="0" err="1"/>
              <a:t>trigger</a:t>
            </a:r>
            <a:r>
              <a:rPr lang="es-MX" sz="2800" dirty="0"/>
              <a:t> que papel juega los conceptos(cláusulas) BEFORE o AFTER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41372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</a:t>
            </a:r>
            <a:r>
              <a:rPr lang="es-MX" sz="2400" dirty="0" err="1"/>
              <a:t>Before</a:t>
            </a:r>
            <a:r>
              <a:rPr lang="es-MX" sz="2400" dirty="0"/>
              <a:t>” le encargar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se tiene que ejecutar antes de realizar algún cambio.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La clausula “After” le encarga al </a:t>
            </a:r>
            <a:r>
              <a:rPr lang="es-MX" sz="2400" dirty="0" err="1"/>
              <a:t>Tigger</a:t>
            </a:r>
            <a:r>
              <a:rPr lang="es-MX" sz="2400" dirty="0"/>
              <a:t> que el procedimiento o proceso  se tiene que ejecutar después de realizar algún cambio.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2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8. A que se refiere cuando se habla de eventos en TRIGGERS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Los eventos en los </a:t>
            </a:r>
            <a:r>
              <a:rPr lang="es-MX" sz="2400" dirty="0" err="1"/>
              <a:t>Triggers</a:t>
            </a:r>
            <a:r>
              <a:rPr lang="es-MX" sz="2400" dirty="0"/>
              <a:t> son los eventos que hay en una tabla, los eventos que tiene son: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Update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Delete</a:t>
            </a:r>
            <a:endParaRPr lang="es-MX" sz="2400" dirty="0"/>
          </a:p>
          <a:p>
            <a:pPr lvl="0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s-MX" sz="2400" dirty="0" err="1"/>
              <a:t>Insert</a:t>
            </a:r>
            <a:r>
              <a:rPr lang="es-MX" sz="2400" dirty="0"/>
              <a:t> 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14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PRACTICA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43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FE10C1-A2D3-A4DF-A186-ED314EA3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67" y="1532894"/>
            <a:ext cx="4290265" cy="31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0741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F3339D-A728-46D6-E7D9-4CFA8345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2" y="1400623"/>
            <a:ext cx="2686425" cy="13527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4F9AE3-4702-C2E9-81B0-5BCF0B111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781" y="1448278"/>
            <a:ext cx="3743847" cy="13622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AC7B02-0551-3080-C007-D7F924B31AB6}"/>
              </a:ext>
            </a:extLst>
          </p:cNvPr>
          <p:cNvSpPr txBox="1"/>
          <p:nvPr/>
        </p:nvSpPr>
        <p:spPr>
          <a:xfrm>
            <a:off x="1109518" y="111544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Departamento</a:t>
            </a:r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BB146E-9CCF-0F03-BC25-4EA173D45D60}"/>
              </a:ext>
            </a:extLst>
          </p:cNvPr>
          <p:cNvSpPr txBox="1"/>
          <p:nvPr/>
        </p:nvSpPr>
        <p:spPr>
          <a:xfrm>
            <a:off x="5759716" y="10746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Detalle_Proyecto</a:t>
            </a:r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D97634-F381-9254-7273-BC9806EC2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32925"/>
            <a:ext cx="9144000" cy="120315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6B550DB-7E5B-8410-EC66-C704E3E67D3E}"/>
              </a:ext>
            </a:extLst>
          </p:cNvPr>
          <p:cNvSpPr txBox="1"/>
          <p:nvPr/>
        </p:nvSpPr>
        <p:spPr>
          <a:xfrm>
            <a:off x="3679266" y="283560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Persona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215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2926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9. Crear la siguiente Base de datos y sus registros.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C7B02-0551-3080-C007-D7F924B31AB6}"/>
              </a:ext>
            </a:extLst>
          </p:cNvPr>
          <p:cNvSpPr txBox="1"/>
          <p:nvPr/>
        </p:nvSpPr>
        <p:spPr>
          <a:xfrm>
            <a:off x="1966483" y="142321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Provincia</a:t>
            </a:r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BB146E-9CCF-0F03-BC25-4EA173D45D60}"/>
              </a:ext>
            </a:extLst>
          </p:cNvPr>
          <p:cNvSpPr txBox="1"/>
          <p:nvPr/>
        </p:nvSpPr>
        <p:spPr>
          <a:xfrm>
            <a:off x="6298207" y="19043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7D8D5D-138D-0FD8-0D59-947263A5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6" y="1829910"/>
            <a:ext cx="3858163" cy="23911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C33527-3D5F-966E-325A-24450F85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72910"/>
            <a:ext cx="434400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7581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10.Crear una función que sume los valores de la serie Fibonacci.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FBAE1-FE88-469D-E697-B7189931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4" y="1199283"/>
            <a:ext cx="3413996" cy="32892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3286BC2-978E-7517-03CB-EEC1D10B8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682" y="1819242"/>
            <a:ext cx="2400635" cy="47631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B4F60E-5D1E-2883-8655-143F062C9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542" y="1033714"/>
            <a:ext cx="2899233" cy="40245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639DE57-A3EB-50CA-EFD3-14748B08A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339" y="2485028"/>
            <a:ext cx="210531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3974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11.Manejo de vistas.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785860-727A-BC99-8F76-BB899FA2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1" y="1046089"/>
            <a:ext cx="7878274" cy="1486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9E95B6-73E8-CE68-F133-BFD82184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26" y="2611305"/>
            <a:ext cx="1600423" cy="11622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D68240-63A6-6218-0309-31ABA401C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364" y="3859253"/>
            <a:ext cx="588727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0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238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12.Manejo de TRIGGERS I.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C0D73-8ED4-E976-5665-C4D76616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6" y="1039627"/>
            <a:ext cx="3455673" cy="2151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5B72B4-F12E-8D83-41D5-DA4976AA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73" y="1039627"/>
            <a:ext cx="3348569" cy="20845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36E8C0-D8EC-15E8-9156-1BA185EC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418" y="2865136"/>
            <a:ext cx="548716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3982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13.Manejo de Triggers II.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C0C08D-B021-6EA4-86FD-0B0B0253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87" y="1114057"/>
            <a:ext cx="4124325" cy="2686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2BE6D6-A24F-F4AB-4267-CEC948AA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50" y="3937296"/>
            <a:ext cx="9144000" cy="1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dirty="0"/>
              <a:t>Yo soy Mijael Rojas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Esta es mi presentación de la practica Procesual de Base de Datos II en el Hito 4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50892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dirty="0"/>
              <a:t>14.Manejo de TRIGGERS III.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58DF6F-5AD4-C45E-B9EE-9D2BD68F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" y="1224727"/>
            <a:ext cx="2593739" cy="21810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2FCAE7-C909-5D23-CB08-C479C618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885" y="1299147"/>
            <a:ext cx="5086240" cy="14707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DD22A0-01DE-17BF-A8AD-091E7ADC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3" y="3654836"/>
            <a:ext cx="804022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65778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15.Crear una consulta SQL que haga uso de todas las tablas. 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12F3C0-6654-2048-17EC-BF1C497B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60" y="1260606"/>
            <a:ext cx="6713479" cy="20892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4DAF41-1121-D9F5-E528-48E64848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60" y="3500729"/>
            <a:ext cx="679227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5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GRACIAS</a:t>
            </a:r>
            <a:endParaRPr sz="90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089274" y="63502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MANEJO DE CONCEPTOS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43210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1. Defina que es lenguaje procedural en MySQL.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412584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El lenguaje procedural en MySQL en el uso de funciones, procedimientos y otros, una forma de estructurar </a:t>
            </a:r>
            <a:r>
              <a:rPr lang="es-MX" sz="2400" dirty="0" err="1"/>
              <a:t>codgo</a:t>
            </a: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sz="2400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También se le puede decir que es Base de Datos a nivel de programación</a:t>
            </a:r>
            <a:endParaRPr sz="2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43210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2. Defina que es una FUCNTION en MySQL.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3200" dirty="0"/>
              <a:t>Una función en MySQL es un fragmento de codigo procedural en donde la función te retorna un valor</a:t>
            </a:r>
            <a:endParaRPr sz="32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69792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3. Cuál es la diferencia entre funciones y procedimientos almacenados.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Funciones: En las funciones podemos designar en el “</a:t>
            </a:r>
            <a:r>
              <a:rPr lang="es-MX" dirty="0" err="1"/>
              <a:t>returns</a:t>
            </a:r>
            <a:r>
              <a:rPr lang="es-MX" dirty="0"/>
              <a:t>” el valor que queremos retornar, es decir, nos retorna un valor, y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Procedimiento: Un procedimiento no te da a elegir que valor retornar por que no te retorna un valor, y no se ejecuta en la clausula “</a:t>
            </a:r>
            <a:r>
              <a:rPr lang="es-MX" dirty="0" err="1"/>
              <a:t>select</a:t>
            </a:r>
            <a:r>
              <a:rPr lang="es-MX" dirty="0"/>
              <a:t>”.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23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7404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4. Cómo se ejecuta una función y un procedimiento almacenado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En las funciones para poder ejecutarlas nos apoyamos de la clausula “</a:t>
            </a:r>
            <a:r>
              <a:rPr lang="es-MX" dirty="0" err="1"/>
              <a:t>select</a:t>
            </a:r>
            <a:r>
              <a:rPr lang="es-MX" dirty="0"/>
              <a:t>” y para los procedimientos almacenados nos apoyamos de la clausula “</a:t>
            </a:r>
            <a:r>
              <a:rPr lang="es-MX" dirty="0" err="1"/>
              <a:t>call</a:t>
            </a:r>
            <a:r>
              <a:rPr lang="es-MX" dirty="0"/>
              <a:t>”.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/>
              <a:t>Ejemplo: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Select</a:t>
            </a:r>
            <a:r>
              <a:rPr lang="es-MX" dirty="0"/>
              <a:t> Hola (‘Mijael’);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dirty="0" err="1"/>
              <a:t>Call</a:t>
            </a:r>
            <a:r>
              <a:rPr lang="es-MX" dirty="0"/>
              <a:t> Hola (‘Mijael’);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s-MX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7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5850" y="57032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5. Defina que es una TRIGGER en MySQL.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61070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400" dirty="0"/>
              <a:t>Es un procedimiento que se ejecuta de manera automática antes y después de un evento en una tabla, ejemplo, al insertar un dato a una tabla el </a:t>
            </a:r>
            <a:r>
              <a:rPr lang="es-MX" sz="2400" dirty="0" err="1"/>
              <a:t>Trigger</a:t>
            </a:r>
            <a:r>
              <a:rPr lang="es-MX" sz="2400" dirty="0"/>
              <a:t> lo que hace es ejecutar una función después o antes del evento.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03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73700" y="8243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6. En un </a:t>
            </a:r>
            <a:r>
              <a:rPr lang="es-MX" sz="3200" dirty="0" err="1"/>
              <a:t>trigger</a:t>
            </a:r>
            <a:r>
              <a:rPr lang="es-MX" sz="3200" dirty="0"/>
              <a:t> que papel juega las variables OLD y NEW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837887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MX" sz="2800" dirty="0"/>
              <a:t>La variable de “New” es una variable que tiene el dato después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 y la variable “Old” tiene de dato antes de hacer el proceso en el </a:t>
            </a:r>
            <a:r>
              <a:rPr lang="es-MX" sz="2800" dirty="0" err="1"/>
              <a:t>Trigger</a:t>
            </a:r>
            <a:r>
              <a:rPr lang="es-MX" sz="2800" dirty="0"/>
              <a:t>.</a:t>
            </a:r>
            <a:endParaRPr sz="2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71485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Presentación en pantalla (16:9)</PresentationFormat>
  <Paragraphs>74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Oswald</vt:lpstr>
      <vt:lpstr>Arial</vt:lpstr>
      <vt:lpstr>Source Sans Pro</vt:lpstr>
      <vt:lpstr>Quince template</vt:lpstr>
      <vt:lpstr>PROCESUAL HITO 4 BASE DE DATOS II</vt:lpstr>
      <vt:lpstr>HELLO!</vt:lpstr>
      <vt:lpstr>MANEJO DE CONCEPTOS</vt:lpstr>
      <vt:lpstr>1. Defina que es lenguaje procedural en MySQL.</vt:lpstr>
      <vt:lpstr>2. Defina que es una FUCNTION en MySQL.</vt:lpstr>
      <vt:lpstr>3. Cuál es la diferencia entre funciones y procedimientos almacenados.</vt:lpstr>
      <vt:lpstr>4. Cómo se ejecuta una función y un procedimiento almacenado</vt:lpstr>
      <vt:lpstr>5. Defina que es una TRIGGER en MySQL.</vt:lpstr>
      <vt:lpstr>6. En un trigger que papel juega las variables OLD y NEW </vt:lpstr>
      <vt:lpstr>7. En un trigger que papel juega los conceptos(cláusulas) BEFORE o AFTER </vt:lpstr>
      <vt:lpstr>8. A que se refiere cuando se habla de eventos en TRIGGERS</vt:lpstr>
      <vt:lpstr>PARTE PRACTICA</vt:lpstr>
      <vt:lpstr>9. Crear la siguiente Base de datos y sus registros.</vt:lpstr>
      <vt:lpstr>9. Crear la siguiente Base de datos y sus registros.</vt:lpstr>
      <vt:lpstr>9. Crear la siguiente Base de datos y sus registros.</vt:lpstr>
      <vt:lpstr>10.Crear una función que sume los valores de la serie Fibonacci. </vt:lpstr>
      <vt:lpstr>11.Manejo de vistas.</vt:lpstr>
      <vt:lpstr>12.Manejo de TRIGGERS I.</vt:lpstr>
      <vt:lpstr>13.Manejo de Triggers II. </vt:lpstr>
      <vt:lpstr>14.Manejo de TRIGGERS III.</vt:lpstr>
      <vt:lpstr>15.Crear una consulta SQL que haga uso de todas las tablas.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 BASE DE DATOS II</dc:title>
  <dc:creator>MijaelR</dc:creator>
  <cp:lastModifiedBy>MijaelR .</cp:lastModifiedBy>
  <cp:revision>1</cp:revision>
  <dcterms:modified xsi:type="dcterms:W3CDTF">2022-06-12T18:52:17Z</dcterms:modified>
</cp:coreProperties>
</file>