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475e914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475e914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7475e914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7475e914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0e3aea6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0e3aea6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475e914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475e914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475e914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475e914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475e914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475e914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475e914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475e914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9.png"/><Relationship Id="rId13" Type="http://schemas.openxmlformats.org/officeDocument/2006/relationships/image" Target="../media/image1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076449"/>
            <a:ext cx="3054600" cy="1905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나만의 웹사이트 만들어보기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874300" y="35495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김기역 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완성된 결과물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5" y="1408675"/>
            <a:ext cx="444103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8675"/>
            <a:ext cx="43273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0775" y="4163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화면의 html 태그 구성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5" y="1491925"/>
            <a:ext cx="4441025" cy="33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91925"/>
            <a:ext cx="4327351" cy="33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254000" y="1512950"/>
            <a:ext cx="4030800" cy="332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658150" y="1512950"/>
            <a:ext cx="4030800" cy="300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19650" y="1016000"/>
            <a:ext cx="1557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본문(warp) 영역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 rot="-5400000">
            <a:off x="2076400" y="1030400"/>
            <a:ext cx="429900" cy="535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49300" y="4560950"/>
            <a:ext cx="2253000" cy="277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902300" y="4560950"/>
            <a:ext cx="1259100" cy="338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Footer영역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41450" y="1480700"/>
            <a:ext cx="3255900" cy="53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41450" y="2304150"/>
            <a:ext cx="3255900" cy="67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41450" y="3117275"/>
            <a:ext cx="3255900" cy="172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107725" y="1491925"/>
            <a:ext cx="3255900" cy="27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107725" y="1876975"/>
            <a:ext cx="3255900" cy="263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532900" y="1004450"/>
            <a:ext cx="2026200" cy="4002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div, ul, table 태그 영역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216725" y="1697175"/>
            <a:ext cx="1639200" cy="277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107725" y="1877000"/>
            <a:ext cx="3255900" cy="2639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732325" y="1021613"/>
            <a:ext cx="2253000" cy="400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 태그를 이용한 영역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html의 구성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550" y="1257150"/>
            <a:ext cx="2490929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7150"/>
            <a:ext cx="521783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342350" y="1568175"/>
            <a:ext cx="773100" cy="10035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535050" y="1678600"/>
            <a:ext cx="1634400" cy="615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html	: 6개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CSS	: 1개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628400" y="1212275"/>
            <a:ext cx="2320800" cy="36915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052450" y="2078175"/>
            <a:ext cx="1477200" cy="615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6개의 html이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1개의 css 공유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350825" y="2684325"/>
            <a:ext cx="1350900" cy="6156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701725" y="2693775"/>
            <a:ext cx="1477200" cy="1262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각 단락별 class를 지정해줘서 독립적인 스타일 적용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350725" y="3550225"/>
            <a:ext cx="1350900" cy="1731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350725" y="4412675"/>
            <a:ext cx="1350900" cy="1731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화면구성에 사용한 html의 종류 및 사용처</a:t>
            </a:r>
            <a:endParaRPr sz="35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15"/>
              <a:t>#기본구성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&lt;html&gt;, &lt;head&gt;,&lt;title&gt;,&lt;body&gt;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#내용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&lt;div&gt; - 각 단락의 구역을 나눌때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&lt;link&gt; - CSS 의 스타일을 불러올 때,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 	   외부에서  스타일을 불러올때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&lt;a&gt; - 각 태그에 링크를 걸때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&lt;img&gt; - 이미지 파일을 불러올 때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15"/>
              <a:t>&lt;script&gt; - java 스크립트를 불러올 때</a:t>
            </a:r>
            <a:endParaRPr sz="501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51525" y="1225225"/>
            <a:ext cx="42603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&lt;table&gt;,&lt;tr&gt;,&lt;caption&gt;,&lt;td&gt;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표 형식의 본문을 만드는 형식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&lt;ul&gt;,&lt;li&gt; - 순서가  필요 없는 목록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&lt;p&gt; - 단락에서 하나의 문단을 만들 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&lt;br&gt;, &lt;strong&gt; - 문단에서 줄바꿈, 강조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&lt;h&gt; - 소제목을 정할 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&lt;iframe&gt; - 영상을 삽입할 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#CSS에서의 스타일 태그는 제외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 링크된 태그들의 흐름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9" y="1225225"/>
            <a:ext cx="4357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00" y="2044375"/>
            <a:ext cx="3445238" cy="27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264000" y="1648475"/>
            <a:ext cx="601500" cy="360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flipH="1">
            <a:off x="2865500" y="1456150"/>
            <a:ext cx="2547000" cy="35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488" y="1305325"/>
            <a:ext cx="30861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2200" y="1592175"/>
            <a:ext cx="3426700" cy="309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2829975" y="1648475"/>
            <a:ext cx="431700" cy="3609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flipH="1">
            <a:off x="3261663" y="1503450"/>
            <a:ext cx="2150700" cy="384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2500" y="1305325"/>
            <a:ext cx="35703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2200" y="1887750"/>
            <a:ext cx="3693475" cy="26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304125" y="1650275"/>
            <a:ext cx="431700" cy="357300"/>
          </a:xfrm>
          <a:prstGeom prst="rect">
            <a:avLst/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8"/>
          <p:cNvCxnSpPr>
            <a:stCxn id="129" idx="1"/>
          </p:cNvCxnSpPr>
          <p:nvPr/>
        </p:nvCxnSpPr>
        <p:spPr>
          <a:xfrm flipH="1">
            <a:off x="3735800" y="1429150"/>
            <a:ext cx="1676700" cy="397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2200" y="1305325"/>
            <a:ext cx="3602326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2275" y="1630788"/>
            <a:ext cx="3386550" cy="301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3785100" y="1655550"/>
            <a:ext cx="636900" cy="353700"/>
          </a:xfrm>
          <a:prstGeom prst="rect">
            <a:avLst/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8"/>
          <p:cNvCxnSpPr>
            <a:stCxn id="133" idx="1"/>
          </p:cNvCxnSpPr>
          <p:nvPr/>
        </p:nvCxnSpPr>
        <p:spPr>
          <a:xfrm flipH="1">
            <a:off x="4422000" y="1429150"/>
            <a:ext cx="820200" cy="404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18613" y="1347388"/>
            <a:ext cx="3740650" cy="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42200" y="1592176"/>
            <a:ext cx="3426701" cy="324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587225" y="2483325"/>
            <a:ext cx="3198000" cy="234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8"/>
          <p:cNvCxnSpPr>
            <a:stCxn id="139" idx="3"/>
          </p:cNvCxnSpPr>
          <p:nvPr/>
        </p:nvCxnSpPr>
        <p:spPr>
          <a:xfrm flipH="1" rot="10800000">
            <a:off x="3785225" y="2617875"/>
            <a:ext cx="1428900" cy="1040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11625" y="1147225"/>
            <a:ext cx="3663475" cy="17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11625" y="3025050"/>
            <a:ext cx="3663474" cy="17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배우게 된 점,  부족했던 부분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5225"/>
            <a:ext cx="391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배우게 된 점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직접 html 태그를 적용시켜보고 새로운 태그를 사용 할 수 있었던 기회가 되었음.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 다양한 태그를 사용해보면서 html의 구조가 조금씩 보이게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463750" y="1225225"/>
            <a:ext cx="391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부족했던 부분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스타일 시트를 적용하는 데에 있어</a:t>
            </a:r>
            <a:r>
              <a:rPr lang="ko"/>
              <a:t> 적용이 되는 부분과 안되는 부분이 구분이 안됨.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각종 사이트들의 개발자 도구들이 다양하여 어떤 구조를 참고할지 고민이 되었음.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0" y="2364475"/>
            <a:ext cx="32857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275" y="560400"/>
            <a:ext cx="2405425" cy="18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