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FF3F5-D08C-4E9F-923E-BA8C0FA9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CA1D4-6B7D-4023-A9BE-A1ED8D32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57735-722D-4727-9104-D4EC1376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16C0A-99DD-4E41-BFDF-84076B4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33CEB-1E58-4622-9920-E7C0AC89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2AD43-667B-4D20-9560-B1FBD15C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E0427-FF8C-4425-885B-CF16418E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9FC4-61DB-4C59-AE99-DFCD8D93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93E2-9151-4F95-B514-A41241B9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2A225-74C7-4949-BD73-436B1C2A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C5C72-A88C-4C8B-8030-C49D23E2F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B5F76-37DA-434E-A26C-FB95AAC5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EC1DA-AB38-47C7-BA36-E68F9079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9B835-D4C5-4752-9B50-3744B0A5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6595D-1D1B-4530-B9D0-56EC9BC8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1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2853F-FAAB-444B-88D8-9C66AC30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43BE1-AD5D-406C-8266-6953DA48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7F3ED-D887-45F7-A8BA-86C98DF0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718B6-34C3-48EC-8685-32DF9E9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93F60-E4D0-4D16-BE0C-5A889E04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0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E6884-2504-4BC9-A25A-861BFBA8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0BAF3-4D60-4A8E-B51D-308BF262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7E617-968B-497C-ADEA-D30796DF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AF97-DF90-4DD0-9CAE-5378F08E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299AE-8250-4AF8-AC47-1884F86C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5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40B2-84B1-4E61-B074-AF990AF6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6F97D-659B-4F72-AB93-58C9B9464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2DA8C-95CE-4C7C-8944-1708DBB2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AF5CB-0950-4705-8573-C3AD1F4B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82A32-2B48-4B7D-A0FD-17010EB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98A1C-002B-49DE-A6A2-D114F483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3643-B7DC-4B43-88DF-396C824D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3DBC0-525B-4158-BC85-6623D0F5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DCDD9-AAE8-4812-8BF9-45609318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87AD94-1F0E-41FE-A6DD-5C024EA2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339E5-0C04-4492-8F31-6F318D7B1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43BEB6-2E81-4821-9C10-0E9B3D5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FE4D7E-0022-489B-A659-E78035ED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6C356-5E2B-46BF-B6BE-98C0803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21FA9-725D-44B1-BF64-E1B00F75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05F0CB-B6BB-469C-876F-70D5C94F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0E2CE-4C70-4D50-814C-C5B530F9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BED512-4B60-4E19-B2E8-10EB022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0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3EFD5-D619-4F12-BAEB-FDDF7E13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A5D1A-6B27-4EF9-BE28-6D0C24F1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06575-5B65-4A87-95C5-10B8268B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5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2E15-4C73-4A78-826C-C4D3E756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41D0A-827B-4BFE-8E62-BBAD6335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9D0DA-FD66-4704-900D-0B39A67BA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50A33F-B7BB-43E8-9ABD-93C314A9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FA2B4-9020-40C7-A83A-EA7BF085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E5B36-56A4-4BD5-A5BC-22275A9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5EEB-7C90-4AC4-87E3-6F79705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23F95-8E70-486E-9F3F-3BB22B97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2C435-ECA9-4DF1-AADF-E8F7DA293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11C3F6-9C25-4A02-9944-937086F1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17477-6561-427C-B776-D3BF38B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64D02-8F1D-49D6-9E45-B2B67A70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6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ED842-2AD8-4E98-9698-926682FB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0521A-469F-4B64-BA57-C087CAB2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1C57B-15D2-4DE4-9D46-4CB04463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B8DE-2AE8-45F6-9B79-60F62500CC0E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254A0-1B91-4713-9BB4-D47C43C14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29CD9-74C5-43B7-9834-FA1F3117A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DDE0-137B-48E1-B001-7F30FA2BC7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94B033-D601-43AA-A7EB-40F4A6B6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49" y="790477"/>
            <a:ext cx="3457575" cy="3000375"/>
          </a:xfrm>
          <a:prstGeom prst="rect">
            <a:avLst/>
          </a:prstGeom>
        </p:spPr>
      </p:pic>
      <p:sp>
        <p:nvSpPr>
          <p:cNvPr id="5" name="별: 꼭짓점 8개 4">
            <a:extLst>
              <a:ext uri="{FF2B5EF4-FFF2-40B4-BE49-F238E27FC236}">
                <a16:creationId xmlns:a16="http://schemas.microsoft.com/office/drawing/2014/main" id="{86CD7B58-05CB-4DA1-9DF6-21A8F065E70B}"/>
              </a:ext>
            </a:extLst>
          </p:cNvPr>
          <p:cNvSpPr/>
          <p:nvPr/>
        </p:nvSpPr>
        <p:spPr>
          <a:xfrm>
            <a:off x="5684398" y="729414"/>
            <a:ext cx="4021494" cy="4077478"/>
          </a:xfrm>
          <a:prstGeom prst="star8">
            <a:avLst>
              <a:gd name="adj" fmla="val 2989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8개 5">
            <a:extLst>
              <a:ext uri="{FF2B5EF4-FFF2-40B4-BE49-F238E27FC236}">
                <a16:creationId xmlns:a16="http://schemas.microsoft.com/office/drawing/2014/main" id="{8AB58413-B0D8-4797-9740-4E4ED4874484}"/>
              </a:ext>
            </a:extLst>
          </p:cNvPr>
          <p:cNvSpPr/>
          <p:nvPr/>
        </p:nvSpPr>
        <p:spPr>
          <a:xfrm rot="1378915">
            <a:off x="6486574" y="1524809"/>
            <a:ext cx="2390713" cy="2486687"/>
          </a:xfrm>
          <a:prstGeom prst="star8">
            <a:avLst>
              <a:gd name="adj" fmla="val 458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558493E-CDD2-47A1-98C3-1D9F53D7975F}"/>
              </a:ext>
            </a:extLst>
          </p:cNvPr>
          <p:cNvCxnSpPr>
            <a:cxnSpLocks/>
          </p:cNvCxnSpPr>
          <p:nvPr/>
        </p:nvCxnSpPr>
        <p:spPr>
          <a:xfrm flipV="1">
            <a:off x="1946246" y="1542672"/>
            <a:ext cx="594790" cy="1267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BFE82D-997F-4241-ABF5-E6408B23B85C}"/>
              </a:ext>
            </a:extLst>
          </p:cNvPr>
          <p:cNvSpPr txBox="1"/>
          <p:nvPr/>
        </p:nvSpPr>
        <p:spPr>
          <a:xfrm>
            <a:off x="2097607" y="12637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3FD22-E559-41E5-B278-E26B830DA48C}"/>
              </a:ext>
            </a:extLst>
          </p:cNvPr>
          <p:cNvSpPr txBox="1"/>
          <p:nvPr/>
        </p:nvSpPr>
        <p:spPr>
          <a:xfrm>
            <a:off x="5578677" y="5025006"/>
            <a:ext cx="3934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초록색 마개</a:t>
            </a:r>
            <a:r>
              <a:rPr lang="en-US" altLang="ko-KR" dirty="0"/>
              <a:t>?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 둘레는</a:t>
            </a:r>
            <a:endParaRPr lang="en-US" altLang="ko-KR" dirty="0"/>
          </a:p>
          <a:p>
            <a:r>
              <a:rPr lang="en-US" altLang="ko-KR" dirty="0"/>
              <a:t>8*x</a:t>
            </a:r>
            <a:r>
              <a:rPr lang="ko-KR" altLang="en-US" dirty="0"/>
              <a:t> 이다 </a:t>
            </a:r>
            <a:r>
              <a:rPr lang="en-US" altLang="ko-KR" dirty="0"/>
              <a:t>. </a:t>
            </a:r>
            <a:r>
              <a:rPr lang="ko-KR" altLang="en-US" dirty="0"/>
              <a:t>또한 노란색 삼각형은 왼쪽 삼각형 이다 </a:t>
            </a:r>
          </a:p>
        </p:txBody>
      </p:sp>
    </p:spTree>
    <p:extLst>
      <p:ext uri="{BB962C8B-B14F-4D97-AF65-F5344CB8AC3E}">
        <p14:creationId xmlns:p14="http://schemas.microsoft.com/office/powerpoint/2010/main" val="217611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미지미지</dc:creator>
  <cp:lastModifiedBy>미지미지</cp:lastModifiedBy>
  <cp:revision>2</cp:revision>
  <dcterms:created xsi:type="dcterms:W3CDTF">2020-03-20T10:38:27Z</dcterms:created>
  <dcterms:modified xsi:type="dcterms:W3CDTF">2020-03-20T11:41:21Z</dcterms:modified>
</cp:coreProperties>
</file>