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CDB"/>
    <a:srgbClr val="F4D7BC"/>
    <a:srgbClr val="294052"/>
    <a:srgbClr val="64A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F8305-36C1-432B-A1DD-BE2E2363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D38EB-0A13-484E-962E-68B8DD175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1665A-F5EF-4F70-805A-4671914F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D6E65-874E-4450-BCDF-3811E057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0BA1A-5F6A-45FC-B359-6B031FF8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0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1D322-0AB7-4038-AB94-7B225D3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A829B3-14AC-4219-9095-026C8A0C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D1B31-74C5-4AAE-A74C-1CBB9F1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7750F-9A94-44A5-993A-871F1D62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CE158-80EE-4647-B3D8-57C783BE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4838-8151-4F72-B1AA-723361377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261CC-2125-46DC-9D62-2C84EABDA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D01B1-BCC3-4853-9FCF-438AC236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E1EF4-CE55-485C-81CD-3649862E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0103F-08F9-40E4-9D16-1F8ACA62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0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05697-538F-495C-BC39-B2B6F778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CDEDB-553E-4395-AFE7-7683FFD8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0356E-2198-4D7C-A1F3-990C4E81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9DF82-EF88-48E4-9858-5F1229FF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87144-0CD0-476F-86CD-7C982CE1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5254E-FEB4-4544-8D6E-5CFA22A1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966C3-E95F-484B-937D-63C8DCC3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14D5F-FD61-49CA-B761-D4888089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EE5D9-E79F-4D15-ABE7-DD6FC450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706B2-BC14-417A-9B8C-4E0318D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9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0315-C392-471A-9EC9-CBBCCF74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D7F2B-FA24-470D-AFEA-251A008A0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40EEF9-6190-4FB7-A18E-83F97B530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40B9E-295A-4219-8044-58F15584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98E5D-D6CE-4C49-9821-587A1B32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DE4C3-E00F-4FC4-BB62-21EF8923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A554F-935F-4DC7-A2AC-86B17037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07F7-53CE-49DF-B805-BA3E6B95D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7A7D5-B2C3-4A63-8D68-5A10F8D4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B07573-A9AB-40F1-8EBE-D6953643C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6C7E4-DD57-4643-9819-EDDB1B6E0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4F6789-8A6F-43F6-ACA8-57AA5037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68FDA-90D0-4BE0-A025-4D8415CF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0F3C75-C3FD-49A6-AE42-CAEA74CE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0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F3591-5218-47EE-A81F-AFD3CE11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B92B0-C089-4708-850E-CEE8F4B2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4CE-50DC-47FF-8BA2-C75BF20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7F7DC5-D08A-4A46-9DD3-2506A3D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5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418F8-CBE1-4AD5-912B-720DCD95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A97100-9EB4-4DDB-98E6-104F018B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BEF35-9E17-422F-BB69-944DAE06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1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FBDC-794F-473B-BF31-74E912F7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71B2F-2CD9-4243-A29D-AE8AC6AD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E549E-B084-4AF9-818D-E99894C2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30FA8-B5CD-407B-920A-4E81EECB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8D9C7-0E29-4F33-ADBE-9FBCFA74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08A28-F91D-414D-906B-7C32B21C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8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8828-A0DB-4DFC-938B-70BD8C41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6F73C-7F06-48E0-AB4C-735B13840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0318A7-1EB5-4F3F-B2BA-CDA409A57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7E90C1-6E25-478E-BD35-9CF404A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E3DB6-DFEA-426D-880F-F8459C83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08EB1-8992-44FF-92EE-ADE3EFE4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5DAB4D-0C82-4761-AED0-FBDD9CA6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81156-FAF9-4EAF-83C9-F0F68AC2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F749C-81BE-4E08-830F-DA2A57580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BA00-FEFD-43EC-B607-73CD0A8B259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9D02E-7E53-49FC-B3DB-131032C85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EC4A6-5B2C-488F-96D5-26808932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6CA6-9048-4388-9122-162CB864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2C95394-4DA2-4FA9-94A1-8347124057B9}"/>
              </a:ext>
            </a:extLst>
          </p:cNvPr>
          <p:cNvSpPr/>
          <p:nvPr/>
        </p:nvSpPr>
        <p:spPr>
          <a:xfrm>
            <a:off x="6709964" y="1092200"/>
            <a:ext cx="5098095" cy="4035610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rgbClr val="F4D7BC"/>
                </a:solidFill>
              </a:ln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B617515-D4D1-4B14-8D47-30940104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35125">
            <a:off x="9266050" y="1834611"/>
            <a:ext cx="1640491" cy="164049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018449B-3E9F-4E85-AFB5-53DDF5BC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3102" y="4773010"/>
            <a:ext cx="2622334" cy="198558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4EC279-AE68-456A-BBB0-99D94BE9FC7D}"/>
              </a:ext>
            </a:extLst>
          </p:cNvPr>
          <p:cNvSpPr/>
          <p:nvPr/>
        </p:nvSpPr>
        <p:spPr>
          <a:xfrm>
            <a:off x="0" y="997112"/>
            <a:ext cx="5568591" cy="41306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DB813-3376-4C95-8069-2D109887E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39535" y="1210991"/>
            <a:ext cx="2771924" cy="1074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EA76C0-0D2B-4249-B010-680CC8BD7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66037" y="2702423"/>
            <a:ext cx="1210906" cy="2842483"/>
          </a:xfrm>
          <a:prstGeom prst="rect">
            <a:avLst/>
          </a:prstGeom>
        </p:spPr>
      </p:pic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368B9FF2-6247-4CC9-AE33-0F2618D3F084}"/>
              </a:ext>
            </a:extLst>
          </p:cNvPr>
          <p:cNvSpPr/>
          <p:nvPr/>
        </p:nvSpPr>
        <p:spPr>
          <a:xfrm>
            <a:off x="1648022" y="2445266"/>
            <a:ext cx="1119188" cy="969079"/>
          </a:xfrm>
          <a:prstGeom prst="upDownArrow">
            <a:avLst>
              <a:gd name="adj1" fmla="val 50000"/>
              <a:gd name="adj2" fmla="val 24029"/>
            </a:avLst>
          </a:prstGeom>
          <a:solidFill>
            <a:srgbClr val="F4D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UART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통신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D2A88-7861-4594-B627-790893EF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149054" y="3251257"/>
            <a:ext cx="1302149" cy="197733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C9FA48-7F1C-4B80-B972-12BFEBAF1AFF}"/>
              </a:ext>
            </a:extLst>
          </p:cNvPr>
          <p:cNvSpPr/>
          <p:nvPr/>
        </p:nvSpPr>
        <p:spPr>
          <a:xfrm>
            <a:off x="181739" y="1092200"/>
            <a:ext cx="5568591" cy="4035610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rgbClr val="F4D7BC"/>
                </a:solidFill>
              </a:ln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E809E9-250A-46E8-9EA4-2A35FE3468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7550" y="4585992"/>
            <a:ext cx="2971805" cy="23956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2AD789-DFF1-422A-A5FB-D386C41E2C7E}"/>
              </a:ext>
            </a:extLst>
          </p:cNvPr>
          <p:cNvSpPr txBox="1"/>
          <p:nvPr/>
        </p:nvSpPr>
        <p:spPr>
          <a:xfrm>
            <a:off x="1566377" y="441449"/>
            <a:ext cx="2269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오리가미 로봇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631C9-3650-4553-A6F5-0AB4717D08D4}"/>
              </a:ext>
            </a:extLst>
          </p:cNvPr>
          <p:cNvSpPr txBox="1"/>
          <p:nvPr/>
        </p:nvSpPr>
        <p:spPr>
          <a:xfrm>
            <a:off x="2265173" y="2303167"/>
            <a:ext cx="1367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PI </a:t>
            </a:r>
            <a:r>
              <a:rPr lang="ko-KR" altLang="en-US" sz="1200" dirty="0"/>
              <a:t>제로 </a:t>
            </a:r>
            <a:r>
              <a:rPr lang="en-US" altLang="ko-KR" sz="1200" dirty="0"/>
              <a:t>WH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AEF95-3759-496D-A772-1500F4B23104}"/>
              </a:ext>
            </a:extLst>
          </p:cNvPr>
          <p:cNvSpPr txBox="1"/>
          <p:nvPr/>
        </p:nvSpPr>
        <p:spPr>
          <a:xfrm>
            <a:off x="1598482" y="4578793"/>
            <a:ext cx="1367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en-US" altLang="ko-KR" sz="1200" dirty="0"/>
              <a:t>NANO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B75B5-C33A-480C-98EB-ED8D16CD0A0E}"/>
              </a:ext>
            </a:extLst>
          </p:cNvPr>
          <p:cNvSpPr txBox="1"/>
          <p:nvPr/>
        </p:nvSpPr>
        <p:spPr>
          <a:xfrm>
            <a:off x="4116352" y="3520708"/>
            <a:ext cx="136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HC-11</a:t>
            </a:r>
          </a:p>
          <a:p>
            <a:r>
              <a:rPr lang="en-US" altLang="ko-KR" sz="1100" dirty="0"/>
              <a:t>RF </a:t>
            </a:r>
            <a:r>
              <a:rPr lang="ko-KR" altLang="en-US" sz="1100" dirty="0"/>
              <a:t>모듈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61FE0-10D4-4B8B-AAD7-6184F0915518}"/>
              </a:ext>
            </a:extLst>
          </p:cNvPr>
          <p:cNvSpPr txBox="1"/>
          <p:nvPr/>
        </p:nvSpPr>
        <p:spPr>
          <a:xfrm>
            <a:off x="5220038" y="189917"/>
            <a:ext cx="275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통신 대략도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756CEE-3D07-45A0-BC63-BBE148EE7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601877" y="3122643"/>
            <a:ext cx="1210906" cy="23258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100B2E-7593-4375-AF15-6BA9EB409C45}"/>
              </a:ext>
            </a:extLst>
          </p:cNvPr>
          <p:cNvSpPr txBox="1"/>
          <p:nvPr/>
        </p:nvSpPr>
        <p:spPr>
          <a:xfrm>
            <a:off x="9108913" y="4740676"/>
            <a:ext cx="1367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en-US" altLang="ko-KR" sz="1200" dirty="0"/>
              <a:t>NANO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6703431-71FA-4414-96B0-628948A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431042" y="3395689"/>
            <a:ext cx="1302149" cy="16884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7E00DB-BA83-4884-BC56-9ED4EDDB3633}"/>
              </a:ext>
            </a:extLst>
          </p:cNvPr>
          <p:cNvSpPr txBox="1"/>
          <p:nvPr/>
        </p:nvSpPr>
        <p:spPr>
          <a:xfrm>
            <a:off x="7991905" y="4627594"/>
            <a:ext cx="136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HC-11</a:t>
            </a:r>
          </a:p>
          <a:p>
            <a:r>
              <a:rPr lang="en-US" altLang="ko-KR" sz="1100" dirty="0"/>
              <a:t>RF </a:t>
            </a:r>
            <a:r>
              <a:rPr lang="ko-KR" altLang="en-US" sz="1100" dirty="0"/>
              <a:t>모듈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FC8E0D-C71F-4A0C-AC57-5CD90F4092E0}"/>
              </a:ext>
            </a:extLst>
          </p:cNvPr>
          <p:cNvSpPr txBox="1"/>
          <p:nvPr/>
        </p:nvSpPr>
        <p:spPr>
          <a:xfrm>
            <a:off x="9523554" y="3109778"/>
            <a:ext cx="136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HC - 6</a:t>
            </a:r>
          </a:p>
          <a:p>
            <a:r>
              <a:rPr lang="ko-KR" altLang="en-US" sz="1100" dirty="0"/>
              <a:t>블루투스 모듈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F40C1E-7E89-49CA-9C56-918422A6FE4F}"/>
              </a:ext>
            </a:extLst>
          </p:cNvPr>
          <p:cNvSpPr txBox="1"/>
          <p:nvPr/>
        </p:nvSpPr>
        <p:spPr>
          <a:xfrm>
            <a:off x="8319757" y="468662"/>
            <a:ext cx="226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수신기</a:t>
            </a:r>
            <a:endParaRPr lang="ko-KR" altLang="en-US" dirty="0"/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1C89CD80-AB67-43CB-AD5D-7E6003C0157C}"/>
              </a:ext>
            </a:extLst>
          </p:cNvPr>
          <p:cNvSpPr/>
          <p:nvPr/>
        </p:nvSpPr>
        <p:spPr>
          <a:xfrm>
            <a:off x="5432165" y="2497682"/>
            <a:ext cx="1634432" cy="1129558"/>
          </a:xfrm>
          <a:prstGeom prst="leftRightArrow">
            <a:avLst>
              <a:gd name="adj1" fmla="val 50000"/>
              <a:gd name="adj2" fmla="val 36508"/>
            </a:avLst>
          </a:prstGeom>
          <a:solidFill>
            <a:srgbClr val="29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8FBCDB"/>
                </a:solidFill>
              </a:rPr>
              <a:t>RF </a:t>
            </a:r>
            <a:r>
              <a:rPr lang="ko-KR" altLang="en-US" sz="1600" dirty="0">
                <a:solidFill>
                  <a:srgbClr val="8FBCDB"/>
                </a:solidFill>
              </a:rPr>
              <a:t>통신</a:t>
            </a:r>
            <a:endParaRPr lang="en-US" altLang="ko-KR" sz="1600" dirty="0">
              <a:solidFill>
                <a:srgbClr val="8FBCDB"/>
              </a:solidFill>
            </a:endParaRPr>
          </a:p>
          <a:p>
            <a:pPr algn="ctr"/>
            <a:r>
              <a:rPr lang="ko-KR" altLang="en-US" sz="1600" dirty="0">
                <a:solidFill>
                  <a:srgbClr val="8FBCDB"/>
                </a:solidFill>
              </a:rPr>
              <a:t>실외 </a:t>
            </a:r>
            <a:r>
              <a:rPr lang="en-US" altLang="ko-KR" sz="1600" dirty="0">
                <a:solidFill>
                  <a:srgbClr val="8FBCDB"/>
                </a:solidFill>
              </a:rPr>
              <a:t>100m</a:t>
            </a:r>
            <a:endParaRPr lang="ko-KR" altLang="en-US" sz="1600" dirty="0">
              <a:solidFill>
                <a:srgbClr val="8FBC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BDB813-3376-4C95-8069-2D109887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294886" y="2059825"/>
            <a:ext cx="2771924" cy="1074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EA76C0-0D2B-4249-B010-680CC8BD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40115" y="4072298"/>
            <a:ext cx="1210906" cy="2842483"/>
          </a:xfrm>
          <a:prstGeom prst="rect">
            <a:avLst/>
          </a:prstGeom>
        </p:spPr>
      </p:pic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368B9FF2-6247-4CC9-AE33-0F2618D3F084}"/>
              </a:ext>
            </a:extLst>
          </p:cNvPr>
          <p:cNvSpPr/>
          <p:nvPr/>
        </p:nvSpPr>
        <p:spPr>
          <a:xfrm>
            <a:off x="5520524" y="3601450"/>
            <a:ext cx="1119188" cy="969079"/>
          </a:xfrm>
          <a:prstGeom prst="upDownArrow">
            <a:avLst>
              <a:gd name="adj1" fmla="val 50000"/>
              <a:gd name="adj2" fmla="val 24029"/>
            </a:avLst>
          </a:prstGeom>
          <a:solidFill>
            <a:srgbClr val="F4D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UART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통신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D2A88-7861-4594-B627-790893EF7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618556" y="4675871"/>
            <a:ext cx="1302149" cy="197733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C9FA48-7F1C-4B80-B972-12BFEBAF1AFF}"/>
              </a:ext>
            </a:extLst>
          </p:cNvPr>
          <p:cNvSpPr/>
          <p:nvPr/>
        </p:nvSpPr>
        <p:spPr>
          <a:xfrm>
            <a:off x="181739" y="1092199"/>
            <a:ext cx="9076561" cy="5324351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rgbClr val="F4D7BC"/>
                </a:solidFill>
              </a:ln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E809E9-250A-46E8-9EA4-2A35FE346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2452" y="4305176"/>
            <a:ext cx="3166794" cy="255282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5631C9-3650-4553-A6F5-0AB4717D08D4}"/>
              </a:ext>
            </a:extLst>
          </p:cNvPr>
          <p:cNvSpPr txBox="1"/>
          <p:nvPr/>
        </p:nvSpPr>
        <p:spPr>
          <a:xfrm>
            <a:off x="5520524" y="3152001"/>
            <a:ext cx="1367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PI </a:t>
            </a:r>
            <a:r>
              <a:rPr lang="ko-KR" altLang="en-US" sz="1200" dirty="0"/>
              <a:t>제로 </a:t>
            </a:r>
            <a:r>
              <a:rPr lang="en-US" altLang="ko-KR" sz="1200" dirty="0"/>
              <a:t>WH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AEF95-3759-496D-A772-1500F4B23104}"/>
              </a:ext>
            </a:extLst>
          </p:cNvPr>
          <p:cNvSpPr txBox="1"/>
          <p:nvPr/>
        </p:nvSpPr>
        <p:spPr>
          <a:xfrm>
            <a:off x="5072560" y="5948668"/>
            <a:ext cx="1367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en-US" altLang="ko-KR" sz="1200" dirty="0"/>
              <a:t>NANO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B75B5-C33A-480C-98EB-ED8D16CD0A0E}"/>
              </a:ext>
            </a:extLst>
          </p:cNvPr>
          <p:cNvSpPr txBox="1"/>
          <p:nvPr/>
        </p:nvSpPr>
        <p:spPr>
          <a:xfrm>
            <a:off x="7520321" y="4855792"/>
            <a:ext cx="136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HC-11</a:t>
            </a:r>
          </a:p>
          <a:p>
            <a:r>
              <a:rPr lang="en-US" altLang="ko-KR" sz="1100" dirty="0"/>
              <a:t>RF </a:t>
            </a:r>
            <a:r>
              <a:rPr lang="ko-KR" altLang="en-US" sz="1100" dirty="0"/>
              <a:t>모듈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61FE0-10D4-4B8B-AAD7-6184F0915518}"/>
              </a:ext>
            </a:extLst>
          </p:cNvPr>
          <p:cNvSpPr txBox="1"/>
          <p:nvPr/>
        </p:nvSpPr>
        <p:spPr>
          <a:xfrm>
            <a:off x="5220038" y="54594"/>
            <a:ext cx="329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오리가미 대략도</a:t>
            </a:r>
          </a:p>
        </p:txBody>
      </p:sp>
    </p:spTree>
    <p:extLst>
      <p:ext uri="{BB962C8B-B14F-4D97-AF65-F5344CB8AC3E}">
        <p14:creationId xmlns:p14="http://schemas.microsoft.com/office/powerpoint/2010/main" val="371939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미지미지</dc:creator>
  <cp:lastModifiedBy>미지미지</cp:lastModifiedBy>
  <cp:revision>8</cp:revision>
  <dcterms:created xsi:type="dcterms:W3CDTF">2020-03-07T21:38:23Z</dcterms:created>
  <dcterms:modified xsi:type="dcterms:W3CDTF">2020-03-09T06:36:04Z</dcterms:modified>
</cp:coreProperties>
</file>