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미지미지" initials="미" lastIdx="1" clrIdx="0">
    <p:extLst>
      <p:ext uri="{19B8F6BF-5375-455C-9EA6-DF929625EA0E}">
        <p15:presenceInfo xmlns:p15="http://schemas.microsoft.com/office/powerpoint/2012/main" userId="미지미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3T16:38:20.12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9842F-5935-4A57-A378-5B1DED60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0A8E5-6D43-4173-A2B5-4F98B6FAA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C5146-4A63-4BD7-B5AD-0BA862C7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F623F-2991-4358-AAE3-66CB8E8D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31656-749D-41F6-84A2-D2B5F7CF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8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E0900-17D2-4AD6-8ED4-57B55A72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8A635-6861-4A4E-819A-9B4A32350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2BC30-9C49-407D-8F69-6A39EFE1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75592-265E-48A4-BECD-0A2D57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56DD1-3D87-4E4F-987A-0844C54C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B0988-1EB4-47EA-A823-A4E3D9038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D57CA-F37C-4281-82CA-FCC8E1F31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613C1-01FA-4F2F-9188-4F871ABC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488CF-6870-4DDF-B88E-37BF028F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8A297-F2F4-4871-9337-F8D96B76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70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83C59-BDD4-4BF9-8B7F-98411E72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5E2E9-112B-4D52-936B-34F45827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2C23C-6AE4-4705-8EA9-32B2E4A5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72ABF-E576-41E6-BB14-2A93E350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C79E-E056-44FB-B05E-0D03562A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4DAA-9100-43D0-8C5E-BE137265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2564-A088-4A46-80CA-4953962F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BB669-BF55-4F82-BD37-A1512D5A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D25BB-A6CF-48B0-9EB0-12D77AB4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77F2-E58A-4C18-BF50-6EE502A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8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F3BBA-48D2-41F1-8A9A-2234364A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54A85-B65A-436A-AA95-35FE55E3E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3824E-E886-4E94-8756-BF395C2E0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B469A-AF87-4A52-8A55-0C06D77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6B15F-9C40-48AE-8B69-6FD1D3B6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198A0-6BF1-40A4-B3A0-688A4F3F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9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915BF-2EBA-4973-B730-8484169F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4088F-E9FF-4239-84A9-8944DFEC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C0FDE-B400-4B7B-BF20-862D1864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4C2DD-A6EE-4267-BA71-D70CF9119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88588B-415A-4CDF-A936-2132C326A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52B254-EE98-4A30-892E-F7317E40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F69EEE-ED3E-481A-B6A2-A68644A1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4C1D3-72DB-4EEF-9614-982BCF5D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6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F43E0-5188-4D58-BB44-C742C471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D07A18-15BF-47DE-9988-D7004DE9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9A3E8-7424-4CE4-8EE7-45182177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EC914-923A-4C1F-9432-6D2EBC5A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4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58490-7361-490E-83DD-4B572FEE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4555CF-1EE3-4680-80F2-C8D98728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6A453-7E73-4CDF-B246-9E25AAD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1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958BA-ACC3-48FD-ADC5-98E0FF5B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D8004-FB9F-4514-9918-AE686382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9161A-A787-4507-B24C-77470F26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DEAAB-3735-451B-950F-7BF25B9F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64400-A611-499F-B53E-29270E89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E0560-65E6-4E45-8C1F-24784DF6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7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BF658-6D15-4E8D-9C0B-3AB1D59D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977954-6A0C-406E-951E-94EC33BBB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13383-F84D-4F84-A1B6-A87AC7416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6FD67-7035-47F7-BF77-6BEC3A1F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27D48-EB49-4202-9EF8-635821E8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2870A-2E37-4539-A934-8B5C9188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A2AEFC-D9E1-4229-90FA-2B86D45C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CFFC2-2CEE-4F0C-B82C-75190DCF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0AC17-22DB-4BED-93FF-F1CEE1201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6C1C-818F-4115-9EEE-0C6DC789D8F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5D7C2-E564-458B-B404-143517BDF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DB618-3F7C-433A-A0C1-C31EFAA47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3FAC-02A8-4B9D-BBE5-CCB56948F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3A30F7-0F37-46EA-B366-E755089E8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2" r="15317" b="-3"/>
          <a:stretch/>
        </p:blipFill>
        <p:spPr>
          <a:xfrm>
            <a:off x="321733" y="653143"/>
            <a:ext cx="4367277" cy="58831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808CAE-D4B9-44EA-82C4-2541193CE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8" b="-2"/>
          <a:stretch/>
        </p:blipFill>
        <p:spPr>
          <a:xfrm>
            <a:off x="4772525" y="653143"/>
            <a:ext cx="7097742" cy="58831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D3D0CB-5123-4BEE-B534-D1D1312C7E46}"/>
              </a:ext>
            </a:extLst>
          </p:cNvPr>
          <p:cNvSpPr/>
          <p:nvPr/>
        </p:nvSpPr>
        <p:spPr>
          <a:xfrm>
            <a:off x="4092802" y="60125"/>
            <a:ext cx="2903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바퀴모터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14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8FC302-1A1C-46A6-8A8B-D39A4DDE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92" y="1393298"/>
            <a:ext cx="7077616" cy="37300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896AA4-AF12-42F4-940B-C47EAD67C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2" y="1272383"/>
            <a:ext cx="4416394" cy="38510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8589A9-BF7A-412F-B35F-BB3534B4A22D}"/>
              </a:ext>
            </a:extLst>
          </p:cNvPr>
          <p:cNvSpPr/>
          <p:nvPr/>
        </p:nvSpPr>
        <p:spPr>
          <a:xfrm>
            <a:off x="4412117" y="327479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지름모터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0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73745C-A3E2-44E1-B084-EC40B2D2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41" y="1433512"/>
            <a:ext cx="5200650" cy="3990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298514-A7FE-4B7A-A28C-467B8661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71625"/>
            <a:ext cx="5600700" cy="3714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981FA-7CCD-4482-9502-26BDF85374E6}"/>
              </a:ext>
            </a:extLst>
          </p:cNvPr>
          <p:cNvSpPr txBox="1"/>
          <p:nvPr/>
        </p:nvSpPr>
        <p:spPr>
          <a:xfrm>
            <a:off x="3495675" y="5774267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개의 핀은 뽑아서 반대로 다시 연결할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522132-3A5A-49A3-AB97-B316E47CE2A7}"/>
              </a:ext>
            </a:extLst>
          </p:cNvPr>
          <p:cNvSpPr/>
          <p:nvPr/>
        </p:nvSpPr>
        <p:spPr>
          <a:xfrm>
            <a:off x="4729843" y="560214"/>
            <a:ext cx="896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led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33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8CF893-9071-4952-B39A-1AC7B0B3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58" y="1919287"/>
            <a:ext cx="5695950" cy="3019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490948-97AF-4D02-BF80-912956DC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87" y="1350033"/>
            <a:ext cx="4175856" cy="2078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1A8C1-71F9-4B01-9555-5D77C49C4F35}"/>
              </a:ext>
            </a:extLst>
          </p:cNvPr>
          <p:cNvSpPr txBox="1"/>
          <p:nvPr/>
        </p:nvSpPr>
        <p:spPr>
          <a:xfrm>
            <a:off x="1698171" y="4586514"/>
            <a:ext cx="342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총 </a:t>
            </a:r>
            <a:r>
              <a:rPr lang="en-US" altLang="ko-KR" sz="2400" dirty="0"/>
              <a:t>2</a:t>
            </a:r>
            <a:r>
              <a:rPr lang="ko-KR" altLang="en-US" sz="2400" dirty="0"/>
              <a:t>개를 사용합니다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DD0392-0647-4DA6-8906-00A03CE4562A}"/>
              </a:ext>
            </a:extLst>
          </p:cNvPr>
          <p:cNvSpPr/>
          <p:nvPr/>
        </p:nvSpPr>
        <p:spPr>
          <a:xfrm>
            <a:off x="4160611" y="402976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18650 </a:t>
            </a:r>
            <a:r>
              <a:rPr lang="ko-KR" altLang="en-US" sz="2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베터리홀더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85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EA98E5-FFA2-44DF-9B58-A3EC722B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1798864"/>
            <a:ext cx="6518863" cy="31430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9E7025-0E82-4DC6-A1CC-E08186C5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4" y="1559151"/>
            <a:ext cx="3143287" cy="36224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A7172F-D3D2-448F-B8D5-C32654B8E3EF}"/>
              </a:ext>
            </a:extLst>
          </p:cNvPr>
          <p:cNvSpPr/>
          <p:nvPr/>
        </p:nvSpPr>
        <p:spPr>
          <a:xfrm>
            <a:off x="4068441" y="487136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12/A23 </a:t>
            </a:r>
            <a:r>
              <a:rPr lang="ko-KR" altLang="en-US" sz="2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베터리홀더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23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1D617B-A312-40D3-B10F-F6D83EA9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086757"/>
            <a:ext cx="5248275" cy="4191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3D762C-B583-447C-9F90-011F500C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68" y="1598386"/>
            <a:ext cx="2885015" cy="23018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D3001A5-707D-49B1-9AAA-B22EA39C4177}"/>
              </a:ext>
            </a:extLst>
          </p:cNvPr>
          <p:cNvSpPr/>
          <p:nvPr/>
        </p:nvSpPr>
        <p:spPr>
          <a:xfrm>
            <a:off x="4063774" y="429079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만능기판</a:t>
            </a:r>
            <a:r>
              <a:rPr lang="ko-KR" alt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25D16-5C6A-4DC1-B885-39954ABCD157}"/>
              </a:ext>
            </a:extLst>
          </p:cNvPr>
          <p:cNvSpPr txBox="1"/>
          <p:nvPr/>
        </p:nvSpPr>
        <p:spPr>
          <a:xfrm>
            <a:off x="4397828" y="4775200"/>
            <a:ext cx="454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층으로 </a:t>
            </a:r>
            <a:r>
              <a:rPr lang="ko-KR" altLang="en-US" dirty="0" err="1"/>
              <a:t>적층해서</a:t>
            </a:r>
            <a:r>
              <a:rPr lang="ko-KR" altLang="en-US" dirty="0"/>
              <a:t> 회로를 </a:t>
            </a:r>
            <a:endParaRPr lang="en-US" altLang="ko-KR" dirty="0"/>
          </a:p>
          <a:p>
            <a:r>
              <a:rPr lang="ko-KR" altLang="en-US" dirty="0" err="1"/>
              <a:t>구상할려고합니다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987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CA6652-2231-4313-8957-0E385601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85" y="1539535"/>
            <a:ext cx="4497239" cy="3778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47331C-2926-4ACB-A891-051A14644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24" y="921831"/>
            <a:ext cx="4955495" cy="40899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582915-7E6B-4588-A0C2-2C0A0601AB4C}"/>
              </a:ext>
            </a:extLst>
          </p:cNvPr>
          <p:cNvSpPr/>
          <p:nvPr/>
        </p:nvSpPr>
        <p:spPr>
          <a:xfrm>
            <a:off x="4063774" y="429079"/>
            <a:ext cx="1388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</a:rPr>
              <a:t>스티커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22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193CDF-9CB6-4458-AF97-C8C9F271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75" y="827314"/>
            <a:ext cx="4901582" cy="33557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41722A-F680-4DC6-B827-0FCD87FEB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57" y="1161144"/>
            <a:ext cx="4437924" cy="1636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4C3E7-8E7A-4385-ADA6-D129F0285792}"/>
              </a:ext>
            </a:extLst>
          </p:cNvPr>
          <p:cNvSpPr txBox="1"/>
          <p:nvPr/>
        </p:nvSpPr>
        <p:spPr>
          <a:xfrm>
            <a:off x="1611086" y="4255282"/>
            <a:ext cx="537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안테나만 보드 밖에 장착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C5FE87-D4C0-4C1A-ABDF-D388F8C78B67}"/>
              </a:ext>
            </a:extLst>
          </p:cNvPr>
          <p:cNvSpPr/>
          <p:nvPr/>
        </p:nvSpPr>
        <p:spPr>
          <a:xfrm>
            <a:off x="4063774" y="429079"/>
            <a:ext cx="2465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와이파이 모듈</a:t>
            </a:r>
          </a:p>
        </p:txBody>
      </p:sp>
    </p:spTree>
    <p:extLst>
      <p:ext uri="{BB962C8B-B14F-4D97-AF65-F5344CB8AC3E}">
        <p14:creationId xmlns:p14="http://schemas.microsoft.com/office/powerpoint/2010/main" val="305494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미지미지</dc:creator>
  <cp:lastModifiedBy>미지미지</cp:lastModifiedBy>
  <cp:revision>6</cp:revision>
  <dcterms:created xsi:type="dcterms:W3CDTF">2020-03-13T07:25:11Z</dcterms:created>
  <dcterms:modified xsi:type="dcterms:W3CDTF">2020-03-13T10:04:12Z</dcterms:modified>
</cp:coreProperties>
</file>