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1" r:id="rId13"/>
  </p:sldMasterIdLst>
  <p:sldIdLst>
    <p:sldId id="256" r:id="rId15"/>
    <p:sldId id="259" r:id="rId16"/>
    <p:sldId id="257" r:id="rId17"/>
    <p:sldId id="25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466E8C"/>
    <a:srgbClr val="F8E4CC"/>
    <a:srgbClr val="294052"/>
    <a:srgbClr val="153450"/>
    <a:srgbClr val="DAFEEE"/>
    <a:srgbClr val="6F90F9"/>
    <a:srgbClr val="C5F9FF"/>
    <a:srgbClr val="355369"/>
    <a:srgbClr val="447294"/>
    <a:srgbClr val="BCE7F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viewProps" Target="viewProps.xml"></Relationship><Relationship Id="rId20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F5EB9-1EC9-446E-A58B-C366868CD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BE32D9-9D1F-41AF-A2E3-8C122B5F1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28889B-B683-4B9A-8EAF-A2724157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040D9-D0E2-40F3-86B1-034CE6D2E8ED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CF5E4-210F-496F-ACDA-E08C5231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CA23B-BCD6-416F-8799-C349407A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BD00-4112-4B61-8D26-461D5F2BE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8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26EA1-BF64-4D00-8DE1-48A895D0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100CC9-2B86-496A-BEB6-792D65E44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308842-84F7-46B2-8D4B-D4CFE1CC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040D9-D0E2-40F3-86B1-034CE6D2E8ED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7318EC-768F-49C6-81C2-73AFD0DE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7120B-C456-4D3B-9366-0C0A576BA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BD00-4112-4B61-8D26-461D5F2BE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95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294700-5931-4A61-BB3A-B85C2C4C8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5FD170-B5C3-44F0-B06E-8C973ECC8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D50B8-A46B-498C-926E-65578BB4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040D9-D0E2-40F3-86B1-034CE6D2E8ED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CD8A85-2723-4EE8-B4AF-3586516E4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01F02-F7A6-4DD9-932D-A568944B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BD00-4112-4B61-8D26-461D5F2BE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57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8593B-C188-48DB-9C95-6567F239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B0183-79B5-4006-BA29-9242F49FC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B32B2B-AF35-4413-A342-2C66E630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040D9-D0E2-40F3-86B1-034CE6D2E8ED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D10A1-F328-41C9-A83C-2C6051990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F0C9B-5E11-47CB-AB43-BCF6FB68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BD00-4112-4B61-8D26-461D5F2BE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66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E39B2-0538-4849-BBD1-49232D1A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7593EA-73A4-4B0D-8C67-EE788E1B2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A876AF-5106-4A92-843D-77626407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040D9-D0E2-40F3-86B1-034CE6D2E8ED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1297D7-95E2-42F5-BA00-79A6F59D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F5B0A-F6DC-4F54-9EFC-664F9504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BD00-4112-4B61-8D26-461D5F2BE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54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EFC2C-BA1F-4129-B3F4-23B343A8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A87F6-82FA-4473-BD11-7A397E909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BAD288-12AE-4638-95D3-A90BD1CBE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51FC1D-CB44-482E-8AC2-0AF58AE3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040D9-D0E2-40F3-86B1-034CE6D2E8ED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201EF7-D23D-42D9-94A6-258B6A4C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B1142F-C477-4C6D-8D90-D5E5BFF2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BD00-4112-4B61-8D26-461D5F2BE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90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3E76-1467-44D3-8E17-FC0E9886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02973E-2780-46BA-A6C4-21A84B139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564F16-A4C2-48D2-BEAF-E0F90CCC0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7F593-B4DD-4B24-A6D5-1B846CF98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CCC43E-6255-4DC2-BA89-F17815049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29DA60-CE7B-4D8B-AE15-6710CC23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040D9-D0E2-40F3-86B1-034CE6D2E8ED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EA9911-2DB4-43F2-8AF8-B5024D8C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732D72-61EA-44C2-A7D9-33BD4607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BD00-4112-4B61-8D26-461D5F2BE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45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9B71B-C68F-4BB0-AAFA-60D902CB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FBBC43-4645-4C38-B4C3-93DBBF74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040D9-D0E2-40F3-86B1-034CE6D2E8ED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AAD962-3D80-4F3D-894D-C8448CF0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C97C99-E38A-435F-98B3-68A220B5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BD00-4112-4B61-8D26-461D5F2BE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04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981229-B56A-46FB-B644-55D8BA40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040D9-D0E2-40F3-86B1-034CE6D2E8ED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018ADD-1EA8-4BB4-86A6-83904A32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79040E-A9BA-4010-9281-A42D6F5B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BD00-4112-4B61-8D26-461D5F2BE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0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E963E-40AE-4627-B948-35C1A615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D76CB-810C-441F-B8AA-6170959D9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CF9A6F-ADA3-40D9-9B34-6D762316A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C71418-FB2E-4052-B020-27A8352DB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040D9-D0E2-40F3-86B1-034CE6D2E8ED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B4A7A5-0C18-4BF8-8A0D-B4A555D6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BF473C-7634-4564-B94A-C84B830F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BD00-4112-4B61-8D26-461D5F2BE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40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82238-D771-42CB-884F-A7E1CDF6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E16ED5-9B44-4C00-8331-F381DFC34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5ACA6D-C04D-4430-9C0A-67D2E8FEC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C5FBD2-493A-410D-94D5-FD2D95BA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040D9-D0E2-40F3-86B1-034CE6D2E8ED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B5CBA5-32EA-4BF5-8BE9-44AB4A9E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73270A-EBE4-4773-8616-D42DF647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BD00-4112-4B61-8D26-461D5F2BE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13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8F9B89-B0E0-415A-8756-727016B4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A3424-09E7-45E2-96F0-B20171E2E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62183-EC86-48E7-ACDB-531362FCD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040D9-D0E2-40F3-86B1-034CE6D2E8ED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ECEB85-0DA4-4451-98C7-CF83B1277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1F1CD6-1843-4BC5-8BC2-12F738A0E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7BD00-4112-4B61-8D26-461D5F2BE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3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image" Target="../media/image1.jpg"></Relationship><Relationship Id="rId5" Type="http://schemas.openxmlformats.org/officeDocument/2006/relationships/image" Target="../media/image3.png"></Relationship><Relationship Id="rId4" Type="http://schemas.microsoft.com/office/2007/relationships/hdphoto" Target="../media/hdphoto1.wdp"></Relationship><Relationship Id="rId6" Type="http://schemas.microsoft.com/office/2007/relationships/hdphoto" Target="../media/hdphoto1.wdp"></Relationship><Relationship Id="rId7" Type="http://schemas.openxmlformats.org/officeDocument/2006/relationships/slideLayout" Target="../slideLayouts/slideLayout1.xml"></Relationship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 rot="0">
            <a:off x="-635" y="0"/>
            <a:ext cx="12192635" cy="6858635"/>
          </a:xfrm>
          <a:prstGeom prst="rect"/>
          <a:solidFill>
            <a:srgbClr val="15345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sp>
        <p:nvSpPr>
          <p:cNvPr id="4" name="직사각형 3"/>
          <p:cNvSpPr>
            <a:spLocks/>
          </p:cNvSpPr>
          <p:nvPr/>
        </p:nvSpPr>
        <p:spPr>
          <a:xfrm rot="0">
            <a:off x="556895" y="454660"/>
            <a:ext cx="11092815" cy="808990"/>
          </a:xfrm>
          <a:prstGeom prst="rect"/>
          <a:solidFill>
            <a:srgbClr val="44729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rgbClr val="6EE48D"/>
              </a:solidFill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 rot="0">
            <a:off x="556895" y="1539240"/>
            <a:ext cx="7209790" cy="40722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sp>
        <p:nvSpPr>
          <p:cNvPr id="6" name="직사각형 5"/>
          <p:cNvSpPr>
            <a:spLocks/>
          </p:cNvSpPr>
          <p:nvPr/>
        </p:nvSpPr>
        <p:spPr>
          <a:xfrm rot="0">
            <a:off x="7924800" y="1539240"/>
            <a:ext cx="3724275" cy="261112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sp>
        <p:nvSpPr>
          <p:cNvPr id="7" name="직사각형 6"/>
          <p:cNvSpPr>
            <a:spLocks/>
          </p:cNvSpPr>
          <p:nvPr/>
        </p:nvSpPr>
        <p:spPr>
          <a:xfrm rot="0">
            <a:off x="7924800" y="4471670"/>
            <a:ext cx="3724275" cy="120650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r>
              <a:rPr lang="ko-KR" altLang="en-US" sz="1200">
                <a:solidFill>
                  <a:schemeClr val="tx1"/>
                </a:solidFill>
              </a:rPr>
              <a:t>경도 </a:t>
            </a:r>
            <a:r>
              <a:rPr lang="en-US" altLang="ko-KR" sz="1200">
                <a:solidFill>
                  <a:schemeClr val="tx1"/>
                </a:solidFill>
              </a:rPr>
              <a:t>: 35.213422     </a:t>
            </a:r>
            <a:r>
              <a:rPr lang="ko-KR" altLang="en-US" sz="1200">
                <a:solidFill>
                  <a:schemeClr val="tx1"/>
                </a:solidFill>
              </a:rPr>
              <a:t>위도 </a:t>
            </a:r>
            <a:r>
              <a:rPr lang="en-US" altLang="ko-KR" sz="1200">
                <a:solidFill>
                  <a:schemeClr val="tx1"/>
                </a:solidFill>
              </a:rPr>
              <a:t>: 122.12425</a:t>
            </a:r>
            <a:endParaRPr lang="ko-KR" altLang="en-US" sz="1200">
              <a:solidFill>
                <a:schemeClr val="tx1"/>
              </a:solidFill>
            </a:endParaRPr>
          </a:p>
          <a:p>
            <a:pPr marL="0" indent="0" defTabSz="508000">
              <a:buFontTx/>
              <a:buNone/>
            </a:pPr>
            <a:r>
              <a:rPr lang="ko-KR" altLang="en-US" sz="1200">
                <a:solidFill>
                  <a:schemeClr val="tx1"/>
                </a:solidFill>
              </a:rPr>
              <a:t>온도 </a:t>
            </a:r>
            <a:r>
              <a:rPr lang="en-US" altLang="ko-KR" sz="1200">
                <a:solidFill>
                  <a:schemeClr val="tx1"/>
                </a:solidFill>
              </a:rPr>
              <a:t>: 32 </a:t>
            </a:r>
            <a:r>
              <a:rPr lang="ko-KR" altLang="en-US" sz="1200">
                <a:solidFill>
                  <a:schemeClr val="tx1"/>
                </a:solidFill>
              </a:rPr>
              <a:t>              고도 </a:t>
            </a:r>
            <a:r>
              <a:rPr lang="en-US" altLang="ko-KR" sz="1200">
                <a:solidFill>
                  <a:schemeClr val="tx1"/>
                </a:solidFill>
              </a:rPr>
              <a:t>: gps-11.2m/</a:t>
            </a:r>
            <a:r>
              <a:rPr lang="ko-KR" altLang="en-US" sz="1200">
                <a:solidFill>
                  <a:schemeClr val="tx1"/>
                </a:solidFill>
              </a:rPr>
              <a:t>고도</a:t>
            </a:r>
            <a:r>
              <a:rPr lang="en-US" altLang="ko-KR" sz="1200">
                <a:solidFill>
                  <a:schemeClr val="tx1"/>
                </a:solidFill>
              </a:rPr>
              <a:t>-13.2m</a:t>
            </a:r>
            <a:endParaRPr lang="ko-KR" altLang="en-US" sz="1200">
              <a:solidFill>
                <a:schemeClr val="tx1"/>
              </a:solidFill>
            </a:endParaRPr>
          </a:p>
          <a:p>
            <a:pPr marL="0" indent="0" defTabSz="508000">
              <a:buFontTx/>
              <a:buNone/>
            </a:pPr>
            <a:r>
              <a:rPr lang="en-US" altLang="ko-KR" sz="1200">
                <a:solidFill>
                  <a:schemeClr val="tx1"/>
                </a:solidFill>
              </a:rPr>
              <a:t>LED </a:t>
            </a:r>
            <a:r>
              <a:rPr lang="ko-KR" altLang="en-US" sz="1200">
                <a:solidFill>
                  <a:schemeClr val="tx1"/>
                </a:solidFill>
              </a:rPr>
              <a:t>상태 </a:t>
            </a:r>
            <a:r>
              <a:rPr lang="en-US" altLang="ko-KR" sz="1200">
                <a:solidFill>
                  <a:schemeClr val="tx1"/>
                </a:solidFill>
              </a:rPr>
              <a:t>: ON        </a:t>
            </a:r>
            <a:r>
              <a:rPr lang="ko-KR" altLang="en-US" sz="1200">
                <a:solidFill>
                  <a:schemeClr val="tx1"/>
                </a:solidFill>
              </a:rPr>
              <a:t>배터리 잔량 </a:t>
            </a:r>
            <a:r>
              <a:rPr lang="en-US" altLang="ko-KR" sz="1200">
                <a:solidFill>
                  <a:schemeClr val="tx1"/>
                </a:solidFill>
              </a:rPr>
              <a:t>: 30%</a:t>
            </a:r>
            <a:endParaRPr lang="ko-KR" altLang="en-US" sz="1200">
              <a:solidFill>
                <a:schemeClr val="tx1"/>
              </a:solidFill>
            </a:endParaRPr>
          </a:p>
        </p:txBody>
      </p:sp>
      <p:pic>
        <p:nvPicPr>
          <p:cNvPr id="10" name="그림 9" descr="C:/Users/82102/AppData/Roaming/PolarisOffice/ETemp/7552_14988696/image1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6" r="183" b="12416"/>
          <a:stretch>
            <a:fillRect/>
          </a:stretch>
        </p:blipFill>
        <p:spPr>
          <a:xfrm rot="0">
            <a:off x="556895" y="1539240"/>
            <a:ext cx="7209790" cy="4169410"/>
          </a:xfrm>
          <a:prstGeom prst="rect"/>
          <a:noFill/>
        </p:spPr>
      </p:pic>
      <p:sp>
        <p:nvSpPr>
          <p:cNvPr id="12" name="직사각형 11"/>
          <p:cNvSpPr>
            <a:spLocks/>
          </p:cNvSpPr>
          <p:nvPr/>
        </p:nvSpPr>
        <p:spPr>
          <a:xfrm rot="0">
            <a:off x="556895" y="454660"/>
            <a:ext cx="2757170" cy="808990"/>
          </a:xfrm>
          <a:prstGeom prst="rect"/>
          <a:solidFill>
            <a:srgbClr val="29405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pic>
        <p:nvPicPr>
          <p:cNvPr id="14" name="그림 13" descr="C:/Users/82102/AppData/Roaming/PolarisOffice/ETemp/7552_14988696/ImageTmp/image2.png"/>
          <p:cNvPicPr>
            <a:picLocks noChangeAspect="1"/>
          </p:cNvPicPr>
          <p:nvPr/>
        </p:nvPicPr>
        <p:blipFill rotWithShape="1">
          <a:blip r:embed="rId3" cstate="print">
            <a:duotone>
              <a:srgbClr val="D39600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BEBA8EAE-BF5A-486C-A8C5-ECC9F3942E4B}">
                <a14:imgProps xmlns:a14="http://schemas.microsoft.com/office/drawing/2010/main">
                  <a14:imgLayer r:embed="rId6"/>
                </a14:imgProps>
              </a:ext>
            </a:extLst>
          </a:blip>
          <a:srcRect/>
          <a:stretch>
            <a:fillRect/>
          </a:stretch>
        </p:blipFill>
        <p:spPr>
          <a:xfrm rot="0">
            <a:off x="795020" y="606425"/>
            <a:ext cx="2280285" cy="498475"/>
          </a:xfrm>
          <a:prstGeom prst="rect"/>
          <a:noFill/>
        </p:spPr>
      </p:pic>
      <p:pic>
        <p:nvPicPr>
          <p:cNvPr id="16" name="그림 15" descr="C:/Users/82102/AppData/Roaming/PolarisOffice/ETemp/7552_14988696/image3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924800" y="1539240"/>
            <a:ext cx="3710940" cy="2611120"/>
          </a:xfrm>
          <a:prstGeom prst="rect"/>
          <a:noFill/>
        </p:spPr>
      </p:pic>
      <p:sp>
        <p:nvSpPr>
          <p:cNvPr id="18" name="직사각형 17"/>
          <p:cNvSpPr>
            <a:spLocks/>
          </p:cNvSpPr>
          <p:nvPr/>
        </p:nvSpPr>
        <p:spPr>
          <a:xfrm rot="0">
            <a:off x="3458845" y="636905"/>
            <a:ext cx="1405255" cy="45656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>
                <a:solidFill>
                  <a:srgbClr val="F8E4CC"/>
                </a:solidFill>
              </a:rPr>
              <a:t>캠 설정</a:t>
            </a:r>
            <a:endParaRPr lang="ko-KR" altLang="en-US">
              <a:solidFill>
                <a:srgbClr val="F8E4CC"/>
              </a:solidFill>
            </a:endParaRPr>
          </a:p>
        </p:txBody>
      </p:sp>
      <p:sp>
        <p:nvSpPr>
          <p:cNvPr id="19" name="직사각형 18"/>
          <p:cNvSpPr>
            <a:spLocks/>
          </p:cNvSpPr>
          <p:nvPr/>
        </p:nvSpPr>
        <p:spPr>
          <a:xfrm rot="0">
            <a:off x="4853305" y="641350"/>
            <a:ext cx="1405255" cy="45656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>
                <a:solidFill>
                  <a:srgbClr val="F8E4CC"/>
                </a:solidFill>
              </a:rPr>
              <a:t>GPS </a:t>
            </a:r>
            <a:r>
              <a:rPr lang="ko-KR" altLang="en-US">
                <a:solidFill>
                  <a:srgbClr val="F8E4CC"/>
                </a:solidFill>
              </a:rPr>
              <a:t>설정</a:t>
            </a:r>
            <a:endParaRPr lang="ko-KR" altLang="en-US">
              <a:solidFill>
                <a:srgbClr val="F8E4CC"/>
              </a:solidFill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 rot="0">
            <a:off x="6257925" y="615950"/>
            <a:ext cx="1405255" cy="45656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>
                <a:solidFill>
                  <a:srgbClr val="F8E4CC"/>
                </a:solidFill>
              </a:rPr>
              <a:t>로그</a:t>
            </a:r>
            <a:endParaRPr lang="ko-KR" altLang="en-US">
              <a:solidFill>
                <a:srgbClr val="F8E4CC"/>
              </a:solidFill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 rot="0">
            <a:off x="7653020" y="627380"/>
            <a:ext cx="1405255" cy="45656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>
                <a:solidFill>
                  <a:srgbClr val="F8E4CC"/>
                </a:solidFill>
              </a:rPr>
              <a:t>도움말</a:t>
            </a:r>
            <a:endParaRPr lang="ko-KR" altLang="en-US">
              <a:solidFill>
                <a:srgbClr val="F8E4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08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BAD316-7DB6-4B13-84FB-B9F41BE9515D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153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AA26F2-5464-4EDA-861A-F1922C459B9A}"/>
              </a:ext>
            </a:extLst>
          </p:cNvPr>
          <p:cNvSpPr/>
          <p:nvPr/>
        </p:nvSpPr>
        <p:spPr>
          <a:xfrm>
            <a:off x="556591" y="0"/>
            <a:ext cx="11092070" cy="808383"/>
          </a:xfrm>
          <a:prstGeom prst="rect">
            <a:avLst/>
          </a:prstGeom>
          <a:solidFill>
            <a:srgbClr val="4472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EE48D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363035-A26E-4B4B-943B-0475059AE143}"/>
              </a:ext>
            </a:extLst>
          </p:cNvPr>
          <p:cNvSpPr/>
          <p:nvPr/>
        </p:nvSpPr>
        <p:spPr>
          <a:xfrm>
            <a:off x="556592" y="924339"/>
            <a:ext cx="7209182" cy="4071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C744F1-F426-461D-B8EA-B877B07A36A4}"/>
              </a:ext>
            </a:extLst>
          </p:cNvPr>
          <p:cNvSpPr/>
          <p:nvPr/>
        </p:nvSpPr>
        <p:spPr>
          <a:xfrm>
            <a:off x="7924800" y="924339"/>
            <a:ext cx="3723861" cy="2610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ECB1E8-1B65-4DF7-A802-D69685A89709}"/>
              </a:ext>
            </a:extLst>
          </p:cNvPr>
          <p:cNvSpPr/>
          <p:nvPr/>
        </p:nvSpPr>
        <p:spPr>
          <a:xfrm>
            <a:off x="7924800" y="3790122"/>
            <a:ext cx="3723861" cy="1205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경도 </a:t>
            </a:r>
            <a:r>
              <a:rPr lang="en-US" altLang="ko-KR" sz="1200" dirty="0">
                <a:solidFill>
                  <a:schemeClr val="tx1"/>
                </a:solidFill>
              </a:rPr>
              <a:t>: 35.213422     </a:t>
            </a:r>
            <a:r>
              <a:rPr lang="ko-KR" altLang="en-US" sz="1200" dirty="0">
                <a:solidFill>
                  <a:schemeClr val="tx1"/>
                </a:solidFill>
              </a:rPr>
              <a:t>위도 </a:t>
            </a:r>
            <a:r>
              <a:rPr lang="en-US" altLang="ko-KR" sz="1200" dirty="0">
                <a:solidFill>
                  <a:schemeClr val="tx1"/>
                </a:solidFill>
              </a:rPr>
              <a:t>: 122.12425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온도 </a:t>
            </a:r>
            <a:r>
              <a:rPr lang="en-US" altLang="ko-KR" sz="1200" dirty="0">
                <a:solidFill>
                  <a:schemeClr val="tx1"/>
                </a:solidFill>
              </a:rPr>
              <a:t>: 32 </a:t>
            </a:r>
            <a:r>
              <a:rPr lang="ko-KR" altLang="en-US" sz="1200" dirty="0">
                <a:solidFill>
                  <a:schemeClr val="tx1"/>
                </a:solidFill>
              </a:rPr>
              <a:t>              고도 </a:t>
            </a:r>
            <a:r>
              <a:rPr lang="en-US" altLang="ko-KR" sz="1200" dirty="0">
                <a:solidFill>
                  <a:schemeClr val="tx1"/>
                </a:solidFill>
              </a:rPr>
              <a:t>: gps-11.2m/</a:t>
            </a:r>
            <a:r>
              <a:rPr lang="ko-KR" altLang="en-US" sz="1200" dirty="0">
                <a:solidFill>
                  <a:schemeClr val="tx1"/>
                </a:solidFill>
              </a:rPr>
              <a:t>고도</a:t>
            </a:r>
            <a:r>
              <a:rPr lang="en-US" altLang="ko-KR" sz="1200" dirty="0">
                <a:solidFill>
                  <a:schemeClr val="tx1"/>
                </a:solidFill>
              </a:rPr>
              <a:t>-13.2m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주행 시간 </a:t>
            </a:r>
            <a:r>
              <a:rPr lang="en-US" altLang="ko-KR" sz="1200" dirty="0">
                <a:solidFill>
                  <a:schemeClr val="tx1"/>
                </a:solidFill>
              </a:rPr>
              <a:t>: 00:01:23 </a:t>
            </a:r>
            <a:r>
              <a:rPr lang="ko-KR" altLang="en-US" sz="1200" dirty="0">
                <a:solidFill>
                  <a:schemeClr val="tx1"/>
                </a:solidFill>
              </a:rPr>
              <a:t>주행 거리 </a:t>
            </a:r>
            <a:r>
              <a:rPr lang="en-US" altLang="ko-KR" sz="1200" dirty="0">
                <a:solidFill>
                  <a:schemeClr val="tx1"/>
                </a:solidFill>
              </a:rPr>
              <a:t>: 124m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LED </a:t>
            </a:r>
            <a:r>
              <a:rPr lang="ko-KR" altLang="en-US" sz="1200" dirty="0">
                <a:solidFill>
                  <a:schemeClr val="tx1"/>
                </a:solidFill>
              </a:rPr>
              <a:t>상태 </a:t>
            </a:r>
            <a:r>
              <a:rPr lang="en-US" altLang="ko-KR" sz="1200" dirty="0">
                <a:solidFill>
                  <a:schemeClr val="tx1"/>
                </a:solidFill>
              </a:rPr>
              <a:t>: ON        </a:t>
            </a:r>
            <a:r>
              <a:rPr lang="ko-KR" altLang="en-US" sz="1200" dirty="0">
                <a:solidFill>
                  <a:schemeClr val="tx1"/>
                </a:solidFill>
              </a:rPr>
              <a:t>배터리 잔량 </a:t>
            </a:r>
            <a:r>
              <a:rPr lang="en-US" altLang="ko-KR" sz="1200" dirty="0">
                <a:solidFill>
                  <a:schemeClr val="tx1"/>
                </a:solidFill>
              </a:rPr>
              <a:t>: 30%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EA6135-A84F-4848-BC9E-D9ABA9FC2458}"/>
              </a:ext>
            </a:extLst>
          </p:cNvPr>
          <p:cNvSpPr/>
          <p:nvPr/>
        </p:nvSpPr>
        <p:spPr>
          <a:xfrm>
            <a:off x="556591" y="5251174"/>
            <a:ext cx="11092070" cy="1205948"/>
          </a:xfrm>
          <a:prstGeom prst="rect">
            <a:avLst/>
          </a:prstGeom>
          <a:solidFill>
            <a:srgbClr val="35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단축키들 설명 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  <a:r>
              <a:rPr lang="en-US" altLang="ko-KR" dirty="0"/>
              <a:t>W – </a:t>
            </a:r>
            <a:r>
              <a:rPr lang="ko-KR" altLang="en-US" dirty="0"/>
              <a:t>전진</a:t>
            </a:r>
            <a:r>
              <a:rPr lang="en-US" altLang="ko-KR" dirty="0"/>
              <a:t> (</a:t>
            </a:r>
            <a:r>
              <a:rPr lang="ko-KR" altLang="en-US" dirty="0"/>
              <a:t>대충 그림으로 만들어서</a:t>
            </a:r>
            <a:r>
              <a:rPr lang="en-US" altLang="ko-KR" dirty="0"/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14AB3A-9A49-464A-AF50-DB23918E05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6" r="183" b="12416"/>
          <a:stretch/>
        </p:blipFill>
        <p:spPr>
          <a:xfrm>
            <a:off x="556591" y="924339"/>
            <a:ext cx="7209182" cy="407173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304712-715B-42B4-BE52-976A28CACF83}"/>
              </a:ext>
            </a:extLst>
          </p:cNvPr>
          <p:cNvSpPr/>
          <p:nvPr/>
        </p:nvSpPr>
        <p:spPr>
          <a:xfrm>
            <a:off x="556591" y="0"/>
            <a:ext cx="2756452" cy="808383"/>
          </a:xfrm>
          <a:prstGeom prst="rect">
            <a:avLst/>
          </a:prstGeom>
          <a:solidFill>
            <a:srgbClr val="29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6F02BFB-913D-4408-9279-FD27222823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71" b="88710" l="5458" r="96479">
                        <a14:foregroundMark x1="8451" y1="21774" x2="8451" y2="21774"/>
                        <a14:foregroundMark x1="21655" y1="16935" x2="21655" y2="16935"/>
                        <a14:foregroundMark x1="36796" y1="19355" x2="36796" y2="19355"/>
                        <a14:foregroundMark x1="87148" y1="28226" x2="87148" y2="28226"/>
                        <a14:foregroundMark x1="96479" y1="45161" x2="96479" y2="45161"/>
                        <a14:foregroundMark x1="8451" y1="22581" x2="8451" y2="22581"/>
                        <a14:foregroundMark x1="6162" y1="21774" x2="5458" y2="29032"/>
                        <a14:foregroundMark x1="5458" y1="30645" x2="5634" y2="362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0" y="152073"/>
            <a:ext cx="2279374" cy="49761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45B7D20-2162-4C2C-BB0F-39B817AC7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800" y="924339"/>
            <a:ext cx="3710608" cy="261067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B69D77C-7DEF-4111-AFA4-C4090324BF44}"/>
              </a:ext>
            </a:extLst>
          </p:cNvPr>
          <p:cNvSpPr/>
          <p:nvPr/>
        </p:nvSpPr>
        <p:spPr>
          <a:xfrm>
            <a:off x="3578085" y="202594"/>
            <a:ext cx="1166192" cy="1261684"/>
          </a:xfrm>
          <a:prstGeom prst="rect">
            <a:avLst/>
          </a:prstGeom>
          <a:solidFill>
            <a:srgbClr val="466E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녹화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C669E0-4B39-4448-9CEA-A3752332DFC3}"/>
              </a:ext>
            </a:extLst>
          </p:cNvPr>
          <p:cNvSpPr/>
          <p:nvPr/>
        </p:nvSpPr>
        <p:spPr>
          <a:xfrm>
            <a:off x="7652795" y="172943"/>
            <a:ext cx="1404731" cy="45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8E4CC"/>
                </a:solidFill>
              </a:rPr>
              <a:t>도움말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41D2C2-2741-4255-93F8-433770D63033}"/>
              </a:ext>
            </a:extLst>
          </p:cNvPr>
          <p:cNvSpPr/>
          <p:nvPr/>
        </p:nvSpPr>
        <p:spPr>
          <a:xfrm>
            <a:off x="3458816" y="182556"/>
            <a:ext cx="1404731" cy="45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8E4CC"/>
                </a:solidFill>
              </a:rPr>
              <a:t>캠 설정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184D4E-23BB-43BB-BCCD-0C056BEFC82F}"/>
              </a:ext>
            </a:extLst>
          </p:cNvPr>
          <p:cNvSpPr/>
          <p:nvPr/>
        </p:nvSpPr>
        <p:spPr>
          <a:xfrm>
            <a:off x="3588192" y="190428"/>
            <a:ext cx="1156085" cy="426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939339-B1DA-4CA9-9C93-56565564D5DB}"/>
              </a:ext>
            </a:extLst>
          </p:cNvPr>
          <p:cNvSpPr/>
          <p:nvPr/>
        </p:nvSpPr>
        <p:spPr>
          <a:xfrm>
            <a:off x="3578084" y="625067"/>
            <a:ext cx="1156085" cy="426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89847C-5EDA-4D89-9B63-7DBED209A9C8}"/>
              </a:ext>
            </a:extLst>
          </p:cNvPr>
          <p:cNvSpPr/>
          <p:nvPr/>
        </p:nvSpPr>
        <p:spPr>
          <a:xfrm>
            <a:off x="3588192" y="1037510"/>
            <a:ext cx="1156085" cy="426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흑백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A8D258-226C-4C9F-81E5-DBCA4C6079CE}"/>
              </a:ext>
            </a:extLst>
          </p:cNvPr>
          <p:cNvSpPr/>
          <p:nvPr/>
        </p:nvSpPr>
        <p:spPr>
          <a:xfrm>
            <a:off x="4974563" y="198018"/>
            <a:ext cx="1166192" cy="808383"/>
          </a:xfrm>
          <a:prstGeom prst="rect">
            <a:avLst/>
          </a:prstGeom>
          <a:solidFill>
            <a:srgbClr val="466E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8E4CC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FF105A-D874-4E5F-A224-529A9A0CE39A}"/>
              </a:ext>
            </a:extLst>
          </p:cNvPr>
          <p:cNvSpPr/>
          <p:nvPr/>
        </p:nvSpPr>
        <p:spPr>
          <a:xfrm>
            <a:off x="4853440" y="186495"/>
            <a:ext cx="1404731" cy="45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8E4CC"/>
                </a:solidFill>
              </a:rPr>
              <a:t>GPS </a:t>
            </a:r>
            <a:r>
              <a:rPr lang="ko-KR" altLang="en-US" dirty="0">
                <a:solidFill>
                  <a:srgbClr val="F8E4CC"/>
                </a:solidFill>
              </a:rPr>
              <a:t>설정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7A3D5B-636F-49BA-97B5-57E74DD39C8E}"/>
              </a:ext>
            </a:extLst>
          </p:cNvPr>
          <p:cNvSpPr/>
          <p:nvPr/>
        </p:nvSpPr>
        <p:spPr>
          <a:xfrm>
            <a:off x="4968635" y="584511"/>
            <a:ext cx="1156085" cy="426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트랙킹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B8F209E-721E-4DC0-AC57-0FF43B94C493}"/>
              </a:ext>
            </a:extLst>
          </p:cNvPr>
          <p:cNvSpPr/>
          <p:nvPr/>
        </p:nvSpPr>
        <p:spPr>
          <a:xfrm>
            <a:off x="6374450" y="202595"/>
            <a:ext cx="1166192" cy="834916"/>
          </a:xfrm>
          <a:prstGeom prst="rect">
            <a:avLst/>
          </a:prstGeom>
          <a:solidFill>
            <a:srgbClr val="466E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8E4CC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62F95FD-D292-4A2E-9E29-320A84F6CFE6}"/>
              </a:ext>
            </a:extLst>
          </p:cNvPr>
          <p:cNvSpPr/>
          <p:nvPr/>
        </p:nvSpPr>
        <p:spPr>
          <a:xfrm>
            <a:off x="6258171" y="161325"/>
            <a:ext cx="1404731" cy="45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8E4CC"/>
                </a:solidFill>
              </a:rPr>
              <a:t>로그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FA4D57A-7AE8-4152-A735-1F395D7F2998}"/>
              </a:ext>
            </a:extLst>
          </p:cNvPr>
          <p:cNvSpPr/>
          <p:nvPr/>
        </p:nvSpPr>
        <p:spPr>
          <a:xfrm>
            <a:off x="6390485" y="620052"/>
            <a:ext cx="1156085" cy="426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보기</a:t>
            </a:r>
          </a:p>
        </p:txBody>
      </p:sp>
    </p:spTree>
    <p:extLst>
      <p:ext uri="{BB962C8B-B14F-4D97-AF65-F5344CB8AC3E}">
        <p14:creationId xmlns:p14="http://schemas.microsoft.com/office/powerpoint/2010/main" val="178317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BAD316-7DB6-4B13-84FB-B9F41BE9515D}"/>
              </a:ext>
            </a:extLst>
          </p:cNvPr>
          <p:cNvSpPr/>
          <p:nvPr/>
        </p:nvSpPr>
        <p:spPr>
          <a:xfrm>
            <a:off x="-1" y="-75501"/>
            <a:ext cx="12192001" cy="6858000"/>
          </a:xfrm>
          <a:prstGeom prst="rect">
            <a:avLst/>
          </a:prstGeom>
          <a:solidFill>
            <a:srgbClr val="153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6F02BFB-913D-4408-9279-FD27222823C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88710" l="5458" r="96479">
                        <a14:foregroundMark x1="8451" y1="21774" x2="8451" y2="21774"/>
                        <a14:foregroundMark x1="21655" y1="16935" x2="21655" y2="16935"/>
                        <a14:foregroundMark x1="36796" y1="19355" x2="36796" y2="19355"/>
                        <a14:foregroundMark x1="87148" y1="28226" x2="87148" y2="28226"/>
                        <a14:foregroundMark x1="96479" y1="45161" x2="96479" y2="45161"/>
                        <a14:foregroundMark x1="8451" y1="22581" x2="8451" y2="22581"/>
                        <a14:foregroundMark x1="6162" y1="21774" x2="5458" y2="29032"/>
                        <a14:foregroundMark x1="5458" y1="30645" x2="5634" y2="362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4889"/>
            <a:ext cx="2279374" cy="49761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AC40038-728D-4DA0-AC55-92BF69D45D4A}"/>
              </a:ext>
            </a:extLst>
          </p:cNvPr>
          <p:cNvSpPr/>
          <p:nvPr/>
        </p:nvSpPr>
        <p:spPr>
          <a:xfrm>
            <a:off x="2560040" y="1642145"/>
            <a:ext cx="7071920" cy="3573710"/>
          </a:xfrm>
          <a:prstGeom prst="rect">
            <a:avLst/>
          </a:prstGeom>
          <a:solidFill>
            <a:srgbClr val="C5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5F9FF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17399B-E905-48B1-B961-B596C9F09672}"/>
              </a:ext>
            </a:extLst>
          </p:cNvPr>
          <p:cNvSpPr/>
          <p:nvPr/>
        </p:nvSpPr>
        <p:spPr>
          <a:xfrm>
            <a:off x="2560041" y="1642145"/>
            <a:ext cx="7071920" cy="497610"/>
          </a:xfrm>
          <a:prstGeom prst="rect">
            <a:avLst/>
          </a:prstGeom>
          <a:solidFill>
            <a:srgbClr val="6F9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 연결 윈도우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D47969-CE1F-415B-8C22-E4F61111E0B2}"/>
              </a:ext>
            </a:extLst>
          </p:cNvPr>
          <p:cNvSpPr/>
          <p:nvPr/>
        </p:nvSpPr>
        <p:spPr>
          <a:xfrm>
            <a:off x="2659310" y="2214694"/>
            <a:ext cx="6887362" cy="2919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FB0626-8F95-4142-A255-AE31DB334A50}"/>
              </a:ext>
            </a:extLst>
          </p:cNvPr>
          <p:cNvSpPr/>
          <p:nvPr/>
        </p:nvSpPr>
        <p:spPr>
          <a:xfrm>
            <a:off x="2667699" y="2214694"/>
            <a:ext cx="6887362" cy="612396"/>
          </a:xfrm>
          <a:prstGeom prst="rect">
            <a:avLst/>
          </a:prstGeom>
          <a:solidFill>
            <a:srgbClr val="DAFEEE"/>
          </a:solidFill>
          <a:ln>
            <a:solidFill>
              <a:srgbClr val="6F90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153450"/>
                </a:solidFill>
              </a:rPr>
              <a:t>1. SRM_ROBOT</a:t>
            </a:r>
            <a:r>
              <a:rPr lang="en-US" altLang="ko-KR" sz="1050" dirty="0">
                <a:solidFill>
                  <a:srgbClr val="153450"/>
                </a:solidFill>
              </a:rPr>
              <a:t>(192.168.210.100)</a:t>
            </a:r>
            <a:endParaRPr lang="ko-KR" altLang="en-US" dirty="0">
              <a:solidFill>
                <a:srgbClr val="15345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0D211E-73F4-4F17-9AEF-42C5231173D8}"/>
              </a:ext>
            </a:extLst>
          </p:cNvPr>
          <p:cNvSpPr/>
          <p:nvPr/>
        </p:nvSpPr>
        <p:spPr>
          <a:xfrm>
            <a:off x="8539993" y="2357306"/>
            <a:ext cx="864066" cy="327171"/>
          </a:xfrm>
          <a:prstGeom prst="rect">
            <a:avLst/>
          </a:prstGeom>
          <a:solidFill>
            <a:srgbClr val="29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8E4CC"/>
                </a:solidFill>
              </a:rPr>
              <a:t>연결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37EE10-4EF8-4621-9BC6-F41B907B45AD}"/>
              </a:ext>
            </a:extLst>
          </p:cNvPr>
          <p:cNvSpPr/>
          <p:nvPr/>
        </p:nvSpPr>
        <p:spPr>
          <a:xfrm>
            <a:off x="2667698" y="1735369"/>
            <a:ext cx="981513" cy="3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로봇 탐색</a:t>
            </a:r>
          </a:p>
        </p:txBody>
      </p:sp>
    </p:spTree>
    <p:extLst>
      <p:ext uri="{BB962C8B-B14F-4D97-AF65-F5344CB8AC3E}">
        <p14:creationId xmlns:p14="http://schemas.microsoft.com/office/powerpoint/2010/main" val="3231854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BAD316-7DB6-4B13-84FB-B9F41BE9515D}"/>
              </a:ext>
            </a:extLst>
          </p:cNvPr>
          <p:cNvSpPr/>
          <p:nvPr/>
        </p:nvSpPr>
        <p:spPr>
          <a:xfrm>
            <a:off x="-1" y="-75501"/>
            <a:ext cx="12192001" cy="6858000"/>
          </a:xfrm>
          <a:prstGeom prst="rect">
            <a:avLst/>
          </a:prstGeom>
          <a:solidFill>
            <a:srgbClr val="153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6F02BFB-913D-4408-9279-FD27222823C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88710" l="5458" r="96479">
                        <a14:foregroundMark x1="8451" y1="21774" x2="8451" y2="21774"/>
                        <a14:foregroundMark x1="21655" y1="16935" x2="21655" y2="16935"/>
                        <a14:foregroundMark x1="36796" y1="19355" x2="36796" y2="19355"/>
                        <a14:foregroundMark x1="87148" y1="28226" x2="87148" y2="28226"/>
                        <a14:foregroundMark x1="96479" y1="45161" x2="96479" y2="45161"/>
                        <a14:foregroundMark x1="8451" y1="22581" x2="8451" y2="22581"/>
                        <a14:foregroundMark x1="6162" y1="21774" x2="5458" y2="29032"/>
                        <a14:foregroundMark x1="5458" y1="30645" x2="5634" y2="362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4889"/>
            <a:ext cx="2279374" cy="49761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4E67281-82C0-482B-AA9C-9ECBBFF4F5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49" t="20586" r="32818" b="21468"/>
          <a:stretch/>
        </p:blipFill>
        <p:spPr>
          <a:xfrm>
            <a:off x="4253218" y="1610686"/>
            <a:ext cx="3733101" cy="35820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11842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26</Paragraphs>
  <Words>122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미지미지</dc:creator>
  <cp:lastModifiedBy>담기 안</cp:lastModifiedBy>
  <dc:title>PowerPoint 프레젠테이션</dc:title>
  <cp:version>9.101.23.39576</cp:version>
  <dcterms:modified xsi:type="dcterms:W3CDTF">2020-05-11T01:26:29Z</dcterms:modified>
</cp:coreProperties>
</file>