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540"/>
    <a:srgbClr val="CDB13B"/>
    <a:srgbClr val="2AD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B2CD-42D6-496B-83ED-58518A39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90E171-355B-4848-B6CE-2BF171721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EB2C2-03C2-459C-B3FB-58A7A5FC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1E8E5-28F6-4CA3-B1A6-F24207A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7B18D-D61A-4745-B1EB-1D2125B0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7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F534B-BAF3-4D78-8A8A-2853A9DA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857119-D527-4F2F-84F5-9D15EF2E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BFA8-718C-4417-A921-6A528F81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5CA97-C0C5-486A-8FC1-2E912E4E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6A515-2F94-4B28-81F4-D2C8A9F8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685F76-67B0-43F5-9236-266BE29F7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08BFF-0D36-40C7-B36E-2B79E3004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16288-0A7E-4355-85B8-840AEE22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6923-4322-4CD7-AAA9-816D3E37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1AE3A-3CF5-4831-B304-E8FBC20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3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59D40-D98D-40A7-8714-03B288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E8D6F-31AF-425B-AE0F-32BA1390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66A2A-9B78-4D44-B32E-3E6B4D52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5EE52-C71B-4579-94D8-7D98DE5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75943-A7FC-44D0-8D75-7333BC23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122F-E29C-43ED-A25B-8EFE3B9C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E62F8-8825-48AD-8C4A-AE36B801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B7EC5-7E35-43FC-9994-9F5626CC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7962B-2F00-46FA-889E-95660D43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8985F-4609-4515-A1CB-53CF46D7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4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00207-1845-4D30-9259-E45AD3E7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E9D53-8567-41E4-807F-78562B76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937B7-3393-490E-B5C8-F66FED115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51AD0-2AB7-4455-BB42-F4DAB1C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53D40-D3A6-4F99-9701-09515271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1051C-5346-4BC9-8667-0FBE223C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A84CD-686F-4A23-B696-E4637DD2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BC91A-B963-4D12-A2EC-ECB6097E4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FD6AE-8C6C-49B1-AA4B-F79A4C80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DD684-3D25-4456-BFF9-DBEB04B2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E2091C-2B20-4AC6-97F7-910B130F9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122331-ADD8-47DB-9B21-BBB1CC77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2DB3B-84E1-4187-9FD3-6CAB8638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7576AF-C155-4C98-8055-2FF7848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95D5-C5D9-4B53-8E8A-1E04B98D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1304A-B7FA-4C1F-A451-B0EF414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36D87-2E5B-4B7E-B307-5C639275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AF0E0B-7F21-4F07-A11F-B2346469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9089C3-818D-486F-831C-3B79E426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CD0EFF-3ADA-4381-BE21-3B84D1BE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95533-C744-4B8A-B96E-6A77823A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72DA2-ACB2-4EBA-9EF0-40456FE2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51328-3B30-4501-8F21-84E47DC6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1B37CE-FBD0-4C6D-9F39-69679E82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B37C0-3478-45D5-B4F4-9B54BEC2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1DE4-2743-4411-B436-1216CC4E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50AE9-07B7-4F21-9E8E-3751DC3C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9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760-F1CB-43B2-9363-B27CE038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86D6AB-F94E-43E9-845A-535DD396C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C0E9C-563A-4A11-AB88-EA06B78A1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77435-11B4-4176-B41B-BDBA1CAA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63F99-29DB-44BB-A323-3E032EE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20D16-F416-4DEF-A07E-57A4F729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3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C1F53-5FAC-4CBE-9379-8004E296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3E4DA-D92D-4FDD-A5EF-58133A9D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6A6D7-7A51-473F-954A-DA0E16F6D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0679-CD62-445A-AEBA-5972B53F06D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064E7-74EE-41C3-B490-7F8052D99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CBBC2-6AB4-4023-A847-30B994F22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E7BF-55C3-4641-ABBD-9D1EEA39F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6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3E0DB5-F161-4B3D-B13D-2A149D803D1F}"/>
              </a:ext>
            </a:extLst>
          </p:cNvPr>
          <p:cNvSpPr/>
          <p:nvPr/>
        </p:nvSpPr>
        <p:spPr>
          <a:xfrm>
            <a:off x="3771437" y="2502766"/>
            <a:ext cx="190500" cy="1854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67CE25-FE7B-4087-A9B9-32637650BFCC}"/>
              </a:ext>
            </a:extLst>
          </p:cNvPr>
          <p:cNvSpPr/>
          <p:nvPr/>
        </p:nvSpPr>
        <p:spPr>
          <a:xfrm>
            <a:off x="3977584" y="991463"/>
            <a:ext cx="491554" cy="4832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29CAA8-263B-413D-A359-DE7BEDE050D7}"/>
              </a:ext>
            </a:extLst>
          </p:cNvPr>
          <p:cNvSpPr/>
          <p:nvPr/>
        </p:nvSpPr>
        <p:spPr>
          <a:xfrm>
            <a:off x="3977584" y="2547854"/>
            <a:ext cx="491554" cy="1719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BA2261-049F-4B4C-A883-2D1EDA7D7632}"/>
              </a:ext>
            </a:extLst>
          </p:cNvPr>
          <p:cNvSpPr/>
          <p:nvPr/>
        </p:nvSpPr>
        <p:spPr>
          <a:xfrm>
            <a:off x="3594495" y="2774396"/>
            <a:ext cx="874643" cy="12663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63F22-A136-4F70-A76E-2E29CBC3602A}"/>
              </a:ext>
            </a:extLst>
          </p:cNvPr>
          <p:cNvSpPr/>
          <p:nvPr/>
        </p:nvSpPr>
        <p:spPr>
          <a:xfrm>
            <a:off x="4469138" y="2367294"/>
            <a:ext cx="491554" cy="2080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4794F-DC68-42BE-B016-93F2951675C1}"/>
              </a:ext>
            </a:extLst>
          </p:cNvPr>
          <p:cNvSpPr/>
          <p:nvPr/>
        </p:nvSpPr>
        <p:spPr>
          <a:xfrm>
            <a:off x="4471585" y="2601691"/>
            <a:ext cx="489107" cy="1611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AD184E-63DC-4443-AA97-871A78B79187}"/>
              </a:ext>
            </a:extLst>
          </p:cNvPr>
          <p:cNvCxnSpPr>
            <a:cxnSpLocks/>
          </p:cNvCxnSpPr>
          <p:nvPr/>
        </p:nvCxnSpPr>
        <p:spPr>
          <a:xfrm>
            <a:off x="4383610" y="2493189"/>
            <a:ext cx="662609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DFEEE-B453-4D99-B0B4-0D541FA00888}"/>
              </a:ext>
            </a:extLst>
          </p:cNvPr>
          <p:cNvCxnSpPr>
            <a:cxnSpLocks/>
          </p:cNvCxnSpPr>
          <p:nvPr/>
        </p:nvCxnSpPr>
        <p:spPr>
          <a:xfrm>
            <a:off x="4383610" y="4363400"/>
            <a:ext cx="662609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FE0DF-BB90-45F8-9B3A-8E3EC97C1CE5}"/>
              </a:ext>
            </a:extLst>
          </p:cNvPr>
          <p:cNvSpPr/>
          <p:nvPr/>
        </p:nvSpPr>
        <p:spPr>
          <a:xfrm>
            <a:off x="3320584" y="2209926"/>
            <a:ext cx="258264" cy="239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46A197E-8639-4BF9-B19D-434D4ABE6CC4}"/>
              </a:ext>
            </a:extLst>
          </p:cNvPr>
          <p:cNvSpPr/>
          <p:nvPr/>
        </p:nvSpPr>
        <p:spPr>
          <a:xfrm>
            <a:off x="1433286" y="299947"/>
            <a:ext cx="1884851" cy="6215269"/>
          </a:xfrm>
          <a:prstGeom prst="roundRect">
            <a:avLst/>
          </a:prstGeom>
          <a:solidFill>
            <a:srgbClr val="EC75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494AA4A-E859-4BAD-9C19-2B08D291BBA6}"/>
              </a:ext>
            </a:extLst>
          </p:cNvPr>
          <p:cNvSpPr/>
          <p:nvPr/>
        </p:nvSpPr>
        <p:spPr>
          <a:xfrm>
            <a:off x="1522186" y="422109"/>
            <a:ext cx="1704077" cy="6013781"/>
          </a:xfrm>
          <a:prstGeom prst="roundRect">
            <a:avLst/>
          </a:prstGeom>
          <a:solidFill>
            <a:srgbClr val="EC75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C9FB8F-8FB3-45EB-9AB5-42C69BC1A129}"/>
              </a:ext>
            </a:extLst>
          </p:cNvPr>
          <p:cNvSpPr/>
          <p:nvPr/>
        </p:nvSpPr>
        <p:spPr>
          <a:xfrm>
            <a:off x="2947485" y="2209921"/>
            <a:ext cx="254645" cy="2395319"/>
          </a:xfrm>
          <a:prstGeom prst="rect">
            <a:avLst/>
          </a:prstGeom>
          <a:solidFill>
            <a:srgbClr val="CDB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F41857-FF85-45BB-B9A5-8AF4BBD81A16}"/>
              </a:ext>
            </a:extLst>
          </p:cNvPr>
          <p:cNvSpPr/>
          <p:nvPr/>
        </p:nvSpPr>
        <p:spPr>
          <a:xfrm>
            <a:off x="1559064" y="2405805"/>
            <a:ext cx="254645" cy="2003550"/>
          </a:xfrm>
          <a:prstGeom prst="rect">
            <a:avLst/>
          </a:prstGeom>
          <a:solidFill>
            <a:srgbClr val="2ADEB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30622C-E01B-4242-8753-B6B8A06A3BE4}"/>
              </a:ext>
            </a:extLst>
          </p:cNvPr>
          <p:cNvSpPr/>
          <p:nvPr/>
        </p:nvSpPr>
        <p:spPr>
          <a:xfrm>
            <a:off x="1189032" y="2405805"/>
            <a:ext cx="254645" cy="2003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3396CF-B673-4E12-B5E2-6240B619A463}"/>
              </a:ext>
            </a:extLst>
          </p:cNvPr>
          <p:cNvSpPr/>
          <p:nvPr/>
        </p:nvSpPr>
        <p:spPr>
          <a:xfrm>
            <a:off x="2212445" y="3053113"/>
            <a:ext cx="725264" cy="723890"/>
          </a:xfrm>
          <a:prstGeom prst="rect">
            <a:avLst/>
          </a:prstGeom>
          <a:solidFill>
            <a:srgbClr val="CDB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다리꼴 28">
            <a:extLst>
              <a:ext uri="{FF2B5EF4-FFF2-40B4-BE49-F238E27FC236}">
                <a16:creationId xmlns:a16="http://schemas.microsoft.com/office/drawing/2014/main" id="{9EBD60FD-EC7A-41CA-BA47-8531EC604BA7}"/>
              </a:ext>
            </a:extLst>
          </p:cNvPr>
          <p:cNvSpPr/>
          <p:nvPr/>
        </p:nvSpPr>
        <p:spPr>
          <a:xfrm rot="5400000">
            <a:off x="2322939" y="3076276"/>
            <a:ext cx="432332" cy="662608"/>
          </a:xfrm>
          <a:prstGeom prst="trapezoid">
            <a:avLst>
              <a:gd name="adj" fmla="val 22854"/>
            </a:avLst>
          </a:prstGeom>
          <a:solidFill>
            <a:srgbClr val="CDB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FF3FF57B-16C3-4AF5-B044-3AF6732E5B0E}"/>
              </a:ext>
            </a:extLst>
          </p:cNvPr>
          <p:cNvSpPr/>
          <p:nvPr/>
        </p:nvSpPr>
        <p:spPr>
          <a:xfrm rot="5400000">
            <a:off x="1928520" y="3090991"/>
            <a:ext cx="381000" cy="633179"/>
          </a:xfrm>
          <a:prstGeom prst="trapezoid">
            <a:avLst>
              <a:gd name="adj" fmla="val 31667"/>
            </a:avLst>
          </a:prstGeom>
          <a:solidFill>
            <a:srgbClr val="2AD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09D36F-3A55-48E0-BD33-187A5B9A41A6}"/>
              </a:ext>
            </a:extLst>
          </p:cNvPr>
          <p:cNvSpPr/>
          <p:nvPr/>
        </p:nvSpPr>
        <p:spPr>
          <a:xfrm>
            <a:off x="2829703" y="3283785"/>
            <a:ext cx="2130990" cy="238098"/>
          </a:xfrm>
          <a:prstGeom prst="rect">
            <a:avLst/>
          </a:prstGeom>
          <a:solidFill>
            <a:schemeClr val="accent2">
              <a:lumMod val="60000"/>
              <a:lumOff val="4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849033-E5E8-4DC9-A8D0-A84727B7CEAE}"/>
              </a:ext>
            </a:extLst>
          </p:cNvPr>
          <p:cNvSpPr/>
          <p:nvPr/>
        </p:nvSpPr>
        <p:spPr>
          <a:xfrm>
            <a:off x="1189032" y="3328266"/>
            <a:ext cx="1246314" cy="142486"/>
          </a:xfrm>
          <a:prstGeom prst="rect">
            <a:avLst/>
          </a:prstGeom>
          <a:solidFill>
            <a:schemeClr val="accent2">
              <a:lumMod val="60000"/>
              <a:lumOff val="4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69C37F-E79A-4207-B887-86C0D258D83F}"/>
              </a:ext>
            </a:extLst>
          </p:cNvPr>
          <p:cNvCxnSpPr>
            <a:cxnSpLocks/>
          </p:cNvCxnSpPr>
          <p:nvPr/>
        </p:nvCxnSpPr>
        <p:spPr>
          <a:xfrm>
            <a:off x="545068" y="3407589"/>
            <a:ext cx="4798102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8DB780-8ABF-4A66-8610-80398A3B16F1}"/>
              </a:ext>
            </a:extLst>
          </p:cNvPr>
          <p:cNvCxnSpPr/>
          <p:nvPr/>
        </p:nvCxnSpPr>
        <p:spPr>
          <a:xfrm>
            <a:off x="3882498" y="2218781"/>
            <a:ext cx="0" cy="83433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1634B6E-AAAA-4AEB-9217-61199F0043C6}"/>
              </a:ext>
            </a:extLst>
          </p:cNvPr>
          <p:cNvCxnSpPr>
            <a:cxnSpLocks/>
          </p:cNvCxnSpPr>
          <p:nvPr/>
        </p:nvCxnSpPr>
        <p:spPr>
          <a:xfrm flipH="1">
            <a:off x="2722379" y="2482005"/>
            <a:ext cx="104905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6093CE7-D6E9-40A8-BB60-3C9F14795E49}"/>
              </a:ext>
            </a:extLst>
          </p:cNvPr>
          <p:cNvCxnSpPr>
            <a:cxnSpLocks/>
          </p:cNvCxnSpPr>
          <p:nvPr/>
        </p:nvCxnSpPr>
        <p:spPr>
          <a:xfrm flipH="1">
            <a:off x="2701734" y="4294240"/>
            <a:ext cx="104905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669B7E-FAC0-4E12-998E-FFBCE82D7A78}"/>
              </a:ext>
            </a:extLst>
          </p:cNvPr>
          <p:cNvCxnSpPr>
            <a:cxnSpLocks/>
          </p:cNvCxnSpPr>
          <p:nvPr/>
        </p:nvCxnSpPr>
        <p:spPr>
          <a:xfrm flipH="1">
            <a:off x="908757" y="4038430"/>
            <a:ext cx="104905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161BF58-A5D2-46C8-8558-F2185BB99B88}"/>
              </a:ext>
            </a:extLst>
          </p:cNvPr>
          <p:cNvCxnSpPr>
            <a:cxnSpLocks/>
          </p:cNvCxnSpPr>
          <p:nvPr/>
        </p:nvCxnSpPr>
        <p:spPr>
          <a:xfrm flipH="1">
            <a:off x="908757" y="2774396"/>
            <a:ext cx="104905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A6E47155-7957-462E-94E5-85768C64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932" y="152072"/>
            <a:ext cx="4353987" cy="301227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66850E1-1A37-4603-8CDB-0A46FE9A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78" y="196491"/>
            <a:ext cx="2721361" cy="299333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CC4F16F-E8F7-4624-9AEF-B27540DDB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173" y="3328266"/>
            <a:ext cx="5000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미지미지</dc:creator>
  <cp:lastModifiedBy>미지미지</cp:lastModifiedBy>
  <cp:revision>4</cp:revision>
  <dcterms:created xsi:type="dcterms:W3CDTF">2020-03-16T04:58:14Z</dcterms:created>
  <dcterms:modified xsi:type="dcterms:W3CDTF">2020-03-17T02:20:12Z</dcterms:modified>
</cp:coreProperties>
</file>