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637D6-C960-4BE8-B6BC-D3601C81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C924-F723-44BE-9BFE-91F6BF3F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BFBC6-B93F-4BB7-ADA9-7C89D439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DC29D-3ABC-49F6-AB5E-DA14CCF9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67AF-0C20-4F59-8EDE-3370785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87A0-69DC-4CF0-9C76-472FF727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F6378-FD86-45BB-AA45-4DF1EFD6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3571D-C61F-4079-ACA5-8556EBAB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7E6D8-BF19-4468-A69F-B6E0031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FF3C2-525C-40CC-B768-E8807748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D5E11-F852-4035-BB4A-F2A8052F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EB960-3CD2-40B7-A8A0-FB1B0F40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85154-86A4-4852-8518-AAB38D87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7D422-7DA0-44C4-9336-24C89A74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6EAB6-EEBD-4025-9DBD-4E9D8E6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D6F6-CA2C-4D5C-AFB3-5E8C9D4B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8E12F-D898-4228-A5F7-56480385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10C45-DD2B-4547-931D-533E378D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BCE41-BF11-4ABA-A1AA-7D8803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76D2C-AA07-4C8D-9D17-3D415AF8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AA9B-7998-46B0-AEF0-602FB6A9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36B1B-95C2-45CA-BAB8-E51FD76D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EC5A9-6DF9-4957-8509-84DD50E8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96E45-8B5C-4D3E-951A-26DD36C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9205A-77F1-417D-9129-700BF24A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0E4A-B0DB-458E-AE86-FA17E100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759D-8E9E-43E3-8723-8AB0C93D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80980-92C9-46A6-9352-312894D8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7DD92-660D-4F63-B9A1-8B3778DD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26D0F-CB67-4E6B-B872-003A16C6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64684-9507-4B65-9D83-8DA31B3E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9E13-1295-4052-82B1-DCE77DFE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C951A-C355-4ECB-B8A9-0FD18482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B5155-569D-4C4D-991E-708D815B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28F49-ADBC-4118-9AEC-FE7B701CE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A92C7-28E6-474E-940A-E1FF0CAB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0079C-16A6-4F18-AA4C-E0612783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FD396F-5C0E-4915-BEBF-45672F19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F11CE-7744-48B9-AEC6-B62FB11E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253AC-BEF4-41EF-9E76-ECE403E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2A35B-17ED-4F6C-B3AE-3C00149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52EBD5-CC47-4EA0-B795-9E4AFD13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F4615-EA9E-40FC-A885-954D142F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FB3815-34A5-4DB5-851D-82C28803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A08847-AA40-42D4-972B-0DABFC01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0746E-B994-4923-8E92-91BFFD4C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9F05-7266-4FBE-A356-BE107EC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60E0A-2CFF-4D43-AAC8-EAD19FFA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30780-3A82-4F2D-8BB0-630D2090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7A71A-5B92-4A4E-8ADB-393CD2F9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A420C-4902-4C9B-B173-25D566AF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E230F-49F4-4E66-A5AF-BC18E5D4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4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3091E-7BC1-45B9-ADEB-129E6CC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2B9CA5-F48F-4621-9F56-CA46DDDE6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A2F81-D12D-4D17-8091-BFC7E234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0E99E-894A-412F-B666-B7FD22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F48C7-9196-4B0D-ADAD-988FABB5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18DF9-DCB0-4E93-A37E-1463C2E2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52764-F7AA-43CC-BE42-2304B036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97EF9-598F-4B75-A25D-3A071E2E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9D82-33B1-4D67-B150-99BE7892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F138-3B11-4044-9B55-19BAE5EE1E8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2E6DB-E416-444F-9557-FF6B5169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3BB5D-4DDC-4A6D-9DC3-42D4B625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A7C0-B9E0-44D9-9387-03A5018D7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FA3F3B-E2CD-4642-AB17-F37242AB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4" y="578841"/>
            <a:ext cx="4608353" cy="3804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DDE47E-834F-4F5F-8ECB-5E2AAAE4687B}"/>
              </a:ext>
            </a:extLst>
          </p:cNvPr>
          <p:cNvCxnSpPr>
            <a:cxnSpLocks/>
          </p:cNvCxnSpPr>
          <p:nvPr/>
        </p:nvCxnSpPr>
        <p:spPr>
          <a:xfrm>
            <a:off x="5149517" y="1728132"/>
            <a:ext cx="0" cy="1205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E06D68-A3EA-44E2-8C21-E477C4537506}"/>
              </a:ext>
            </a:extLst>
          </p:cNvPr>
          <p:cNvCxnSpPr/>
          <p:nvPr/>
        </p:nvCxnSpPr>
        <p:spPr>
          <a:xfrm>
            <a:off x="4303552" y="1761688"/>
            <a:ext cx="107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6DF3B3-9FE1-47C7-83B3-21750B88ACF3}"/>
              </a:ext>
            </a:extLst>
          </p:cNvPr>
          <p:cNvCxnSpPr/>
          <p:nvPr/>
        </p:nvCxnSpPr>
        <p:spPr>
          <a:xfrm>
            <a:off x="4303552" y="2934050"/>
            <a:ext cx="99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BE537B-57CA-4982-BC9D-B92F17E0E484}"/>
              </a:ext>
            </a:extLst>
          </p:cNvPr>
          <p:cNvSpPr txBox="1"/>
          <p:nvPr/>
        </p:nvSpPr>
        <p:spPr>
          <a:xfrm>
            <a:off x="5120817" y="216320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6.8</a:t>
            </a:r>
            <a:r>
              <a:rPr lang="ko-KR" altLang="en-US" dirty="0"/>
              <a:t>정도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D2521C-7DE0-40D4-99B7-634B8F01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3" y="578841"/>
            <a:ext cx="4344564" cy="2443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BDB7DF-C9C5-4FC2-A2B7-7DE2D2D9642C}"/>
              </a:ext>
            </a:extLst>
          </p:cNvPr>
          <p:cNvSpPr txBox="1"/>
          <p:nvPr/>
        </p:nvSpPr>
        <p:spPr>
          <a:xfrm>
            <a:off x="7994708" y="367437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지름 한 </a:t>
            </a:r>
            <a:r>
              <a:rPr lang="en-US" altLang="ko-KR" dirty="0"/>
              <a:t>18cm </a:t>
            </a:r>
            <a:r>
              <a:rPr lang="ko-KR" altLang="en-US" dirty="0"/>
              <a:t>정도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27EAE-11A3-433E-94D1-696439E4EC88}"/>
              </a:ext>
            </a:extLst>
          </p:cNvPr>
          <p:cNvSpPr txBox="1"/>
          <p:nvPr/>
        </p:nvSpPr>
        <p:spPr>
          <a:xfrm>
            <a:off x="4102216" y="4949505"/>
            <a:ext cx="442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 </a:t>
            </a:r>
            <a:r>
              <a:rPr lang="ko-KR" altLang="en-US" dirty="0"/>
              <a:t>그럼 다음에는 저 정사각형의 한 변의</a:t>
            </a:r>
            <a:endParaRPr lang="en-US" altLang="ko-KR" dirty="0"/>
          </a:p>
          <a:p>
            <a:r>
              <a:rPr lang="ko-KR" altLang="en-US" dirty="0"/>
              <a:t>길이를 </a:t>
            </a:r>
            <a:r>
              <a:rPr lang="en-US" altLang="ko-KR" dirty="0"/>
              <a:t>7cm </a:t>
            </a:r>
            <a:r>
              <a:rPr lang="ko-KR" altLang="en-US" dirty="0"/>
              <a:t>정도로 하면 최대 지름이 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20cm </a:t>
            </a:r>
            <a:r>
              <a:rPr lang="ko-KR" altLang="en-US" dirty="0"/>
              <a:t>전 후반 정도로 예상 </a:t>
            </a:r>
          </a:p>
        </p:txBody>
      </p:sp>
    </p:spTree>
    <p:extLst>
      <p:ext uri="{BB962C8B-B14F-4D97-AF65-F5344CB8AC3E}">
        <p14:creationId xmlns:p14="http://schemas.microsoft.com/office/powerpoint/2010/main" val="351710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1</cp:revision>
  <dcterms:created xsi:type="dcterms:W3CDTF">2020-03-20T11:33:53Z</dcterms:created>
  <dcterms:modified xsi:type="dcterms:W3CDTF">2020-03-20T11:40:55Z</dcterms:modified>
</cp:coreProperties>
</file>