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D6D-7EC0-43A5-9A47-D6EE44C9EA08}" type="datetimeFigureOut">
              <a:rPr lang="hr-BA" smtClean="0"/>
              <a:t>19.12.2016.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FB63-92DF-46ED-AE11-56945234F47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71077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D6D-7EC0-43A5-9A47-D6EE44C9EA08}" type="datetimeFigureOut">
              <a:rPr lang="hr-BA" smtClean="0"/>
              <a:t>19.12.2016.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FB63-92DF-46ED-AE11-56945234F47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93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D6D-7EC0-43A5-9A47-D6EE44C9EA08}" type="datetimeFigureOut">
              <a:rPr lang="hr-BA" smtClean="0"/>
              <a:t>19.12.2016.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FB63-92DF-46ED-AE11-56945234F47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78155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D6D-7EC0-43A5-9A47-D6EE44C9EA08}" type="datetimeFigureOut">
              <a:rPr lang="hr-BA" smtClean="0"/>
              <a:t>19.12.2016.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FB63-92DF-46ED-AE11-56945234F47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69212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D6D-7EC0-43A5-9A47-D6EE44C9EA08}" type="datetimeFigureOut">
              <a:rPr lang="hr-BA" smtClean="0"/>
              <a:t>19.12.2016.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FB63-92DF-46ED-AE11-56945234F47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3571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D6D-7EC0-43A5-9A47-D6EE44C9EA08}" type="datetimeFigureOut">
              <a:rPr lang="hr-BA" smtClean="0"/>
              <a:t>19.12.2016.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FB63-92DF-46ED-AE11-56945234F47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7619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D6D-7EC0-43A5-9A47-D6EE44C9EA08}" type="datetimeFigureOut">
              <a:rPr lang="hr-BA" smtClean="0"/>
              <a:t>19.12.2016.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FB63-92DF-46ED-AE11-56945234F47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8999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D6D-7EC0-43A5-9A47-D6EE44C9EA08}" type="datetimeFigureOut">
              <a:rPr lang="hr-BA" smtClean="0"/>
              <a:t>19.12.2016.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FB63-92DF-46ED-AE11-56945234F47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41442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D6D-7EC0-43A5-9A47-D6EE44C9EA08}" type="datetimeFigureOut">
              <a:rPr lang="hr-BA" smtClean="0"/>
              <a:t>19.12.2016.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FB63-92DF-46ED-AE11-56945234F47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26808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D6D-7EC0-43A5-9A47-D6EE44C9EA08}" type="datetimeFigureOut">
              <a:rPr lang="hr-BA" smtClean="0"/>
              <a:t>19.12.2016.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FB63-92DF-46ED-AE11-56945234F47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7578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D6D-7EC0-43A5-9A47-D6EE44C9EA08}" type="datetimeFigureOut">
              <a:rPr lang="hr-BA" smtClean="0"/>
              <a:t>19.12.2016.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FB63-92DF-46ED-AE11-56945234F47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5544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2D6D-7EC0-43A5-9A47-D6EE44C9EA08}" type="datetimeFigureOut">
              <a:rPr lang="hr-BA" smtClean="0"/>
              <a:t>19.12.2016.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0FB63-92DF-46ED-AE11-56945234F472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2018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1616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hr-BA" dirty="0" smtClean="0"/>
              <a:t>Aplikacija Pointer služi za</a:t>
            </a:r>
            <a:br>
              <a:rPr lang="hr-BA" dirty="0" smtClean="0"/>
            </a:br>
            <a:r>
              <a:rPr lang="hr-BA" dirty="0" smtClean="0"/>
              <a:t>pokazivanje u društvu što želimo</a:t>
            </a:r>
            <a:br>
              <a:rPr lang="hr-BA" dirty="0" smtClean="0"/>
            </a:br>
            <a:r>
              <a:rPr lang="hr-BA" dirty="0" smtClean="0"/>
              <a:t>reći bez govora, npr. u prostorijama</a:t>
            </a:r>
            <a:br>
              <a:rPr lang="hr-BA" dirty="0" smtClean="0"/>
            </a:br>
            <a:r>
              <a:rPr lang="hr-BA" dirty="0" smtClean="0"/>
              <a:t>gdje se ne smije pričati ili gdje je </a:t>
            </a:r>
            <a:br>
              <a:rPr lang="hr-BA" dirty="0" smtClean="0"/>
            </a:br>
            <a:r>
              <a:rPr lang="hr-BA" dirty="0" smtClean="0"/>
              <a:t>jako bučno...</a:t>
            </a:r>
            <a:endParaRPr lang="hr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2" y="0"/>
            <a:ext cx="329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12924"/>
            <a:ext cx="9144000" cy="1655762"/>
          </a:xfrm>
        </p:spPr>
        <p:txBody>
          <a:bodyPr/>
          <a:lstStyle/>
          <a:p>
            <a:pPr algn="l"/>
            <a:r>
              <a:rPr lang="hr-BA" dirty="0" smtClean="0"/>
              <a:t>Ako želimo zezati kolegu za vrijeme </a:t>
            </a:r>
            <a:br>
              <a:rPr lang="hr-BA" dirty="0" smtClean="0"/>
            </a:br>
            <a:r>
              <a:rPr lang="hr-BA" dirty="0" smtClean="0"/>
              <a:t>predavanja xD ...</a:t>
            </a:r>
            <a:endParaRPr lang="hr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2" y="0"/>
            <a:ext cx="329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2" y="0"/>
            <a:ext cx="329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2" y="0"/>
            <a:ext cx="329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86" y="203449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hr-BA" dirty="0" smtClean="0"/>
              <a:t>„Pogledaj gore „</a:t>
            </a:r>
            <a:br>
              <a:rPr lang="hr-BA" dirty="0" smtClean="0"/>
            </a:br>
            <a:r>
              <a:rPr lang="hr-BA" dirty="0" smtClean="0"/>
              <a:t>Dajemo frendu do znanja da</a:t>
            </a:r>
            <a:br>
              <a:rPr lang="hr-BA" dirty="0" smtClean="0"/>
            </a:br>
            <a:r>
              <a:rPr lang="hr-BA" dirty="0" smtClean="0"/>
              <a:t>pogleda gore bez da mu kažemo </a:t>
            </a:r>
            <a:br>
              <a:rPr lang="hr-BA" dirty="0" smtClean="0"/>
            </a:br>
            <a:r>
              <a:rPr lang="hr-BA" dirty="0" smtClean="0"/>
              <a:t>pa čak ni gestom kako nas osoba </a:t>
            </a:r>
            <a:br>
              <a:rPr lang="hr-BA" dirty="0" smtClean="0"/>
            </a:br>
            <a:r>
              <a:rPr lang="hr-BA" dirty="0" smtClean="0"/>
              <a:t>u koju pokazujemo ne primjeti...</a:t>
            </a:r>
            <a:endParaRPr lang="hr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2" y="0"/>
            <a:ext cx="329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2" y="0"/>
            <a:ext cx="329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16163"/>
            <a:ext cx="9144000" cy="2613704"/>
          </a:xfrm>
        </p:spPr>
        <p:txBody>
          <a:bodyPr>
            <a:normAutofit/>
          </a:bodyPr>
          <a:lstStyle/>
          <a:p>
            <a:pPr algn="l"/>
            <a:r>
              <a:rPr lang="hr-BA" dirty="0" smtClean="0"/>
              <a:t>Postoje opcije , kao crtanje , pisanje</a:t>
            </a:r>
            <a:br>
              <a:rPr lang="hr-BA" dirty="0" smtClean="0"/>
            </a:br>
            <a:r>
              <a:rPr lang="hr-BA" dirty="0" smtClean="0"/>
              <a:t>teksta, slika i gifova da dočaramo </a:t>
            </a:r>
            <a:br>
              <a:rPr lang="hr-BA" dirty="0" smtClean="0"/>
            </a:br>
            <a:r>
              <a:rPr lang="hr-BA" dirty="0" smtClean="0"/>
              <a:t>puninu ideje koju smo zamislili ...</a:t>
            </a:r>
            <a:br>
              <a:rPr lang="hr-BA" dirty="0" smtClean="0"/>
            </a:br>
            <a:r>
              <a:rPr lang="hr-BA" dirty="0" smtClean="0"/>
              <a:t>Ovom skicom pokazujemo</a:t>
            </a:r>
            <a:br>
              <a:rPr lang="hr-BA" dirty="0" smtClean="0"/>
            </a:br>
            <a:r>
              <a:rPr lang="hr-BA" dirty="0" smtClean="0"/>
              <a:t>konobaru iz daleka da nam donese </a:t>
            </a:r>
            <a:br>
              <a:rPr lang="hr-BA" dirty="0" smtClean="0"/>
            </a:br>
            <a:r>
              <a:rPr lang="hr-BA" dirty="0" smtClean="0"/>
              <a:t>dvije točene a da se ne deremo...</a:t>
            </a:r>
            <a:endParaRPr lang="hr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2" y="0"/>
            <a:ext cx="329025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2" y="0"/>
            <a:ext cx="329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28219"/>
            <a:ext cx="9144000" cy="1655762"/>
          </a:xfrm>
        </p:spPr>
        <p:txBody>
          <a:bodyPr/>
          <a:lstStyle/>
          <a:p>
            <a:pPr algn="l"/>
            <a:r>
              <a:rPr lang="hr-BA" dirty="0" smtClean="0"/>
              <a:t>Pokazujemo DJ-u koju bismo </a:t>
            </a:r>
            <a:br>
              <a:rPr lang="hr-BA" dirty="0" smtClean="0"/>
            </a:br>
            <a:r>
              <a:rPr lang="hr-BA" dirty="0" smtClean="0"/>
              <a:t>pjesmu naručili...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2" y="0"/>
            <a:ext cx="329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972" y="1002620"/>
            <a:ext cx="9144000" cy="2387600"/>
          </a:xfrm>
        </p:spPr>
        <p:txBody>
          <a:bodyPr/>
          <a:lstStyle/>
          <a:p>
            <a:endParaRPr lang="hr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89124"/>
            <a:ext cx="9144000" cy="1655762"/>
          </a:xfrm>
        </p:spPr>
        <p:txBody>
          <a:bodyPr/>
          <a:lstStyle/>
          <a:p>
            <a:pPr algn="l"/>
            <a:r>
              <a:rPr lang="hr-BA" dirty="0" smtClean="0"/>
              <a:t>Ako želimo glasati za nekoga u </a:t>
            </a:r>
          </a:p>
          <a:p>
            <a:pPr algn="l"/>
            <a:r>
              <a:rPr lang="hr-BA" dirty="0"/>
              <a:t>d</a:t>
            </a:r>
            <a:r>
              <a:rPr lang="hr-BA" dirty="0" smtClean="0"/>
              <a:t>ruštvu za predsjednika ili vođu, a </a:t>
            </a:r>
            <a:br>
              <a:rPr lang="hr-BA" dirty="0" smtClean="0"/>
            </a:br>
            <a:r>
              <a:rPr lang="hr-BA" dirty="0" smtClean="0"/>
              <a:t>ima nas prilično puno...</a:t>
            </a:r>
            <a:endParaRPr lang="hr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2" y="0"/>
            <a:ext cx="329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2" y="0"/>
            <a:ext cx="329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zoran nikolic</dc:creator>
  <cp:lastModifiedBy>zoran nikolic</cp:lastModifiedBy>
  <cp:revision>3</cp:revision>
  <dcterms:created xsi:type="dcterms:W3CDTF">2016-12-18T21:43:56Z</dcterms:created>
  <dcterms:modified xsi:type="dcterms:W3CDTF">2016-12-19T14:22:36Z</dcterms:modified>
</cp:coreProperties>
</file>