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6" r:id="rId4"/>
    <p:sldId id="267" r:id="rId5"/>
    <p:sldId id="268" r:id="rId6"/>
    <p:sldId id="269" r:id="rId7"/>
    <p:sldId id="270" r:id="rId8"/>
    <p:sldId id="296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79" r:id="rId19"/>
    <p:sldId id="283" r:id="rId20"/>
    <p:sldId id="282" r:id="rId21"/>
    <p:sldId id="280" r:id="rId22"/>
    <p:sldId id="286" r:id="rId23"/>
    <p:sldId id="287" r:id="rId24"/>
    <p:sldId id="297" r:id="rId25"/>
    <p:sldId id="294" r:id="rId26"/>
    <p:sldId id="281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4660"/>
  </p:normalViewPr>
  <p:slideViewPr>
    <p:cSldViewPr snapToGrid="0">
      <p:cViewPr>
        <p:scale>
          <a:sx n="75" d="100"/>
          <a:sy n="75" d="100"/>
        </p:scale>
        <p:origin x="56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6327-96EE-4B50-9BC4-A6B275F35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63D2-C019-49C1-84F4-A8965973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DBD3-92CF-4DBB-BE99-6D7DFAC0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C1E7-ECEE-4675-8D02-23D9D219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F268-11CE-4639-B5D2-DA9C8254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3617-5E83-48E1-924B-2CB0F35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F591-DA3F-4BBF-AA3F-A9E635642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27703-9E8A-40AB-A0DE-6C3E30D7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5817-91A9-46A4-9FD5-C8440BAB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A41C-C6CB-4CA1-94FC-147A2154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A31F0-04E9-43CA-A930-2D7459055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7440B-0776-4AFC-90F6-7A2184C24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240E-4454-4D69-BE84-98D1BE77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9634-2605-4335-AACF-C0864397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24AF-E42F-4435-90C9-3819922E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F1B5-62EA-4B43-9D26-2834CADB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5E3D-FED7-4A09-81C4-2D400971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9EFB-E3D7-4E02-AADC-6A1BE4E2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634A-74F7-4320-9F2E-23D68E67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3732-CB76-4DDF-85C1-6B512076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330-E5A5-4EC8-A0E2-0017DD9D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FE051-3F3C-4405-AB68-E3DE070F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C346-3302-4B64-8559-932CCE84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E1DD-D08D-4D24-B781-784A9E51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C7D0-EF19-4452-BD64-9CF2A822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158F-A6EA-43BD-943E-D7428968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4B55-5AB8-4DFB-A3F8-F84D0F6AD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38601-F7A9-4189-A44E-8245E23B5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06377-081A-4FA1-9AA2-5A82C363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6D78-129E-4A88-9586-ECA53D8A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5322-3E1A-4E9E-960D-A3E6DCB6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94C0-4E92-41FC-AA3A-51A937D4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564E-E046-4B9C-BEBA-B6DA0C43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10BB-D646-4A27-B4D8-4D9506D5E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7BAD8-AAA7-45AF-A89B-56B1BC19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BAA2F-2EF0-4C65-8B96-C891B7EA5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387CF-A760-40D4-AD4F-815B887F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DBD9-8ECE-49C4-A6DD-2188826D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4BA38-CE68-4A2C-B6BB-D754015C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F0E3-F6E8-4F1F-8C96-E32098DB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6E54-E6F6-4612-A977-1B97AF7F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BA9E-E1F1-4BD4-9A07-EC39E203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48AE9-2A43-43F6-B62E-2368F18C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83A20-4D9D-4E12-8727-9C06A7E3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183CF-8498-46E9-B4AF-34C6E56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3950-63E1-4FF8-9DA8-06195DF4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0CF-A36C-45EE-9BC7-8565AA64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96F9-B12E-420B-B361-DF89B585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68E04-585B-4028-97D9-E68D9D82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8B29-6772-4EC1-901A-127C4551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5FE01-7368-4280-94B6-45BCD642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0AD6-0E82-4034-9750-6EAFE381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7D17-D349-47E8-9412-709C8AF7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AE7E4-9E2F-4DA3-A489-F11AA848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449B1-F464-48E1-B264-1C67AAE9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6759-2EB9-4E1A-96B9-FCA7F4CC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C8628-C276-4181-9144-46F118EF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3C1A-6EB7-40C9-910F-D44D03EF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BB2C2-D4B3-45CF-A049-428E13E4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B5EF-0A38-42B4-9D17-DA1177EC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0A9A-4477-49B3-8DF2-1DF1DE360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FEFB-CB89-42C9-BBD2-4A69EF05B51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352E-0BCC-4FBE-B3AA-3AC41DA81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8D57-F28F-453C-8401-2B61D1A3F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5C0A7-64E1-46B3-9D8C-6C963631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23" y="1161497"/>
            <a:ext cx="4514850" cy="4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8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3B206-B832-480C-B604-9AFF97BE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8" y="218848"/>
            <a:ext cx="11741704" cy="59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EC4E3-C6C2-4339-8E2B-B302FBAE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" y="679449"/>
            <a:ext cx="11805761" cy="41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5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47C96-B13F-4AE7-AC0E-8248BA2F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3" y="942521"/>
            <a:ext cx="11629048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AAD28-8A02-48DB-A385-C0FF6968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53" y="1367971"/>
            <a:ext cx="10386525" cy="35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1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832C15-9A26-4DA1-9010-5713945C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9" y="876300"/>
            <a:ext cx="11514031" cy="37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8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BCD11-97E9-489A-9F87-B9638902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7" y="1513115"/>
            <a:ext cx="11611238" cy="2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BB0E3-A9CD-42EA-B564-98A21BC7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0" y="253319"/>
            <a:ext cx="11435444" cy="6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B6776-C453-42A9-BAEB-70CE4E59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34" y="1016454"/>
            <a:ext cx="11393132" cy="37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3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8CE13-CFB0-4EED-80BF-7AF6FD4E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5" y="0"/>
            <a:ext cx="7799387" cy="66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4AAAE-DE74-4B71-88C5-CD4A1722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" y="442912"/>
            <a:ext cx="10839734" cy="48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72DD2-92C0-46C4-B733-2A9B51112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0" y="868073"/>
            <a:ext cx="1078518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3B358-8D9D-46D0-97EE-6CAC6061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9" y="578529"/>
            <a:ext cx="11748444" cy="444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D0940-EFDD-40AA-AA0A-4C97E944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795110"/>
            <a:ext cx="11325103" cy="38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5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AD7564-102F-4BE6-AD4E-BBEA9A10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64" y="283747"/>
            <a:ext cx="5385707" cy="6290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5F8CE-E203-43B9-85E4-778783F33C09}"/>
              </a:ext>
            </a:extLst>
          </p:cNvPr>
          <p:cNvSpPr txBox="1"/>
          <p:nvPr/>
        </p:nvSpPr>
        <p:spPr>
          <a:xfrm>
            <a:off x="783772" y="2540000"/>
            <a:ext cx="2847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Memory Model</a:t>
            </a:r>
          </a:p>
        </p:txBody>
      </p:sp>
    </p:spTree>
    <p:extLst>
      <p:ext uri="{BB962C8B-B14F-4D97-AF65-F5344CB8AC3E}">
        <p14:creationId xmlns:p14="http://schemas.microsoft.com/office/powerpoint/2010/main" val="2516134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3A063-9D1A-4982-A94B-2EC9702A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75" y="371908"/>
            <a:ext cx="8373700" cy="5959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063D8-AAB0-4F28-AF4D-196DC5F8C5DA}"/>
              </a:ext>
            </a:extLst>
          </p:cNvPr>
          <p:cNvSpPr txBox="1"/>
          <p:nvPr/>
        </p:nvSpPr>
        <p:spPr>
          <a:xfrm>
            <a:off x="714499" y="1487055"/>
            <a:ext cx="2847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Memory Model</a:t>
            </a:r>
          </a:p>
        </p:txBody>
      </p:sp>
    </p:spTree>
    <p:extLst>
      <p:ext uri="{BB962C8B-B14F-4D97-AF65-F5344CB8AC3E}">
        <p14:creationId xmlns:p14="http://schemas.microsoft.com/office/powerpoint/2010/main" val="1604933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D794C-B050-4595-AAA6-49F47C10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87"/>
            <a:ext cx="12192000" cy="66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1FB12-7CF9-4C82-BABA-0308EA47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2" y="723034"/>
            <a:ext cx="11384941" cy="47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8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78836-86D6-4CB0-8429-C38A7C7D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7" y="903143"/>
            <a:ext cx="11075966" cy="45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135A2-A243-4C7C-A41E-C9D76C70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55" y="117437"/>
            <a:ext cx="9754900" cy="66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32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BE920-5F17-4251-AFD0-53502D93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4" y="1155122"/>
            <a:ext cx="11628088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7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6C170-55AB-4553-AE31-0A58BCF6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6" y="1081519"/>
            <a:ext cx="11897054" cy="34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72CD0-B390-44E4-962E-B892CAA0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" y="1385454"/>
            <a:ext cx="12131272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5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E97AB-3B80-4167-8160-D4A64C6F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03" y="1276350"/>
            <a:ext cx="11156289" cy="30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A1BF3-CE1D-429E-A9A9-74A0D940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6" y="838199"/>
            <a:ext cx="11269265" cy="43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15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8A80A-94FA-4421-8A99-BE075C08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8" y="200890"/>
            <a:ext cx="11462906" cy="65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37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9C229C-ECC2-44A5-8B54-D7694E19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7" y="183139"/>
            <a:ext cx="11164166" cy="64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87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BFAE48-2370-423A-A6B4-8BD581C6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830"/>
            <a:ext cx="10364443" cy="49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61AB6-2F9A-4D0E-AF1B-E83BDA55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97" y="0"/>
            <a:ext cx="10091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4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A2E74-C391-4207-B160-EB3B8814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2" y="634710"/>
            <a:ext cx="11073289" cy="40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863B2-60AE-4258-8F15-0B6D349F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2" y="858981"/>
            <a:ext cx="10818261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BD2D9-1055-4005-85E3-E4F4477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08" y="160936"/>
            <a:ext cx="8350827" cy="65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7E9E0-51B8-42C7-979B-01ACA95F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77" y="-21342"/>
            <a:ext cx="9357013" cy="68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8E76C-9D17-4F31-8320-CE5BFFB1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3" y="946605"/>
            <a:ext cx="11766093" cy="40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3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4</Words>
  <Application>Microsoft Office PowerPoint</Application>
  <PresentationFormat>Widescreen</PresentationFormat>
  <Paragraphs>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</dc:creator>
  <cp:lastModifiedBy>Shamim</cp:lastModifiedBy>
  <cp:revision>34</cp:revision>
  <dcterms:created xsi:type="dcterms:W3CDTF">2024-11-17T06:35:58Z</dcterms:created>
  <dcterms:modified xsi:type="dcterms:W3CDTF">2024-11-18T15:35:04Z</dcterms:modified>
</cp:coreProperties>
</file>