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  <p:sldMasterId id="2147483648" r:id="rId2"/>
  </p:sldMasterIdLst>
  <p:notesMasterIdLst>
    <p:notesMasterId r:id="rId8"/>
  </p:notesMasterIdLst>
  <p:sldIdLst>
    <p:sldId id="267" r:id="rId3"/>
    <p:sldId id="262" r:id="rId4"/>
    <p:sldId id="263" r:id="rId5"/>
    <p:sldId id="264" r:id="rId6"/>
    <p:sldId id="266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4453A-806B-C3C0-9B98-5B1F478C6EDC}" v="321" dt="2023-06-19T07:31:49.045"/>
    <p1510:client id="{3A2F6171-38AE-EA90-BC3D-E6D41465E0AD}" v="78" dt="2023-06-16T06:00:27.756"/>
    <p1510:client id="{E4D4B965-27DD-4B78-A546-9ED0490CEB02}" v="513" dt="2023-06-16T05:46:0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veit, Joakim Taule" userId="S::joakim.taule.kartveit@nav.no::63dc1a82-6d6f-413d-9ec8-c6ea243e8faf" providerId="AD" clId="Web-{22E4453A-806B-C3C0-9B98-5B1F478C6EDC}"/>
    <pc:docChg chg="addSld modSld sldOrd">
      <pc:chgData name="Kartveit, Joakim Taule" userId="S::joakim.taule.kartveit@nav.no::63dc1a82-6d6f-413d-9ec8-c6ea243e8faf" providerId="AD" clId="Web-{22E4453A-806B-C3C0-9B98-5B1F478C6EDC}" dt="2023-06-19T07:31:49.045" v="325" actId="20577"/>
      <pc:docMkLst>
        <pc:docMk/>
      </pc:docMkLst>
      <pc:sldChg chg="modSp">
        <pc:chgData name="Kartveit, Joakim Taule" userId="S::joakim.taule.kartveit@nav.no::63dc1a82-6d6f-413d-9ec8-c6ea243e8faf" providerId="AD" clId="Web-{22E4453A-806B-C3C0-9B98-5B1F478C6EDC}" dt="2023-06-19T07:30:29.434" v="320" actId="20577"/>
        <pc:sldMkLst>
          <pc:docMk/>
          <pc:sldMk cId="1317338144" sldId="263"/>
        </pc:sldMkLst>
        <pc:spChg chg="mod">
          <ac:chgData name="Kartveit, Joakim Taule" userId="S::joakim.taule.kartveit@nav.no::63dc1a82-6d6f-413d-9ec8-c6ea243e8faf" providerId="AD" clId="Web-{22E4453A-806B-C3C0-9B98-5B1F478C6EDC}" dt="2023-06-19T07:30:29.434" v="320" actId="20577"/>
          <ac:spMkLst>
            <pc:docMk/>
            <pc:sldMk cId="1317338144" sldId="263"/>
            <ac:spMk id="5" creationId="{972C9742-7508-1E46-970C-66D5DB19D6F4}"/>
          </ac:spMkLst>
        </pc:spChg>
      </pc:sldChg>
      <pc:sldChg chg="modSp add ord replId">
        <pc:chgData name="Kartveit, Joakim Taule" userId="S::joakim.taule.kartveit@nav.no::63dc1a82-6d6f-413d-9ec8-c6ea243e8faf" providerId="AD" clId="Web-{22E4453A-806B-C3C0-9B98-5B1F478C6EDC}" dt="2023-06-19T07:31:49.045" v="325" actId="20577"/>
        <pc:sldMkLst>
          <pc:docMk/>
          <pc:sldMk cId="3486317664" sldId="267"/>
        </pc:sldMkLst>
        <pc:spChg chg="mod">
          <ac:chgData name="Kartveit, Joakim Taule" userId="S::joakim.taule.kartveit@nav.no::63dc1a82-6d6f-413d-9ec8-c6ea243e8faf" providerId="AD" clId="Web-{22E4453A-806B-C3C0-9B98-5B1F478C6EDC}" dt="2023-06-19T07:29:25.729" v="269" actId="20577"/>
          <ac:spMkLst>
            <pc:docMk/>
            <pc:sldMk cId="3486317664" sldId="267"/>
            <ac:spMk id="4" creationId="{D8B3E3D1-A64F-6C49-A65E-78234E99BA50}"/>
          </ac:spMkLst>
        </pc:spChg>
        <pc:spChg chg="mod">
          <ac:chgData name="Kartveit, Joakim Taule" userId="S::joakim.taule.kartveit@nav.no::63dc1a82-6d6f-413d-9ec8-c6ea243e8faf" providerId="AD" clId="Web-{22E4453A-806B-C3C0-9B98-5B1F478C6EDC}" dt="2023-06-19T07:31:49.045" v="325" actId="20577"/>
          <ac:spMkLst>
            <pc:docMk/>
            <pc:sldMk cId="3486317664" sldId="267"/>
            <ac:spMk id="5" creationId="{972C9742-7508-1E46-970C-66D5DB19D6F4}"/>
          </ac:spMkLst>
        </pc:spChg>
      </pc:sldChg>
    </pc:docChg>
  </pc:docChgLst>
  <pc:docChgLst>
    <pc:chgData name="Kartveit, Joakim Taule" userId="S::joakim.taule.kartveit@nav.no::63dc1a82-6d6f-413d-9ec8-c6ea243e8faf" providerId="AD" clId="Web-{3A2F6171-38AE-EA90-BC3D-E6D41465E0AD}"/>
    <pc:docChg chg="addSld delSld modSld sldOrd addMainMaster modMainMaster">
      <pc:chgData name="Kartveit, Joakim Taule" userId="S::joakim.taule.kartveit@nav.no::63dc1a82-6d6f-413d-9ec8-c6ea243e8faf" providerId="AD" clId="Web-{3A2F6171-38AE-EA90-BC3D-E6D41465E0AD}" dt="2023-06-16T06:00:27.756" v="81" actId="20577"/>
      <pc:docMkLst>
        <pc:docMk/>
      </pc:docMkLst>
      <pc:sldChg chg="del">
        <pc:chgData name="Kartveit, Joakim Taule" userId="S::joakim.taule.kartveit@nav.no::63dc1a82-6d6f-413d-9ec8-c6ea243e8faf" providerId="AD" clId="Web-{3A2F6171-38AE-EA90-BC3D-E6D41465E0AD}" dt="2023-06-16T05:58:56.801" v="61"/>
        <pc:sldMkLst>
          <pc:docMk/>
          <pc:sldMk cId="0" sldId="258"/>
        </pc:sldMkLst>
      </pc:sldChg>
      <pc:sldChg chg="modSp del">
        <pc:chgData name="Kartveit, Joakim Taule" userId="S::joakim.taule.kartveit@nav.no::63dc1a82-6d6f-413d-9ec8-c6ea243e8faf" providerId="AD" clId="Web-{3A2F6171-38AE-EA90-BC3D-E6D41465E0AD}" dt="2023-06-16T05:58:56.192" v="60"/>
        <pc:sldMkLst>
          <pc:docMk/>
          <pc:sldMk cId="0" sldId="259"/>
        </pc:sldMkLst>
        <pc:spChg chg="mod">
          <ac:chgData name="Kartveit, Joakim Taule" userId="S::joakim.taule.kartveit@nav.no::63dc1a82-6d6f-413d-9ec8-c6ea243e8faf" providerId="AD" clId="Web-{3A2F6171-38AE-EA90-BC3D-E6D41465E0AD}" dt="2023-06-16T05:52:03.962" v="34" actId="1076"/>
          <ac:spMkLst>
            <pc:docMk/>
            <pc:sldMk cId="0" sldId="259"/>
            <ac:spMk id="2" creationId="{94A45629-70DD-4C30-EB34-85F92A5DCC40}"/>
          </ac:spMkLst>
        </pc:spChg>
      </pc:sldChg>
      <pc:sldChg chg="del">
        <pc:chgData name="Kartveit, Joakim Taule" userId="S::joakim.taule.kartveit@nav.no::63dc1a82-6d6f-413d-9ec8-c6ea243e8faf" providerId="AD" clId="Web-{3A2F6171-38AE-EA90-BC3D-E6D41465E0AD}" dt="2023-06-16T05:58:57.770" v="62"/>
        <pc:sldMkLst>
          <pc:docMk/>
          <pc:sldMk cId="722347680" sldId="260"/>
        </pc:sldMkLst>
      </pc:sldChg>
      <pc:sldChg chg="del">
        <pc:chgData name="Kartveit, Joakim Taule" userId="S::joakim.taule.kartveit@nav.no::63dc1a82-6d6f-413d-9ec8-c6ea243e8faf" providerId="AD" clId="Web-{3A2F6171-38AE-EA90-BC3D-E6D41465E0AD}" dt="2023-06-16T05:50:44.007" v="13"/>
        <pc:sldMkLst>
          <pc:docMk/>
          <pc:sldMk cId="3273227813" sldId="261"/>
        </pc:sldMkLst>
      </pc:sldChg>
      <pc:sldChg chg="modSp add ord">
        <pc:chgData name="Kartveit, Joakim Taule" userId="S::joakim.taule.kartveit@nav.no::63dc1a82-6d6f-413d-9ec8-c6ea243e8faf" providerId="AD" clId="Web-{3A2F6171-38AE-EA90-BC3D-E6D41465E0AD}" dt="2023-06-16T06:00:27.756" v="81" actId="20577"/>
        <pc:sldMkLst>
          <pc:docMk/>
          <pc:sldMk cId="400937860" sldId="262"/>
        </pc:sldMkLst>
        <pc:spChg chg="mod">
          <ac:chgData name="Kartveit, Joakim Taule" userId="S::joakim.taule.kartveit@nav.no::63dc1a82-6d6f-413d-9ec8-c6ea243e8faf" providerId="AD" clId="Web-{3A2F6171-38AE-EA90-BC3D-E6D41465E0AD}" dt="2023-06-16T06:00:27.756" v="81" actId="20577"/>
          <ac:spMkLst>
            <pc:docMk/>
            <pc:sldMk cId="400937860" sldId="262"/>
            <ac:spMk id="4" creationId="{D8B3E3D1-A64F-6C49-A65E-78234E99BA50}"/>
          </ac:spMkLst>
        </pc:spChg>
        <pc:spChg chg="mod">
          <ac:chgData name="Kartveit, Joakim Taule" userId="S::joakim.taule.kartveit@nav.no::63dc1a82-6d6f-413d-9ec8-c6ea243e8faf" providerId="AD" clId="Web-{3A2F6171-38AE-EA90-BC3D-E6D41465E0AD}" dt="2023-06-16T05:51:47.102" v="30" actId="20577"/>
          <ac:spMkLst>
            <pc:docMk/>
            <pc:sldMk cId="400937860" sldId="262"/>
            <ac:spMk id="5" creationId="{972C9742-7508-1E46-970C-66D5DB19D6F4}"/>
          </ac:spMkLst>
        </pc:spChg>
      </pc:sldChg>
      <pc:sldChg chg="modSp add">
        <pc:chgData name="Kartveit, Joakim Taule" userId="S::joakim.taule.kartveit@nav.no::63dc1a82-6d6f-413d-9ec8-c6ea243e8faf" providerId="AD" clId="Web-{3A2F6171-38AE-EA90-BC3D-E6D41465E0AD}" dt="2023-06-16T05:58:08.641" v="54" actId="20577"/>
        <pc:sldMkLst>
          <pc:docMk/>
          <pc:sldMk cId="1317338144" sldId="263"/>
        </pc:sldMkLst>
        <pc:spChg chg="mod">
          <ac:chgData name="Kartveit, Joakim Taule" userId="S::joakim.taule.kartveit@nav.no::63dc1a82-6d6f-413d-9ec8-c6ea243e8faf" providerId="AD" clId="Web-{3A2F6171-38AE-EA90-BC3D-E6D41465E0AD}" dt="2023-06-16T05:50:52.633" v="15" actId="20577"/>
          <ac:spMkLst>
            <pc:docMk/>
            <pc:sldMk cId="1317338144" sldId="263"/>
            <ac:spMk id="4" creationId="{D8B3E3D1-A64F-6C49-A65E-78234E99BA50}"/>
          </ac:spMkLst>
        </pc:spChg>
        <pc:spChg chg="mod">
          <ac:chgData name="Kartveit, Joakim Taule" userId="S::joakim.taule.kartveit@nav.no::63dc1a82-6d6f-413d-9ec8-c6ea243e8faf" providerId="AD" clId="Web-{3A2F6171-38AE-EA90-BC3D-E6D41465E0AD}" dt="2023-06-16T05:58:08.641" v="54" actId="20577"/>
          <ac:spMkLst>
            <pc:docMk/>
            <pc:sldMk cId="1317338144" sldId="263"/>
            <ac:spMk id="5" creationId="{972C9742-7508-1E46-970C-66D5DB19D6F4}"/>
          </ac:spMkLst>
        </pc:spChg>
      </pc:sldChg>
      <pc:sldChg chg="modSp add">
        <pc:chgData name="Kartveit, Joakim Taule" userId="S::joakim.taule.kartveit@nav.no::63dc1a82-6d6f-413d-9ec8-c6ea243e8faf" providerId="AD" clId="Web-{3A2F6171-38AE-EA90-BC3D-E6D41465E0AD}" dt="2023-06-16T06:00:21.350" v="79" actId="20577"/>
        <pc:sldMkLst>
          <pc:docMk/>
          <pc:sldMk cId="3839562919" sldId="264"/>
        </pc:sldMkLst>
        <pc:spChg chg="mod">
          <ac:chgData name="Kartveit, Joakim Taule" userId="S::joakim.taule.kartveit@nav.no::63dc1a82-6d6f-413d-9ec8-c6ea243e8faf" providerId="AD" clId="Web-{3A2F6171-38AE-EA90-BC3D-E6D41465E0AD}" dt="2023-06-16T06:00:21.350" v="79" actId="20577"/>
          <ac:spMkLst>
            <pc:docMk/>
            <pc:sldMk cId="3839562919" sldId="264"/>
            <ac:spMk id="4" creationId="{D8B3E3D1-A64F-6C49-A65E-78234E99BA50}"/>
          </ac:spMkLst>
        </pc:spChg>
        <pc:spChg chg="mod">
          <ac:chgData name="Kartveit, Joakim Taule" userId="S::joakim.taule.kartveit@nav.no::63dc1a82-6d6f-413d-9ec8-c6ea243e8faf" providerId="AD" clId="Web-{3A2F6171-38AE-EA90-BC3D-E6D41465E0AD}" dt="2023-06-16T05:59:41.146" v="68" actId="20577"/>
          <ac:spMkLst>
            <pc:docMk/>
            <pc:sldMk cId="3839562919" sldId="264"/>
            <ac:spMk id="5" creationId="{972C9742-7508-1E46-970C-66D5DB19D6F4}"/>
          </ac:spMkLst>
        </pc:spChg>
      </pc:sldChg>
      <pc:sldChg chg="modSp add del">
        <pc:chgData name="Kartveit, Joakim Taule" userId="S::joakim.taule.kartveit@nav.no::63dc1a82-6d6f-413d-9ec8-c6ea243e8faf" providerId="AD" clId="Web-{3A2F6171-38AE-EA90-BC3D-E6D41465E0AD}" dt="2023-06-16T05:53:00.416" v="50"/>
        <pc:sldMkLst>
          <pc:docMk/>
          <pc:sldMk cId="131720410" sldId="265"/>
        </pc:sldMkLst>
        <pc:spChg chg="mod">
          <ac:chgData name="Kartveit, Joakim Taule" userId="S::joakim.taule.kartveit@nav.no::63dc1a82-6d6f-413d-9ec8-c6ea243e8faf" providerId="AD" clId="Web-{3A2F6171-38AE-EA90-BC3D-E6D41465E0AD}" dt="2023-06-16T05:52:51.354" v="46" actId="20577"/>
          <ac:spMkLst>
            <pc:docMk/>
            <pc:sldMk cId="131720410" sldId="265"/>
            <ac:spMk id="5" creationId="{972C9742-7508-1E46-970C-66D5DB19D6F4}"/>
          </ac:spMkLst>
        </pc:spChg>
      </pc:sldChg>
      <pc:sldChg chg="modSp add">
        <pc:chgData name="Kartveit, Joakim Taule" userId="S::joakim.taule.kartveit@nav.no::63dc1a82-6d6f-413d-9ec8-c6ea243e8faf" providerId="AD" clId="Web-{3A2F6171-38AE-EA90-BC3D-E6D41465E0AD}" dt="2023-06-16T05:59:58.630" v="77" actId="20577"/>
        <pc:sldMkLst>
          <pc:docMk/>
          <pc:sldMk cId="1522719192" sldId="266"/>
        </pc:sldMkLst>
        <pc:spChg chg="mod">
          <ac:chgData name="Kartveit, Joakim Taule" userId="S::joakim.taule.kartveit@nav.no::63dc1a82-6d6f-413d-9ec8-c6ea243e8faf" providerId="AD" clId="Web-{3A2F6171-38AE-EA90-BC3D-E6D41465E0AD}" dt="2023-06-16T05:59:58.630" v="77" actId="20577"/>
          <ac:spMkLst>
            <pc:docMk/>
            <pc:sldMk cId="1522719192" sldId="266"/>
            <ac:spMk id="4" creationId="{D8B3E3D1-A64F-6C49-A65E-78234E99BA50}"/>
          </ac:spMkLst>
        </pc:spChg>
      </pc:sldChg>
      <pc:sldMasterChg chg="add addSldLayout">
        <pc:chgData name="Kartveit, Joakim Taule" userId="S::joakim.taule.kartveit@nav.no::63dc1a82-6d6f-413d-9ec8-c6ea243e8faf" providerId="AD" clId="Web-{3A2F6171-38AE-EA90-BC3D-E6D41465E0AD}" dt="2023-06-16T05:49:44.584" v="0"/>
        <pc:sldMasterMkLst>
          <pc:docMk/>
          <pc:sldMasterMk cId="2827523097" sldId="2147483648"/>
        </pc:sldMasterMkLst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3529424792" sldId="2147483649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943551600" sldId="2147483650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2839488307" sldId="2147483651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623566869" sldId="2147483652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392003339" sldId="2147483654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442212386" sldId="2147483655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3603299309" sldId="2147483660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33698367" sldId="2147483661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098591067" sldId="2147483662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227004920" sldId="2147483663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761498425" sldId="2147483667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2066016471" sldId="2147483669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3976662271" sldId="2147483670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3199924547" sldId="2147483671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1501340592" sldId="2147483672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986378115" sldId="2147483673"/>
          </pc:sldLayoutMkLst>
        </pc:sldLayoutChg>
        <pc:sldLayoutChg chg="ad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2827523097" sldId="2147483648"/>
            <pc:sldLayoutMk cId="624144367" sldId="2147483674"/>
          </pc:sldLayoutMkLst>
        </pc:sldLayoutChg>
      </pc:sldMasterChg>
      <pc:sldMasterChg chg="replId modSldLayout">
        <pc:chgData name="Kartveit, Joakim Taule" userId="S::joakim.taule.kartveit@nav.no::63dc1a82-6d6f-413d-9ec8-c6ea243e8faf" providerId="AD" clId="Web-{3A2F6171-38AE-EA90-BC3D-E6D41465E0AD}" dt="2023-06-16T05:49:44.584" v="0"/>
        <pc:sldMasterMkLst>
          <pc:docMk/>
          <pc:sldMasterMk cId="0" sldId="2147483675"/>
        </pc:sldMasterMkLst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76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77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78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79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80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81"/>
          </pc:sldLayoutMkLst>
        </pc:sldLayoutChg>
        <pc:sldLayoutChg chg="replId">
          <pc:chgData name="Kartveit, Joakim Taule" userId="S::joakim.taule.kartveit@nav.no::63dc1a82-6d6f-413d-9ec8-c6ea243e8faf" providerId="AD" clId="Web-{3A2F6171-38AE-EA90-BC3D-E6D41465E0AD}" dt="2023-06-16T05:49:44.584" v="0"/>
          <pc:sldLayoutMkLst>
            <pc:docMk/>
            <pc:sldMasterMk cId="0" sldId="2147483675"/>
            <pc:sldLayoutMk cId="0" sldId="2147483682"/>
          </pc:sldLayoutMkLst>
        </pc:sldLayoutChg>
      </pc:sldMasterChg>
    </pc:docChg>
  </pc:docChgLst>
  <pc:docChgLst>
    <pc:chgData name="Kartveit, Joakim Taule" userId="S::joakim.taule.kartveit@nav.no::63dc1a82-6d6f-413d-9ec8-c6ea243e8faf" providerId="AD" clId="Web-{E4D4B965-27DD-4B78-A546-9ED0490CEB02}"/>
    <pc:docChg chg="mod addSld delSld modSld sldOrd">
      <pc:chgData name="Kartveit, Joakim Taule" userId="S::joakim.taule.kartveit@nav.no::63dc1a82-6d6f-413d-9ec8-c6ea243e8faf" providerId="AD" clId="Web-{E4D4B965-27DD-4B78-A546-9ED0490CEB02}" dt="2023-06-16T05:46:02.542" v="424"/>
      <pc:docMkLst>
        <pc:docMk/>
      </pc:docMkLst>
      <pc:sldChg chg="del">
        <pc:chgData name="Kartveit, Joakim Taule" userId="S::joakim.taule.kartveit@nav.no::63dc1a82-6d6f-413d-9ec8-c6ea243e8faf" providerId="AD" clId="Web-{E4D4B965-27DD-4B78-A546-9ED0490CEB02}" dt="2023-06-16T05:41:41.786" v="312"/>
        <pc:sldMkLst>
          <pc:docMk/>
          <pc:sldMk cId="0" sldId="256"/>
        </pc:sldMkLst>
      </pc:sldChg>
      <pc:sldChg chg="del">
        <pc:chgData name="Kartveit, Joakim Taule" userId="S::joakim.taule.kartveit@nav.no::63dc1a82-6d6f-413d-9ec8-c6ea243e8faf" providerId="AD" clId="Web-{E4D4B965-27DD-4B78-A546-9ED0490CEB02}" dt="2023-06-16T05:41:44.740" v="313"/>
        <pc:sldMkLst>
          <pc:docMk/>
          <pc:sldMk cId="0" sldId="257"/>
        </pc:sldMkLst>
      </pc:sldChg>
      <pc:sldChg chg="addSp delSp modSp">
        <pc:chgData name="Kartveit, Joakim Taule" userId="S::joakim.taule.kartveit@nav.no::63dc1a82-6d6f-413d-9ec8-c6ea243e8faf" providerId="AD" clId="Web-{E4D4B965-27DD-4B78-A546-9ED0490CEB02}" dt="2023-06-16T05:45:49.917" v="423" actId="1076"/>
        <pc:sldMkLst>
          <pc:docMk/>
          <pc:sldMk cId="0" sldId="258"/>
        </pc:sldMkLst>
        <pc:spChg chg="add del mod">
          <ac:chgData name="Kartveit, Joakim Taule" userId="S::joakim.taule.kartveit@nav.no::63dc1a82-6d6f-413d-9ec8-c6ea243e8faf" providerId="AD" clId="Web-{E4D4B965-27DD-4B78-A546-9ED0490CEB02}" dt="2023-06-16T05:36:38.514" v="271"/>
          <ac:spMkLst>
            <pc:docMk/>
            <pc:sldMk cId="0" sldId="258"/>
            <ac:spMk id="2" creationId="{571F141F-E93E-A5F6-EAD1-D9AE5D16B596}"/>
          </ac:spMkLst>
        </pc:spChg>
        <pc:spChg chg="add del mod">
          <ac:chgData name="Kartveit, Joakim Taule" userId="S::joakim.taule.kartveit@nav.no::63dc1a82-6d6f-413d-9ec8-c6ea243e8faf" providerId="AD" clId="Web-{E4D4B965-27DD-4B78-A546-9ED0490CEB02}" dt="2023-06-16T05:36:46.108" v="275"/>
          <ac:spMkLst>
            <pc:docMk/>
            <pc:sldMk cId="0" sldId="258"/>
            <ac:spMk id="3" creationId="{11C49FD3-1B68-2ACC-57A8-E01CF1AD1E4E}"/>
          </ac:spMkLst>
        </pc:spChg>
        <pc:spChg chg="add mod">
          <ac:chgData name="Kartveit, Joakim Taule" userId="S::joakim.taule.kartveit@nav.no::63dc1a82-6d6f-413d-9ec8-c6ea243e8faf" providerId="AD" clId="Web-{E4D4B965-27DD-4B78-A546-9ED0490CEB02}" dt="2023-06-16T05:45:32.729" v="419" actId="20577"/>
          <ac:spMkLst>
            <pc:docMk/>
            <pc:sldMk cId="0" sldId="258"/>
            <ac:spMk id="4" creationId="{1EA387DE-26DE-3570-7409-CE3E4299A89C}"/>
          </ac:spMkLst>
        </pc:spChg>
        <pc:spChg chg="mod">
          <ac:chgData name="Kartveit, Joakim Taule" userId="S::joakim.taule.kartveit@nav.no::63dc1a82-6d6f-413d-9ec8-c6ea243e8faf" providerId="AD" clId="Web-{E4D4B965-27DD-4B78-A546-9ED0490CEB02}" dt="2023-06-16T05:45:49.917" v="423" actId="1076"/>
          <ac:spMkLst>
            <pc:docMk/>
            <pc:sldMk cId="0" sldId="258"/>
            <ac:spMk id="54" creationId="{00000000-0000-0000-0000-000000000000}"/>
          </ac:spMkLst>
        </pc:spChg>
        <pc:picChg chg="del">
          <ac:chgData name="Kartveit, Joakim Taule" userId="S::joakim.taule.kartveit@nav.no::63dc1a82-6d6f-413d-9ec8-c6ea243e8faf" providerId="AD" clId="Web-{E4D4B965-27DD-4B78-A546-9ED0490CEB02}" dt="2023-06-16T05:35:53.810" v="250"/>
          <ac:picMkLst>
            <pc:docMk/>
            <pc:sldMk cId="0" sldId="258"/>
            <ac:picMk id="55" creationId="{00000000-0000-0000-0000-000000000000}"/>
          </ac:picMkLst>
        </pc:picChg>
      </pc:sldChg>
      <pc:sldChg chg="addSp delSp modSp">
        <pc:chgData name="Kartveit, Joakim Taule" userId="S::joakim.taule.kartveit@nav.no::63dc1a82-6d6f-413d-9ec8-c6ea243e8faf" providerId="AD" clId="Web-{E4D4B965-27DD-4B78-A546-9ED0490CEB02}" dt="2023-06-16T05:45:24.369" v="416" actId="1076"/>
        <pc:sldMkLst>
          <pc:docMk/>
          <pc:sldMk cId="0" sldId="259"/>
        </pc:sldMkLst>
        <pc:spChg chg="add mod">
          <ac:chgData name="Kartveit, Joakim Taule" userId="S::joakim.taule.kartveit@nav.no::63dc1a82-6d6f-413d-9ec8-c6ea243e8faf" providerId="AD" clId="Web-{E4D4B965-27DD-4B78-A546-9ED0490CEB02}" dt="2023-06-16T05:45:24.369" v="416" actId="1076"/>
          <ac:spMkLst>
            <pc:docMk/>
            <pc:sldMk cId="0" sldId="259"/>
            <ac:spMk id="2" creationId="{94A45629-70DD-4C30-EB34-85F92A5DCC40}"/>
          </ac:spMkLst>
        </pc:spChg>
        <pc:spChg chg="add mod">
          <ac:chgData name="Kartveit, Joakim Taule" userId="S::joakim.taule.kartveit@nav.no::63dc1a82-6d6f-413d-9ec8-c6ea243e8faf" providerId="AD" clId="Web-{E4D4B965-27DD-4B78-A546-9ED0490CEB02}" dt="2023-06-16T05:43:38.273" v="342" actId="14100"/>
          <ac:spMkLst>
            <pc:docMk/>
            <pc:sldMk cId="0" sldId="259"/>
            <ac:spMk id="3" creationId="{CE35527F-05D7-E277-4071-936185643310}"/>
          </ac:spMkLst>
        </pc:spChg>
        <pc:spChg chg="del mod">
          <ac:chgData name="Kartveit, Joakim Taule" userId="S::joakim.taule.kartveit@nav.no::63dc1a82-6d6f-413d-9ec8-c6ea243e8faf" providerId="AD" clId="Web-{E4D4B965-27DD-4B78-A546-9ED0490CEB02}" dt="2023-06-16T05:42:14.740" v="317"/>
          <ac:spMkLst>
            <pc:docMk/>
            <pc:sldMk cId="0" sldId="259"/>
            <ac:spMk id="57" creationId="{00000000-0000-0000-0000-000000000000}"/>
          </ac:spMkLst>
        </pc:spChg>
      </pc:sldChg>
      <pc:sldChg chg="addSp delSp modSp new ord">
        <pc:chgData name="Kartveit, Joakim Taule" userId="S::joakim.taule.kartveit@nav.no::63dc1a82-6d6f-413d-9ec8-c6ea243e8faf" providerId="AD" clId="Web-{E4D4B965-27DD-4B78-A546-9ED0490CEB02}" dt="2023-06-16T05:45:44.120" v="422" actId="20577"/>
        <pc:sldMkLst>
          <pc:docMk/>
          <pc:sldMk cId="722347680" sldId="260"/>
        </pc:sldMkLst>
        <pc:spChg chg="add">
          <ac:chgData name="Kartveit, Joakim Taule" userId="S::joakim.taule.kartveit@nav.no::63dc1a82-6d6f-413d-9ec8-c6ea243e8faf" providerId="AD" clId="Web-{E4D4B965-27DD-4B78-A546-9ED0490CEB02}" dt="2023-06-16T05:38:18.813" v="285"/>
          <ac:spMkLst>
            <pc:docMk/>
            <pc:sldMk cId="722347680" sldId="260"/>
            <ac:spMk id="4" creationId="{16A8FFA0-32D7-D518-8EBF-541AFD0B6E19}"/>
          </ac:spMkLst>
        </pc:spChg>
        <pc:spChg chg="add mod">
          <ac:chgData name="Kartveit, Joakim Taule" userId="S::joakim.taule.kartveit@nav.no::63dc1a82-6d6f-413d-9ec8-c6ea243e8faf" providerId="AD" clId="Web-{E4D4B965-27DD-4B78-A546-9ED0490CEB02}" dt="2023-06-16T05:43:56.586" v="353" actId="20577"/>
          <ac:spMkLst>
            <pc:docMk/>
            <pc:sldMk cId="722347680" sldId="260"/>
            <ac:spMk id="5" creationId="{F6CBE42D-27A8-2A69-B3A9-3D36FA1D8251}"/>
          </ac:spMkLst>
        </pc:spChg>
        <pc:spChg chg="add del">
          <ac:chgData name="Kartveit, Joakim Taule" userId="S::joakim.taule.kartveit@nav.no::63dc1a82-6d6f-413d-9ec8-c6ea243e8faf" providerId="AD" clId="Web-{E4D4B965-27DD-4B78-A546-9ED0490CEB02}" dt="2023-06-16T05:38:48.253" v="292"/>
          <ac:spMkLst>
            <pc:docMk/>
            <pc:sldMk cId="722347680" sldId="260"/>
            <ac:spMk id="7" creationId="{5151AD20-DC04-0CBA-9A47-547BA23B7F06}"/>
          </ac:spMkLst>
        </pc:spChg>
        <pc:spChg chg="add mod">
          <ac:chgData name="Kartveit, Joakim Taule" userId="S::joakim.taule.kartveit@nav.no::63dc1a82-6d6f-413d-9ec8-c6ea243e8faf" providerId="AD" clId="Web-{E4D4B965-27DD-4B78-A546-9ED0490CEB02}" dt="2023-06-16T05:45:44.120" v="422" actId="20577"/>
          <ac:spMkLst>
            <pc:docMk/>
            <pc:sldMk cId="722347680" sldId="260"/>
            <ac:spMk id="8" creationId="{ADB21964-D0D3-4C45-ACA8-F22684CE6D59}"/>
          </ac:spMkLst>
        </pc:spChg>
      </pc:sldChg>
      <pc:sldChg chg="new">
        <pc:chgData name="Kartveit, Joakim Taule" userId="S::joakim.taule.kartveit@nav.no::63dc1a82-6d6f-413d-9ec8-c6ea243e8faf" providerId="AD" clId="Web-{E4D4B965-27DD-4B78-A546-9ED0490CEB02}" dt="2023-06-16T05:46:02.542" v="424"/>
        <pc:sldMkLst>
          <pc:docMk/>
          <pc:sldMk cId="327322781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28D63F2-06E2-4408-9154-CEDB48C4F2E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CD74E5-8D3F-5F45-AF55-379CE1740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4342" y="2219887"/>
            <a:ext cx="5416804" cy="1154642"/>
          </a:xfrm>
        </p:spPr>
        <p:txBody>
          <a:bodyPr anchor="ctr">
            <a:normAutofit/>
          </a:bodyPr>
          <a:lstStyle>
            <a:lvl1pPr algn="l">
              <a:defRPr sz="2976" b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C570008-A996-2D4B-88A3-9861CBD4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2" y="3450662"/>
            <a:ext cx="4868944" cy="81955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bg1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195ACC3E-6C58-8E40-A78D-5639EBDF9C4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 bwMode="auto">
          <a:xfrm>
            <a:off x="5093247" y="0"/>
            <a:ext cx="4987378" cy="567055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158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B20B5-22F5-7F42-98FA-915865BDD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342" y="5121030"/>
            <a:ext cx="4185945" cy="357035"/>
          </a:xfrm>
        </p:spPr>
        <p:txBody>
          <a:bodyPr anchor="b"/>
          <a:lstStyle>
            <a:lvl1pPr marL="0" indent="0">
              <a:buNone/>
              <a:defRPr sz="1158">
                <a:solidFill>
                  <a:schemeClr val="bg1"/>
                </a:solidFill>
              </a:defRPr>
            </a:lvl1pPr>
            <a:lvl5pPr marL="1254793" indent="0">
              <a:buNone/>
              <a:defRPr/>
            </a:lvl5pPr>
          </a:lstStyle>
          <a:p>
            <a:pPr lvl="0"/>
            <a:r>
              <a:rPr lang="en-GB"/>
              <a:t>Dato  //  </a:t>
            </a:r>
            <a:r>
              <a:rPr lang="en-GB" err="1"/>
              <a:t>Ansvarlig</a:t>
            </a:r>
            <a:endParaRPr lang="en-GB"/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9731FE1C-E2F8-7042-8566-1A6CE70B9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14" y="901094"/>
            <a:ext cx="1032935" cy="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4D6D5E-F187-4E4B-8B35-180A18398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646"/>
            </a:lvl1pPr>
          </a:lstStyle>
          <a:p>
            <a:r>
              <a:rPr lang="nb-NO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55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uten 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29CA91F-E19A-D84E-BDCE-60610D23E6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342" y="5121030"/>
            <a:ext cx="4185945" cy="357035"/>
          </a:xfrm>
        </p:spPr>
        <p:txBody>
          <a:bodyPr anchor="b"/>
          <a:lstStyle>
            <a:lvl1pPr marL="0" indent="0">
              <a:buNone/>
              <a:defRPr sz="1158">
                <a:solidFill>
                  <a:schemeClr val="bg1"/>
                </a:solidFill>
              </a:defRPr>
            </a:lvl1pPr>
            <a:lvl5pPr marL="1254793" indent="0">
              <a:buNone/>
              <a:defRPr/>
            </a:lvl5pPr>
          </a:lstStyle>
          <a:p>
            <a:pPr lvl="0"/>
            <a:r>
              <a:rPr lang="en-GB"/>
              <a:t>Dato  //  </a:t>
            </a:r>
            <a:r>
              <a:rPr lang="en-GB" err="1"/>
              <a:t>Ansvarlig</a:t>
            </a:r>
            <a:endParaRPr lang="en-GB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604AED8B-6DCE-AD46-8907-CB80A3E9C6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4342" y="2219887"/>
            <a:ext cx="7666161" cy="1154642"/>
          </a:xfrm>
        </p:spPr>
        <p:txBody>
          <a:bodyPr anchor="ctr">
            <a:normAutofit/>
          </a:bodyPr>
          <a:lstStyle>
            <a:lvl1pPr algn="l">
              <a:defRPr sz="2976" b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tittelen</a:t>
            </a:r>
          </a:p>
        </p:txBody>
      </p:sp>
      <p:sp>
        <p:nvSpPr>
          <p:cNvPr id="10" name="Undertittel 2">
            <a:extLst>
              <a:ext uri="{FF2B5EF4-FFF2-40B4-BE49-F238E27FC236}">
                <a16:creationId xmlns:a16="http://schemas.microsoft.com/office/drawing/2014/main" id="{FF74A066-A61E-B34F-8F56-C94B8EDF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3" y="3450662"/>
            <a:ext cx="6890798" cy="81955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bg1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6" name="Grafikk 5">
            <a:extLst>
              <a:ext uri="{FF2B5EF4-FFF2-40B4-BE49-F238E27FC236}">
                <a16:creationId xmlns:a16="http://schemas.microsoft.com/office/drawing/2014/main" id="{92599F80-A1FF-3942-A0DE-0C139B795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14" y="901094"/>
            <a:ext cx="1032935" cy="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8BD439-F083-3D4E-862D-4EA46D9E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293" y="2927226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bg1"/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02D6C30B-4FDA-544A-9662-F2B6261EBC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8294" y="1680634"/>
            <a:ext cx="7666161" cy="1154642"/>
          </a:xfrm>
        </p:spPr>
        <p:txBody>
          <a:bodyPr anchor="ctr">
            <a:normAutofit/>
          </a:bodyPr>
          <a:lstStyle>
            <a:lvl1pPr algn="l">
              <a:defRPr sz="2976" b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283948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E6AA11-9D10-4845-953E-FC6659DEA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93FA9A-B386-3D4A-A17E-105BC9010CB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9DD5D4-E4CC-F541-A385-23400791B3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092E29-1063-5549-A785-73E8C6A7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1D6EC1-D552-3849-8EEF-1601B9C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56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74975-50B4-C34B-9F64-4CA300B7F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/>
              <a:t>Klikk for å redigere tittelen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90BA1EA-559A-0742-9DF6-378DCB0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5178BF1-065F-C64F-A4E1-62B2225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00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F0C2D0C-F750-2644-95F9-0C952AE3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912E190-170D-CB48-ABA2-AC1FB784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2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3043" y="1509521"/>
            <a:ext cx="4522585" cy="3597912"/>
          </a:xfrm>
        </p:spPr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7471" y="5255760"/>
            <a:ext cx="2984024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0507" y="5255760"/>
            <a:ext cx="369806" cy="301904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9CCA7799-B00E-2A41-ADCA-ABD6B94D767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93247" y="0"/>
            <a:ext cx="4987378" cy="567055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158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A99C80A0-322A-9A4B-843D-7015610E0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3" y="398874"/>
            <a:ext cx="6087377" cy="886451"/>
          </a:xfrm>
        </p:spPr>
        <p:txBody>
          <a:bodyPr/>
          <a:lstStyle/>
          <a:p>
            <a:r>
              <a:rPr lang="nb-NO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33698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40313" y="1509521"/>
            <a:ext cx="4339052" cy="3597912"/>
          </a:xfrm>
        </p:spPr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16F34-6CB9-F244-9082-6C3BCA92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095" y="5255760"/>
            <a:ext cx="610864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6523" y="5255760"/>
            <a:ext cx="2984024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559" y="5255760"/>
            <a:ext cx="369806" cy="301904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CBA52608-8CEA-2B45-8142-21F944ADC0E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 bwMode="auto">
          <a:xfrm>
            <a:off x="0" y="1"/>
            <a:ext cx="5004676" cy="5670549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6914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4906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706" h="3910014">
                <a:moveTo>
                  <a:pt x="0" y="3910014"/>
                </a:moveTo>
                <a:cubicBezTo>
                  <a:pt x="1635" y="2606676"/>
                  <a:pt x="3271" y="1303338"/>
                  <a:pt x="4906" y="0"/>
                </a:cubicBezTo>
                <a:lnTo>
                  <a:pt x="2304706" y="795"/>
                </a:lnTo>
                <a:cubicBezTo>
                  <a:pt x="1891771" y="1578443"/>
                  <a:pt x="1696868" y="2311001"/>
                  <a:pt x="1267586" y="390700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E9E7E7"/>
          </a:solidFill>
          <a:ln>
            <a:noFill/>
          </a:ln>
          <a:effectLst/>
        </p:spPr>
        <p:txBody>
          <a:bodyPr lIns="1152000" tIns="540000" anchor="ctr" anchorCtr="0">
            <a:normAutofit/>
          </a:bodyPr>
          <a:lstStyle>
            <a:lvl1pPr marL="11813" indent="0">
              <a:buNone/>
              <a:tabLst/>
              <a:defRPr sz="1158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BF999D76-8998-AC4E-B96D-EC3AF1C00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313" y="398874"/>
            <a:ext cx="4339052" cy="886451"/>
          </a:xfrm>
        </p:spPr>
        <p:txBody>
          <a:bodyPr/>
          <a:lstStyle/>
          <a:p>
            <a:r>
              <a:rPr lang="nb-NO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10985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s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30795E-AD26-E64A-9C79-FA3F9BB4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994" y="5255760"/>
            <a:ext cx="2865986" cy="30190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F69FF2-4FB1-3544-9B7F-A00D9E4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0075" y="5255760"/>
            <a:ext cx="613172" cy="301904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5">
            <a:extLst>
              <a:ext uri="{FF2B5EF4-FFF2-40B4-BE49-F238E27FC236}">
                <a16:creationId xmlns:a16="http://schemas.microsoft.com/office/drawing/2014/main" id="{701CE543-F5B4-D84C-A6FC-FAFF3D0AAFC3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938809" y="498300"/>
            <a:ext cx="4673787" cy="4673950"/>
          </a:xfrm>
          <a:prstGeom prst="ellipse">
            <a:avLst/>
          </a:pr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661"/>
              </a:spcBef>
              <a:buClr>
                <a:schemeClr val="accent2"/>
              </a:buClr>
              <a:buSzPct val="100000"/>
              <a:buNone/>
              <a:defRPr sz="1488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6300D294-78C3-134A-B8DB-F895410ECD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3043" y="1509521"/>
            <a:ext cx="4093618" cy="3597912"/>
          </a:xfrm>
        </p:spPr>
        <p:txBody>
          <a:bodyPr/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FE2CAD38-4FD8-5D47-94F7-E677546BB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044" y="398874"/>
            <a:ext cx="4575283" cy="886451"/>
          </a:xfrm>
        </p:spPr>
        <p:txBody>
          <a:bodyPr/>
          <a:lstStyle/>
          <a:p>
            <a:r>
              <a:rPr lang="nb-NO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761498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ler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9CFF4-987B-5A43-8582-31F6714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9603651-05EC-6948-B335-00924944B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CE326E-B227-394D-A659-399CE73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643807C2-292F-894E-874A-C85D7E9D69AA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93043" y="1512597"/>
            <a:ext cx="2602493" cy="2602584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661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323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5324C5C5-907C-D34E-836F-29B532757AD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3735684" y="1512597"/>
            <a:ext cx="2602493" cy="2602584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661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323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bilde 5">
            <a:extLst>
              <a:ext uri="{FF2B5EF4-FFF2-40B4-BE49-F238E27FC236}">
                <a16:creationId xmlns:a16="http://schemas.microsoft.com/office/drawing/2014/main" id="{BA339474-4310-4E4C-8300-B9375051CA4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85089" y="1512597"/>
            <a:ext cx="2602493" cy="2602584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661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323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10" name="Plassholder for tekst 2">
            <a:extLst>
              <a:ext uri="{FF2B5EF4-FFF2-40B4-BE49-F238E27FC236}">
                <a16:creationId xmlns:a16="http://schemas.microsoft.com/office/drawing/2014/main" id="{3420036C-1838-DE4A-BADD-245630D31E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81213" y="4267558"/>
            <a:ext cx="2810249" cy="796756"/>
          </a:xfrm>
        </p:spPr>
        <p:txBody>
          <a:bodyPr lIns="0" tIns="0" rIns="0" bIns="0" anchor="ctr">
            <a:noAutofit/>
          </a:bodyPr>
          <a:lstStyle>
            <a:lvl1pPr marL="29765" indent="0" algn="ctr">
              <a:spcBef>
                <a:spcPts val="496"/>
              </a:spcBef>
              <a:buSzPct val="100000"/>
              <a:buFont typeface="Arial" panose="020B0604020202020204" pitchFamily="34" charset="0"/>
              <a:buNone/>
              <a:defRPr sz="1984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tekst 2">
            <a:extLst>
              <a:ext uri="{FF2B5EF4-FFF2-40B4-BE49-F238E27FC236}">
                <a16:creationId xmlns:a16="http://schemas.microsoft.com/office/drawing/2014/main" id="{94BB1344-2B8D-6C4F-AF3C-799F28132D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31806" y="4264881"/>
            <a:ext cx="2810249" cy="796756"/>
          </a:xfrm>
        </p:spPr>
        <p:txBody>
          <a:bodyPr lIns="0" tIns="0" rIns="0" bIns="0" anchor="ctr">
            <a:noAutofit/>
          </a:bodyPr>
          <a:lstStyle>
            <a:lvl1pPr marL="29765" indent="0" algn="ctr">
              <a:spcBef>
                <a:spcPts val="496"/>
              </a:spcBef>
              <a:buSzPct val="100000"/>
              <a:buFont typeface="Arial" panose="020B0604020202020204" pitchFamily="34" charset="0"/>
              <a:buNone/>
              <a:defRPr sz="1984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tekst 2">
            <a:extLst>
              <a:ext uri="{FF2B5EF4-FFF2-40B4-BE49-F238E27FC236}">
                <a16:creationId xmlns:a16="http://schemas.microsoft.com/office/drawing/2014/main" id="{82C78190-F0C7-F94A-8B39-D2876F768B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9165" y="4264881"/>
            <a:ext cx="2810249" cy="796756"/>
          </a:xfrm>
        </p:spPr>
        <p:txBody>
          <a:bodyPr lIns="0" tIns="0" rIns="0" bIns="0" anchor="ctr">
            <a:noAutofit/>
          </a:bodyPr>
          <a:lstStyle>
            <a:lvl1pPr marL="29765" indent="0" algn="ctr">
              <a:spcBef>
                <a:spcPts val="496"/>
              </a:spcBef>
              <a:buSzPct val="100000"/>
              <a:buFont typeface="Arial" panose="020B0604020202020204" pitchFamily="34" charset="0"/>
              <a:buNone/>
              <a:defRPr sz="1984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6662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187046D5-FCF3-DD40-B896-2E3520046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DA0986-BEFB-4A44-98B6-D10264B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92C05EAD-0F07-3B45-8747-833BB1F2A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3" r="1"/>
          <a:stretch/>
        </p:blipFill>
        <p:spPr bwMode="auto">
          <a:xfrm>
            <a:off x="1225696" y="546475"/>
            <a:ext cx="7438041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CADDA05B-7DC7-D845-8F78-41EFC49121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32466" y="750327"/>
            <a:ext cx="6045351" cy="3608224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661"/>
              </a:spcBef>
              <a:buClr>
                <a:schemeClr val="accent2"/>
              </a:buClr>
              <a:buSzPct val="100000"/>
              <a:buNone/>
              <a:defRPr sz="1488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19992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/>
          <a:lstStyle>
            <a:lvl1pPr marL="0" marR="0" indent="0" algn="ctr" defTabSz="756026" rtl="0" eaLnBrk="1" fontAlgn="base" latinLnBrk="0" hangingPunct="1">
              <a:lnSpc>
                <a:spcPct val="100000"/>
              </a:lnSpc>
              <a:spcBef>
                <a:spcPts val="661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158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756026" rtl="0" eaLnBrk="1" fontAlgn="base" latinLnBrk="0" hangingPunct="1">
              <a:lnSpc>
                <a:spcPct val="100000"/>
              </a:lnSpc>
              <a:spcBef>
                <a:spcPts val="661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227004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>
            <a:normAutofit/>
          </a:bodyPr>
          <a:lstStyle>
            <a:lvl1pPr marL="0" marR="0" indent="0" algn="ctr" defTabSz="756026" rtl="0" eaLnBrk="1" fontAlgn="base" latinLnBrk="0" hangingPunct="1">
              <a:lnSpc>
                <a:spcPct val="100000"/>
              </a:lnSpc>
              <a:spcBef>
                <a:spcPts val="661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323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756026" rtl="0" eaLnBrk="1" fontAlgn="base" latinLnBrk="0" hangingPunct="1">
              <a:lnSpc>
                <a:spcPct val="100000"/>
              </a:lnSpc>
              <a:spcBef>
                <a:spcPts val="661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B01FB-60B2-5E41-A15B-1235CEC30B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116399"/>
            <a:ext cx="10080625" cy="1069951"/>
          </a:xfrm>
          <a:solidFill>
            <a:srgbClr val="3E3832">
              <a:alpha val="69804"/>
            </a:srgbClr>
          </a:solidFill>
        </p:spPr>
        <p:txBody>
          <a:bodyPr wrap="square" lIns="1440000" tIns="180000" rIns="1475999" bIns="216000" anchor="ctr" anchorCtr="0">
            <a:noAutofit/>
          </a:bodyPr>
          <a:lstStyle>
            <a:lvl1pPr marL="29765" indent="0" algn="ctr">
              <a:lnSpc>
                <a:spcPct val="100000"/>
              </a:lnSpc>
              <a:spcBef>
                <a:spcPts val="496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2646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8589" indent="0" algn="ctr">
              <a:spcBef>
                <a:spcPts val="496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992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57178" indent="0" algn="ctr">
              <a:spcBef>
                <a:spcPts val="496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82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78589">
              <a:spcBef>
                <a:spcPts val="579"/>
              </a:spcBef>
              <a:buClr>
                <a:schemeClr val="accent6"/>
              </a:buClr>
              <a:buSzPct val="110000"/>
              <a:defRPr sz="1323" baseline="0">
                <a:solidFill>
                  <a:srgbClr val="007272"/>
                </a:solidFill>
                <a:latin typeface="Segoe UI"/>
              </a:defRPr>
            </a:lvl4pPr>
            <a:lvl5pPr indent="-178589">
              <a:spcBef>
                <a:spcPts val="579"/>
              </a:spcBef>
              <a:buClr>
                <a:schemeClr val="accent6"/>
              </a:buClr>
              <a:buSzPct val="110000"/>
              <a:defRPr sz="1323" baseline="0">
                <a:solidFill>
                  <a:srgbClr val="007272"/>
                </a:solidFill>
                <a:latin typeface="Segoe UI"/>
              </a:defRPr>
            </a:lvl5pPr>
          </a:lstStyle>
          <a:p>
            <a:pPr lvl="0"/>
            <a:r>
              <a:rPr lang="nb-NO"/>
              <a:t>Klikk for å redigere teksten</a:t>
            </a:r>
          </a:p>
        </p:txBody>
      </p:sp>
    </p:spTree>
    <p:extLst>
      <p:ext uri="{BB962C8B-B14F-4D97-AF65-F5344CB8AC3E}">
        <p14:creationId xmlns:p14="http://schemas.microsoft.com/office/powerpoint/2010/main" val="2066016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media 2">
            <a:extLst>
              <a:ext uri="{FF2B5EF4-FFF2-40B4-BE49-F238E27FC236}">
                <a16:creationId xmlns:a16="http://schemas.microsoft.com/office/drawing/2014/main" id="{873143D7-64FC-5342-9DED-8AE8E11EED5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0080625" cy="5670550"/>
          </a:xfrm>
        </p:spPr>
        <p:txBody>
          <a:bodyPr anchor="ctr"/>
          <a:lstStyle>
            <a:lvl1pPr marL="0" indent="0" algn="ctr">
              <a:buNone/>
              <a:defRPr sz="1488"/>
            </a:lvl1pPr>
          </a:lstStyle>
          <a:p>
            <a:r>
              <a:rPr lang="nb-NO"/>
              <a:t>Klikk ikonet for å legge til media</a:t>
            </a:r>
          </a:p>
        </p:txBody>
      </p:sp>
    </p:spTree>
    <p:extLst>
      <p:ext uri="{BB962C8B-B14F-4D97-AF65-F5344CB8AC3E}">
        <p14:creationId xmlns:p14="http://schemas.microsoft.com/office/powerpoint/2010/main" val="1501340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>
            <a:extLst>
              <a:ext uri="{FF2B5EF4-FFF2-40B4-BE49-F238E27FC236}">
                <a16:creationId xmlns:a16="http://schemas.microsoft.com/office/drawing/2014/main" id="{141D8BD7-34C7-FB4E-8EE0-45670F6F4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575" y="2437877"/>
            <a:ext cx="1263476" cy="7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med 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ED5FE-FAC3-BD40-BDD1-8009A2F540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39" y="2835275"/>
            <a:ext cx="7213947" cy="10107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15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teksten</a:t>
            </a:r>
          </a:p>
        </p:txBody>
      </p:sp>
      <p:pic>
        <p:nvPicPr>
          <p:cNvPr id="4" name="Grafikk 3">
            <a:extLst>
              <a:ext uri="{FF2B5EF4-FFF2-40B4-BE49-F238E27FC236}">
                <a16:creationId xmlns:a16="http://schemas.microsoft.com/office/drawing/2014/main" id="{672B9334-46BF-204E-85D9-3EDF82BC6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575" y="1665002"/>
            <a:ext cx="1263476" cy="7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280" cy="50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53" r:id="rId5"/>
    <p:sldLayoutId id="2147483681" r:id="rId6"/>
    <p:sldLayoutId id="2147483682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AD10EF-47D4-0240-947C-844B6DB7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98874"/>
            <a:ext cx="8694539" cy="886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3E8312-F0C7-3C46-BEEB-87BD7EA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D59EA7-F2B2-7C49-89A4-3A578F1C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02788-B3AA-6746-B4E5-C52EBB4D0CEE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5FED8A-16C9-8F42-B8B3-8C18FF9D4244}"/>
              </a:ext>
            </a:extLst>
          </p:cNvPr>
          <p:cNvSpPr txBox="1"/>
          <p:nvPr userDrawn="1"/>
        </p:nvSpPr>
        <p:spPr>
          <a:xfrm>
            <a:off x="206342" y="5355814"/>
            <a:ext cx="297689" cy="10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9765" indent="0" algn="l">
              <a:spcBef>
                <a:spcPts val="496"/>
              </a:spcBef>
              <a:buClr>
                <a:schemeClr val="accent2"/>
              </a:buClr>
              <a:buSzPct val="80000"/>
              <a:buNone/>
            </a:pPr>
            <a:r>
              <a:rPr lang="nb-NO" sz="661">
                <a:solidFill>
                  <a:schemeClr val="accent1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//</a:t>
            </a:r>
            <a:r>
              <a:rPr lang="nb-NO" sz="661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 </a:t>
            </a:r>
            <a:r>
              <a:rPr lang="nb-NO" sz="661">
                <a:solidFill>
                  <a:schemeClr val="tx2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NAV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22E58E-2832-4244-8616-203251C2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75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61" r:id="rId8"/>
    <p:sldLayoutId id="2147483662" r:id="rId9"/>
    <p:sldLayoutId id="2147483667" r:id="rId10"/>
    <p:sldLayoutId id="2147483670" r:id="rId11"/>
    <p:sldLayoutId id="2147483671" r:id="rId12"/>
    <p:sldLayoutId id="2147483663" r:id="rId13"/>
    <p:sldLayoutId id="2147483669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646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Clr>
          <a:schemeClr val="accent1"/>
        </a:buClr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katalog.nav.no/team/239b2b66-ab9a-49a0-9a0c-a9682ae53a48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registrering.ekstern.dev.nav.no/" TargetMode="External"/><Relationship Id="rId2" Type="http://schemas.openxmlformats.org/officeDocument/2006/relationships/hyperlink" Target="https://sykmeldinger.ekstern.dev.nav.no/syk/sykmeldinger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yfosmmanuell.ekstern.dev.nav.no/?oppgaveid=1" TargetMode="External"/><Relationship Id="rId4" Type="http://schemas.openxmlformats.org/officeDocument/2006/relationships/hyperlink" Target="https://dinesykmeldte.ekstern.dev.nav.no/arbeidsgiver/sykmeld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>
                <a:latin typeface="Arial"/>
                <a:cs typeface="Arial"/>
              </a:rPr>
              <a:t>Hvorfor</a:t>
            </a:r>
            <a:r>
              <a:rPr lang="en-US" sz="2400" b="0" dirty="0">
                <a:latin typeface="Arial"/>
                <a:cs typeface="Arial"/>
              </a:rPr>
              <a:t> sitter </a:t>
            </a:r>
            <a:r>
              <a:rPr lang="en-US" sz="2400" b="0" dirty="0" err="1">
                <a:latin typeface="Arial"/>
                <a:cs typeface="Arial"/>
              </a:rPr>
              <a:t>eg</a:t>
            </a:r>
            <a:r>
              <a:rPr lang="en-US" sz="2400" b="0" dirty="0">
                <a:latin typeface="Arial"/>
                <a:cs typeface="Arial"/>
              </a:rPr>
              <a:t> </a:t>
            </a:r>
            <a:r>
              <a:rPr lang="en-US" sz="2400" b="0" dirty="0" err="1">
                <a:latin typeface="Arial"/>
                <a:cs typeface="Arial"/>
              </a:rPr>
              <a:t>i</a:t>
            </a:r>
            <a:r>
              <a:rPr lang="en-US" sz="2400" b="0" dirty="0">
                <a:latin typeface="Arial"/>
                <a:cs typeface="Arial"/>
              </a:rPr>
              <a:t> Kristiansand?</a:t>
            </a:r>
            <a:endParaRPr lang="en-US" dirty="0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2" y="3450662"/>
            <a:ext cx="4633983" cy="19945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200" dirty="0" err="1">
                <a:latin typeface="Arial"/>
                <a:cs typeface="Arial"/>
              </a:rPr>
              <a:t>Ansatt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ein</a:t>
            </a:r>
            <a:r>
              <a:rPr lang="en-US" sz="1200" dirty="0">
                <a:latin typeface="Arial"/>
                <a:cs typeface="Arial"/>
              </a:rPr>
              <a:t> "remote" </a:t>
            </a:r>
            <a:r>
              <a:rPr lang="en-US" sz="1200" dirty="0" err="1">
                <a:latin typeface="Arial"/>
                <a:cs typeface="Arial"/>
              </a:rPr>
              <a:t>kontrakt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som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tilseier</a:t>
            </a:r>
            <a:r>
              <a:rPr lang="en-US" sz="1200" dirty="0">
                <a:latin typeface="Arial"/>
                <a:cs typeface="Arial"/>
              </a:rPr>
              <a:t> at </a:t>
            </a:r>
            <a:r>
              <a:rPr lang="en-US" sz="1200" dirty="0" err="1">
                <a:latin typeface="Arial"/>
                <a:cs typeface="Arial"/>
              </a:rPr>
              <a:t>eg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skal</a:t>
            </a:r>
            <a:r>
              <a:rPr lang="en-US" sz="1200" dirty="0">
                <a:latin typeface="Arial"/>
                <a:cs typeface="Arial"/>
              </a:rPr>
              <a:t> ha </a:t>
            </a:r>
            <a:r>
              <a:rPr lang="en-US" sz="1200" dirty="0" err="1">
                <a:latin typeface="Arial"/>
                <a:cs typeface="Arial"/>
              </a:rPr>
              <a:t>offisielt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arbeidssted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ved</a:t>
            </a:r>
            <a:r>
              <a:rPr lang="en-US" sz="1200" dirty="0">
                <a:latin typeface="Arial"/>
                <a:cs typeface="Arial"/>
              </a:rPr>
              <a:t> mitt </a:t>
            </a:r>
            <a:r>
              <a:rPr lang="en-US" sz="1200" dirty="0" err="1">
                <a:latin typeface="Arial"/>
                <a:cs typeface="Arial"/>
              </a:rPr>
              <a:t>nærmeste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lokale</a:t>
            </a:r>
            <a:r>
              <a:rPr lang="en-US" sz="1200" dirty="0">
                <a:latin typeface="Arial"/>
                <a:cs typeface="Arial"/>
              </a:rPr>
              <a:t> nav </a:t>
            </a:r>
            <a:r>
              <a:rPr lang="en-US" sz="1200" dirty="0" err="1">
                <a:latin typeface="Arial"/>
                <a:cs typeface="Arial"/>
              </a:rPr>
              <a:t>kontor</a:t>
            </a:r>
            <a:r>
              <a:rPr lang="en-US" sz="1200" dirty="0">
                <a:latin typeface="Arial"/>
                <a:cs typeface="Arial"/>
              </a:rPr>
              <a:t> (</a:t>
            </a:r>
            <a:r>
              <a:rPr lang="en-US" sz="1200" dirty="0" err="1">
                <a:latin typeface="Arial"/>
                <a:cs typeface="Arial"/>
              </a:rPr>
              <a:t>evt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ledige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kontorplass</a:t>
            </a:r>
            <a:r>
              <a:rPr lang="en-US" sz="1200" dirty="0">
                <a:latin typeface="Arial"/>
                <a:cs typeface="Arial"/>
              </a:rPr>
              <a:t>)</a:t>
            </a:r>
            <a:br>
              <a:rPr lang="en-US" sz="1200" dirty="0">
                <a:latin typeface="Arial"/>
                <a:cs typeface="Arial"/>
              </a:rPr>
            </a:br>
            <a:br>
              <a:rPr lang="en-US" sz="1200" dirty="0">
                <a:latin typeface="Arial"/>
                <a:cs typeface="Arial"/>
              </a:rPr>
            </a:br>
            <a:br>
              <a:rPr lang="en-US" sz="1200" dirty="0">
                <a:latin typeface="Arial"/>
                <a:cs typeface="Arial"/>
              </a:rPr>
            </a:br>
            <a:r>
              <a:rPr lang="en-US" sz="1200" dirty="0" err="1">
                <a:latin typeface="Arial"/>
                <a:cs typeface="Arial"/>
              </a:rPr>
              <a:t>Uoffisielt</a:t>
            </a:r>
            <a:r>
              <a:rPr lang="en-US" sz="1200" dirty="0">
                <a:latin typeface="Arial"/>
                <a:cs typeface="Arial"/>
              </a:rPr>
              <a:t> er </a:t>
            </a:r>
            <a:r>
              <a:rPr lang="en-US" sz="1200" dirty="0" err="1">
                <a:latin typeface="Arial"/>
                <a:cs typeface="Arial"/>
              </a:rPr>
              <a:t>eg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ansatt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ved</a:t>
            </a:r>
            <a:r>
              <a:rPr lang="en-US" sz="1200" dirty="0">
                <a:latin typeface="Arial"/>
                <a:cs typeface="Arial"/>
              </a:rPr>
              <a:t> IT-</a:t>
            </a:r>
            <a:r>
              <a:rPr lang="en-US" sz="1200" dirty="0" err="1">
                <a:latin typeface="Arial"/>
                <a:cs typeface="Arial"/>
              </a:rPr>
              <a:t>avdelingen</a:t>
            </a:r>
            <a:r>
              <a:rPr lang="en-US" sz="1200" dirty="0">
                <a:latin typeface="Arial"/>
                <a:cs typeface="Arial"/>
              </a:rPr>
              <a:t> Oslo (Dei </a:t>
            </a:r>
            <a:r>
              <a:rPr lang="en-US" sz="1200" dirty="0" err="1">
                <a:latin typeface="Arial"/>
                <a:cs typeface="Arial"/>
              </a:rPr>
              <a:t>betaler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ut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lønn</a:t>
            </a:r>
            <a:r>
              <a:rPr lang="en-US" sz="1200" dirty="0">
                <a:latin typeface="Arial"/>
                <a:cs typeface="Arial"/>
              </a:rPr>
              <a:t>, personal </a:t>
            </a:r>
            <a:r>
              <a:rPr lang="en-US" sz="1200" dirty="0" err="1">
                <a:latin typeface="Arial"/>
                <a:cs typeface="Arial"/>
              </a:rPr>
              <a:t>ansvar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utstyr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kurs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osv</a:t>
            </a:r>
            <a:r>
              <a:rPr lang="en-US" sz="1200" dirty="0">
                <a:latin typeface="Arial"/>
                <a:cs typeface="Arial"/>
              </a:rPr>
              <a:t>)</a:t>
            </a:r>
            <a:br>
              <a:rPr lang="en-US" sz="1200" dirty="0">
                <a:latin typeface="Arial"/>
                <a:cs typeface="Arial"/>
              </a:rPr>
            </a:br>
            <a:br>
              <a:rPr lang="en-US" sz="1200" dirty="0"/>
            </a:br>
            <a:br>
              <a:rPr lang="en-US" sz="1200" dirty="0">
                <a:latin typeface="Arial"/>
                <a:cs typeface="Arial"/>
              </a:rPr>
            </a:br>
            <a:r>
              <a:rPr lang="en-US" sz="1200" dirty="0">
                <a:latin typeface="Arial"/>
                <a:cs typeface="Arial"/>
              </a:rPr>
              <a:t>Mitt </a:t>
            </a:r>
            <a:r>
              <a:rPr lang="en-US" sz="1200" dirty="0" err="1">
                <a:latin typeface="Arial"/>
                <a:cs typeface="Arial"/>
              </a:rPr>
              <a:t>valg</a:t>
            </a:r>
            <a:r>
              <a:rPr lang="en-US" sz="1200" dirty="0">
                <a:latin typeface="Arial"/>
                <a:cs typeface="Arial"/>
              </a:rPr>
              <a:t> er å </a:t>
            </a:r>
            <a:r>
              <a:rPr lang="en-US" sz="1200" dirty="0" err="1">
                <a:latin typeface="Arial"/>
                <a:cs typeface="Arial"/>
              </a:rPr>
              <a:t>jobbe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fra</a:t>
            </a:r>
            <a:r>
              <a:rPr lang="en-US" sz="1200" dirty="0">
                <a:latin typeface="Arial"/>
                <a:cs typeface="Arial"/>
              </a:rPr>
              <a:t> det </a:t>
            </a:r>
            <a:r>
              <a:rPr lang="en-US" sz="1200" dirty="0" err="1">
                <a:latin typeface="Arial"/>
                <a:cs typeface="Arial"/>
              </a:rPr>
              <a:t>lokale</a:t>
            </a:r>
            <a:r>
              <a:rPr lang="en-US" sz="1200" dirty="0">
                <a:latin typeface="Arial"/>
                <a:cs typeface="Arial"/>
              </a:rPr>
              <a:t> nav </a:t>
            </a:r>
            <a:r>
              <a:rPr lang="en-US" sz="1200" dirty="0" err="1">
                <a:latin typeface="Arial"/>
                <a:cs typeface="Arial"/>
              </a:rPr>
              <a:t>kontoret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mens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andre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kollegar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har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valgt</a:t>
            </a:r>
            <a:r>
              <a:rPr lang="en-US" sz="1200" dirty="0">
                <a:latin typeface="Arial"/>
                <a:cs typeface="Arial"/>
              </a:rPr>
              <a:t>, å ha permanent </a:t>
            </a:r>
            <a:r>
              <a:rPr lang="en-US" sz="1200" dirty="0" err="1">
                <a:latin typeface="Arial"/>
                <a:cs typeface="Arial"/>
              </a:rPr>
              <a:t>hjemmekontor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ved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samme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kontrakt</a:t>
            </a:r>
            <a:br>
              <a:rPr lang="en-US" sz="1200" dirty="0">
                <a:latin typeface="Arial"/>
                <a:cs typeface="Arial"/>
              </a:rPr>
            </a:br>
            <a:endParaRPr lang="en-US" sz="1200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863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0">
                <a:latin typeface="Arial"/>
                <a:cs typeface="Arial"/>
              </a:rPr>
              <a:t>Team </a:t>
            </a:r>
            <a:r>
              <a:rPr lang="en-US" sz="2400" b="0" err="1">
                <a:latin typeface="Arial"/>
                <a:cs typeface="Arial"/>
              </a:rPr>
              <a:t>sykemlding</a:t>
            </a:r>
            <a:endParaRPr lang="en-US" sz="2400" b="0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>
                <a:latin typeface="Arial"/>
                <a:cs typeface="Arial"/>
              </a:rPr>
              <a:t>Team </a:t>
            </a:r>
            <a:r>
              <a:rPr lang="en-US" sz="1200" err="1">
                <a:latin typeface="Arial"/>
                <a:cs typeface="Arial"/>
              </a:rPr>
              <a:t>sykmelding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har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ansvaret</a:t>
            </a:r>
            <a:r>
              <a:rPr lang="en-US" sz="1200">
                <a:latin typeface="Arial"/>
                <a:cs typeface="Arial"/>
              </a:rPr>
              <a:t> for </a:t>
            </a:r>
            <a:r>
              <a:rPr lang="en-US" sz="1200" err="1">
                <a:latin typeface="Arial"/>
                <a:cs typeface="Arial"/>
              </a:rPr>
              <a:t>mottak</a:t>
            </a:r>
            <a:r>
              <a:rPr lang="en-US" sz="1200">
                <a:latin typeface="Arial"/>
                <a:cs typeface="Arial"/>
              </a:rPr>
              <a:t> av </a:t>
            </a:r>
            <a:r>
              <a:rPr lang="en-US" sz="1200" err="1">
                <a:latin typeface="Arial"/>
                <a:cs typeface="Arial"/>
              </a:rPr>
              <a:t>sykmeldinger</a:t>
            </a:r>
            <a:r>
              <a:rPr lang="en-US" sz="1200">
                <a:latin typeface="Arial"/>
                <a:cs typeface="Arial"/>
              </a:rPr>
              <a:t>, </a:t>
            </a:r>
            <a:r>
              <a:rPr lang="en-US" sz="1200" err="1">
                <a:latin typeface="Arial"/>
                <a:cs typeface="Arial"/>
              </a:rPr>
              <a:t>og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sørger</a:t>
            </a:r>
            <a:r>
              <a:rPr lang="en-US" sz="1200">
                <a:latin typeface="Arial"/>
                <a:cs typeface="Arial"/>
              </a:rPr>
              <a:t> for at den </a:t>
            </a:r>
            <a:r>
              <a:rPr lang="en-US" sz="1200" err="1">
                <a:latin typeface="Arial"/>
                <a:cs typeface="Arial"/>
              </a:rPr>
              <a:t>sykmeldte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kan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sende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disse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til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arbeidsgiver</a:t>
            </a:r>
            <a:r>
              <a:rPr lang="en-US" sz="1200">
                <a:latin typeface="Arial"/>
                <a:cs typeface="Arial"/>
              </a:rPr>
              <a:t> (</a:t>
            </a:r>
            <a:r>
              <a:rPr lang="en-US" sz="1200" err="1">
                <a:latin typeface="Arial"/>
                <a:cs typeface="Arial"/>
              </a:rPr>
              <a:t>eller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bekrefte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dersom</a:t>
            </a:r>
            <a:r>
              <a:rPr lang="en-US" sz="1200">
                <a:latin typeface="Arial"/>
                <a:cs typeface="Arial"/>
              </a:rPr>
              <a:t> de </a:t>
            </a:r>
            <a:r>
              <a:rPr lang="en-US" sz="1200" err="1">
                <a:latin typeface="Arial"/>
                <a:cs typeface="Arial"/>
              </a:rPr>
              <a:t>ikke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har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arbeidsgiver</a:t>
            </a:r>
            <a:r>
              <a:rPr lang="en-US" sz="1200">
                <a:latin typeface="Arial"/>
                <a:cs typeface="Arial"/>
              </a:rPr>
              <a:t>) via Dine </a:t>
            </a:r>
            <a:r>
              <a:rPr lang="en-US" sz="1200" err="1">
                <a:latin typeface="Arial"/>
                <a:cs typeface="Arial"/>
              </a:rPr>
              <a:t>sykmeldinger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på</a:t>
            </a:r>
            <a:r>
              <a:rPr lang="en-US" sz="1200">
                <a:latin typeface="Arial"/>
                <a:cs typeface="Arial"/>
              </a:rPr>
              <a:t> nav.no. Vi </a:t>
            </a:r>
            <a:r>
              <a:rPr lang="en-US" sz="1200" err="1">
                <a:latin typeface="Arial"/>
                <a:cs typeface="Arial"/>
              </a:rPr>
              <a:t>har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også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ansvar</a:t>
            </a:r>
            <a:r>
              <a:rPr lang="en-US" sz="1200">
                <a:latin typeface="Arial"/>
                <a:cs typeface="Arial"/>
              </a:rPr>
              <a:t> for Dine </a:t>
            </a:r>
            <a:r>
              <a:rPr lang="en-US" sz="1200" err="1">
                <a:latin typeface="Arial"/>
                <a:cs typeface="Arial"/>
              </a:rPr>
              <a:t>sykmeldte</a:t>
            </a:r>
            <a:r>
              <a:rPr lang="en-US" sz="1200">
                <a:latin typeface="Arial"/>
                <a:cs typeface="Arial"/>
              </a:rPr>
              <a:t> der </a:t>
            </a:r>
            <a:r>
              <a:rPr lang="en-US" sz="1200" err="1">
                <a:latin typeface="Arial"/>
                <a:cs typeface="Arial"/>
              </a:rPr>
              <a:t>arbeidsgiver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ved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nærmeste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personalleder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kan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følge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opp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en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sykmeldt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ansatt</a:t>
            </a:r>
            <a:r>
              <a:rPr lang="en-US" sz="120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>
                <a:latin typeface="Arial"/>
                <a:cs typeface="Arial"/>
              </a:rPr>
              <a:t>I </a:t>
            </a:r>
            <a:r>
              <a:rPr lang="en-US" sz="1200" err="1">
                <a:latin typeface="Arial"/>
                <a:cs typeface="Arial"/>
              </a:rPr>
              <a:t>tillegg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utvikler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og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forvalter</a:t>
            </a:r>
            <a:r>
              <a:rPr lang="en-US" sz="1200">
                <a:latin typeface="Arial"/>
                <a:cs typeface="Arial"/>
              </a:rPr>
              <a:t> vi interne </a:t>
            </a:r>
            <a:r>
              <a:rPr lang="en-US" sz="1200" err="1">
                <a:latin typeface="Arial"/>
                <a:cs typeface="Arial"/>
              </a:rPr>
              <a:t>saksbehandlingsløsninger</a:t>
            </a:r>
            <a:r>
              <a:rPr lang="en-US" sz="1200">
                <a:latin typeface="Arial"/>
                <a:cs typeface="Arial"/>
              </a:rPr>
              <a:t> for </a:t>
            </a:r>
            <a:r>
              <a:rPr lang="en-US" sz="1200" err="1">
                <a:latin typeface="Arial"/>
                <a:cs typeface="Arial"/>
              </a:rPr>
              <a:t>behandling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og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registrering</a:t>
            </a:r>
            <a:r>
              <a:rPr lang="en-US" sz="1200">
                <a:latin typeface="Arial"/>
                <a:cs typeface="Arial"/>
              </a:rPr>
              <a:t> (</a:t>
            </a:r>
            <a:r>
              <a:rPr lang="en-US" sz="1200" err="1">
                <a:latin typeface="Arial"/>
                <a:cs typeface="Arial"/>
              </a:rPr>
              <a:t>digitalisering</a:t>
            </a:r>
            <a:r>
              <a:rPr lang="en-US" sz="1200">
                <a:latin typeface="Arial"/>
                <a:cs typeface="Arial"/>
              </a:rPr>
              <a:t>) av </a:t>
            </a:r>
            <a:r>
              <a:rPr lang="en-US" sz="1200" err="1">
                <a:latin typeface="Arial"/>
                <a:cs typeface="Arial"/>
              </a:rPr>
              <a:t>nasjonale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og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utenlandske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papirsykmeldinger</a:t>
            </a:r>
            <a:r>
              <a:rPr lang="en-US" sz="1200">
                <a:latin typeface="Arial"/>
                <a:cs typeface="Arial"/>
              </a:rPr>
              <a:t>, </a:t>
            </a:r>
            <a:r>
              <a:rPr lang="en-US" sz="1200" err="1">
                <a:latin typeface="Arial"/>
                <a:cs typeface="Arial"/>
              </a:rPr>
              <a:t>samt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tilbakedaterte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sykmeldinger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til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manuell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kontroll</a:t>
            </a:r>
            <a:r>
              <a:rPr lang="en-US" sz="120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1200"/>
            </a:br>
            <a:r>
              <a:rPr lang="en-US" sz="120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teamkatalog.nav.no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093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b="0" err="1">
                <a:latin typeface="Arial"/>
                <a:cs typeface="Arial"/>
              </a:rPr>
              <a:t>Sykmeldingsmottaket</a:t>
            </a:r>
            <a:r>
              <a:rPr lang="en-GB" sz="2400" b="0">
                <a:latin typeface="Arial"/>
                <a:cs typeface="Arial"/>
              </a:rPr>
              <a:t> </a:t>
            </a:r>
            <a:r>
              <a:rPr lang="en-GB" sz="2400" b="0" err="1">
                <a:latin typeface="Arial"/>
                <a:cs typeface="Arial"/>
              </a:rPr>
              <a:t>arkitektur</a:t>
            </a:r>
            <a:endParaRPr lang="en-US" err="1">
              <a:latin typeface="Arial"/>
              <a:cs typeface="Arial"/>
            </a:endParaRP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nb-NO" sz="1950" dirty="0">
                <a:latin typeface="Arial"/>
                <a:cs typeface="Arial"/>
              </a:rPr>
              <a:t>Vi var 2 utviklere som brukte </a:t>
            </a:r>
            <a:r>
              <a:rPr lang="nb-NO" sz="1950" dirty="0" err="1">
                <a:latin typeface="Arial"/>
                <a:cs typeface="Arial"/>
              </a:rPr>
              <a:t>ca</a:t>
            </a:r>
            <a:r>
              <a:rPr lang="nb-NO" sz="1950" dirty="0">
                <a:latin typeface="Arial"/>
                <a:cs typeface="Arial"/>
              </a:rPr>
              <a:t> 2 år på å lage nye  og </a:t>
            </a:r>
            <a:r>
              <a:rPr lang="nb-NO" sz="1950" dirty="0" err="1">
                <a:latin typeface="Arial"/>
                <a:cs typeface="Arial"/>
              </a:rPr>
              <a:t>moderene</a:t>
            </a:r>
            <a:r>
              <a:rPr lang="nb-NO" sz="1950" dirty="0">
                <a:latin typeface="Arial"/>
                <a:cs typeface="Arial"/>
              </a:rPr>
              <a:t> applikasjoner, får å erstatte den </a:t>
            </a:r>
            <a:r>
              <a:rPr lang="nb-NO" sz="1950" dirty="0" err="1">
                <a:latin typeface="Arial"/>
                <a:cs typeface="Arial"/>
              </a:rPr>
              <a:t>orgianle</a:t>
            </a:r>
            <a:r>
              <a:rPr lang="nb-NO" sz="1950" dirty="0">
                <a:latin typeface="Arial"/>
                <a:cs typeface="Arial"/>
              </a:rPr>
              <a:t> applikasjonen EIA, som hadde vært der I </a:t>
            </a:r>
            <a:r>
              <a:rPr lang="nb-NO" sz="1950" dirty="0" err="1">
                <a:latin typeface="Arial"/>
                <a:cs typeface="Arial"/>
              </a:rPr>
              <a:t>ca</a:t>
            </a:r>
            <a:r>
              <a:rPr lang="nb-NO" sz="1950" dirty="0">
                <a:latin typeface="Arial"/>
                <a:cs typeface="Arial"/>
              </a:rPr>
              <a:t> 10 år. Og taklet maks 20 000 sykmeldinger pr dag, før det ble kø!</a:t>
            </a:r>
            <a:br>
              <a:rPr lang="nb-NO" sz="1950" dirty="0">
                <a:latin typeface="Arial"/>
                <a:cs typeface="Arial"/>
              </a:rPr>
            </a:br>
            <a:br>
              <a:rPr lang="nb-NO" sz="1950" dirty="0">
                <a:latin typeface="Arial"/>
                <a:cs typeface="Arial"/>
              </a:rPr>
            </a:br>
            <a:r>
              <a:rPr lang="nb-NO" sz="1950" dirty="0">
                <a:latin typeface="Arial"/>
                <a:cs typeface="Arial"/>
              </a:rPr>
              <a:t>https://github.com/navikt/teamsykmelding/blob/main/docs/wiki/applikasjon-flyt.md 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173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err="1">
                <a:latin typeface="Arial"/>
                <a:cs typeface="Arial"/>
              </a:rPr>
              <a:t>Hvilke</a:t>
            </a:r>
            <a:r>
              <a:rPr lang="en-US" sz="2400" b="0">
                <a:latin typeface="Arial"/>
                <a:cs typeface="Arial"/>
              </a:rPr>
              <a:t> </a:t>
            </a:r>
            <a:r>
              <a:rPr lang="en-US" sz="2400" b="0" err="1">
                <a:latin typeface="Arial"/>
                <a:cs typeface="Arial"/>
              </a:rPr>
              <a:t>tjenester</a:t>
            </a:r>
            <a:r>
              <a:rPr lang="en-US" sz="2400" b="0">
                <a:latin typeface="Arial"/>
                <a:cs typeface="Arial"/>
              </a:rPr>
              <a:t>/</a:t>
            </a:r>
            <a:r>
              <a:rPr lang="en-US" sz="2400" b="0" err="1">
                <a:latin typeface="Arial"/>
                <a:cs typeface="Arial"/>
              </a:rPr>
              <a:t>systemer</a:t>
            </a:r>
            <a:r>
              <a:rPr lang="en-US" sz="2400" b="0">
                <a:latin typeface="Arial"/>
                <a:cs typeface="Arial"/>
              </a:rPr>
              <a:t> jobber </a:t>
            </a:r>
            <a:r>
              <a:rPr lang="en-US" sz="2400" b="0" err="1">
                <a:latin typeface="Arial"/>
                <a:cs typeface="Arial"/>
              </a:rPr>
              <a:t>eg</a:t>
            </a:r>
            <a:r>
              <a:rPr lang="en-US" sz="2400" b="0">
                <a:latin typeface="Arial"/>
                <a:cs typeface="Arial"/>
              </a:rPr>
              <a:t> med?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2" y="3450662"/>
            <a:ext cx="4633983" cy="19945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err="1">
                <a:latin typeface="Arial"/>
                <a:cs typeface="Arial"/>
              </a:rPr>
              <a:t>Sykmeldinger</a:t>
            </a:r>
            <a:r>
              <a:rPr lang="en-US" sz="1200">
                <a:latin typeface="Arial"/>
                <a:cs typeface="Arial"/>
              </a:rPr>
              <a:t>(for den </a:t>
            </a:r>
            <a:r>
              <a:rPr lang="en-US" sz="1200" err="1">
                <a:latin typeface="Arial"/>
                <a:cs typeface="Arial"/>
              </a:rPr>
              <a:t>sykmeldte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på</a:t>
            </a:r>
            <a:r>
              <a:rPr lang="en-US" sz="1200">
                <a:latin typeface="Arial"/>
                <a:cs typeface="Arial"/>
              </a:rPr>
              <a:t> nav.no) </a:t>
            </a:r>
            <a:br>
              <a:rPr lang="en-US" sz="1200"/>
            </a:br>
            <a:r>
              <a:rPr lang="en-US" sz="120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https://sykmeldinger.ekstern.dev.nav.no/syk/sykmelding</a:t>
            </a:r>
            <a:r>
              <a:rPr lang="en-US" sz="1200" u="sng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</a:t>
            </a: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br>
              <a:rPr lang="en-US" sz="1200"/>
            </a:br>
            <a:r>
              <a:rPr lang="en-US" sz="1200">
                <a:latin typeface="Arial"/>
                <a:cs typeface="Arial"/>
              </a:rPr>
              <a:t>Manuell registering av </a:t>
            </a:r>
            <a:r>
              <a:rPr lang="en-US" sz="1200" err="1">
                <a:latin typeface="Arial"/>
                <a:cs typeface="Arial"/>
              </a:rPr>
              <a:t>norske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paprisykmeldinger</a:t>
            </a:r>
            <a:r>
              <a:rPr lang="en-US" sz="1200">
                <a:latin typeface="Arial"/>
                <a:cs typeface="Arial"/>
              </a:rPr>
              <a:t>: </a:t>
            </a:r>
            <a:br>
              <a:rPr lang="en-US" sz="1200"/>
            </a:br>
            <a:r>
              <a:rPr lang="en-US" sz="120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https://smregistrering.ekstern.dev.nav.no/</a:t>
            </a: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 err="1">
                <a:latin typeface="Arial"/>
                <a:cs typeface="Arial"/>
              </a:rPr>
              <a:t>Dinesykmeldte</a:t>
            </a:r>
            <a:r>
              <a:rPr lang="en-US" sz="1200">
                <a:latin typeface="Arial"/>
                <a:cs typeface="Arial"/>
              </a:rPr>
              <a:t>(for </a:t>
            </a:r>
            <a:r>
              <a:rPr lang="en-US" sz="1200" err="1">
                <a:latin typeface="Arial"/>
                <a:cs typeface="Arial"/>
              </a:rPr>
              <a:t>arbeidsgiver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på</a:t>
            </a:r>
            <a:r>
              <a:rPr lang="en-US" sz="1200">
                <a:latin typeface="Arial"/>
                <a:cs typeface="Arial"/>
              </a:rPr>
              <a:t> nav.no) </a:t>
            </a:r>
            <a:br>
              <a:rPr lang="en-US" sz="1200"/>
            </a:br>
            <a:r>
              <a:rPr lang="en-US" sz="1200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https://dinesykmeldte.ekstern.dev.nav.no/arbeidsgiver/s</a:t>
            </a:r>
            <a:r>
              <a:rPr lang="en-US" sz="1200" u="sng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ykmeldte/</a:t>
            </a: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>
                <a:latin typeface="Arial"/>
                <a:cs typeface="Arial"/>
              </a:rPr>
              <a:t>Manuell </a:t>
            </a:r>
            <a:r>
              <a:rPr lang="en-US" sz="1200" err="1">
                <a:latin typeface="Arial"/>
                <a:cs typeface="Arial"/>
              </a:rPr>
              <a:t>vurdering</a:t>
            </a:r>
            <a:r>
              <a:rPr lang="en-US" sz="1200">
                <a:latin typeface="Arial"/>
                <a:cs typeface="Arial"/>
              </a:rPr>
              <a:t> av </a:t>
            </a:r>
            <a:r>
              <a:rPr lang="en-US" sz="1200" err="1">
                <a:latin typeface="Arial"/>
                <a:cs typeface="Arial"/>
              </a:rPr>
              <a:t>tilbakedaterte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sykmeldinger</a:t>
            </a:r>
            <a:r>
              <a:rPr lang="en-US" sz="1200">
                <a:latin typeface="Arial"/>
                <a:cs typeface="Arial"/>
              </a:rPr>
              <a:t>(</a:t>
            </a:r>
            <a:r>
              <a:rPr lang="en-US" sz="1200" err="1">
                <a:latin typeface="Arial"/>
                <a:cs typeface="Arial"/>
              </a:rPr>
              <a:t>Brukes</a:t>
            </a:r>
            <a:r>
              <a:rPr lang="en-US" sz="1200">
                <a:latin typeface="Arial"/>
                <a:cs typeface="Arial"/>
              </a:rPr>
              <a:t> av NAY) </a:t>
            </a:r>
            <a:br>
              <a:rPr lang="en-US" sz="1200"/>
            </a:br>
            <a:r>
              <a:rPr lang="en-US" sz="1200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https://syfosmmanuell.ekstern.dev.nav.no/?oppgaveid=</a:t>
            </a:r>
            <a:r>
              <a:rPr lang="en-US" sz="1200" u="sng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 err="1">
                <a:latin typeface="Arial"/>
                <a:cs typeface="Arial"/>
              </a:rPr>
              <a:t>Sykmelding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pdfen</a:t>
            </a:r>
            <a:r>
              <a:rPr lang="en-US" sz="1200">
                <a:latin typeface="Arial"/>
                <a:cs typeface="Arial"/>
              </a:rPr>
              <a:t> I </a:t>
            </a:r>
            <a:r>
              <a:rPr lang="en-US" sz="1200" err="1">
                <a:latin typeface="Arial"/>
                <a:cs typeface="Arial"/>
              </a:rPr>
              <a:t>gosys</a:t>
            </a:r>
            <a:r>
              <a:rPr lang="en-US" sz="1200">
                <a:latin typeface="Arial"/>
                <a:cs typeface="Arial"/>
              </a:rPr>
              <a:t> </a:t>
            </a:r>
            <a:br>
              <a:rPr lang="en-US" sz="1200"/>
            </a:br>
            <a:r>
              <a:rPr lang="en-US" sz="1200" err="1">
                <a:latin typeface="Arial"/>
                <a:cs typeface="Arial"/>
              </a:rPr>
              <a:t>Legeerklæring</a:t>
            </a:r>
            <a:r>
              <a:rPr lang="en-US" sz="1200">
                <a:latin typeface="Arial"/>
                <a:cs typeface="Arial"/>
              </a:rPr>
              <a:t> </a:t>
            </a:r>
            <a:r>
              <a:rPr lang="en-US" sz="1200" err="1">
                <a:latin typeface="Arial"/>
                <a:cs typeface="Arial"/>
              </a:rPr>
              <a:t>pdfen</a:t>
            </a:r>
            <a:r>
              <a:rPr lang="en-US" sz="1200">
                <a:latin typeface="Arial"/>
                <a:cs typeface="Arial"/>
              </a:rPr>
              <a:t> I </a:t>
            </a:r>
            <a:r>
              <a:rPr lang="en-US" sz="1200" err="1">
                <a:latin typeface="Arial"/>
                <a:cs typeface="Arial"/>
              </a:rPr>
              <a:t>gosys</a:t>
            </a:r>
            <a:r>
              <a:rPr lang="en-US" sz="1200">
                <a:latin typeface="Arial"/>
                <a:cs typeface="Arial"/>
              </a:rPr>
              <a:t> </a:t>
            </a:r>
          </a:p>
          <a:p>
            <a:endParaRPr lang="nb-NO" sz="195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395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2950">
                <a:latin typeface="Arial"/>
                <a:cs typeface="Arial"/>
              </a:rPr>
              <a:t>Spørsmål?</a:t>
            </a:r>
            <a:endParaRPr lang="nb-NO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E93276C1-27E9-4A4B-8ED5-F667E78A6D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2271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NAV">
      <a:dk1>
        <a:srgbClr val="000000"/>
      </a:dk1>
      <a:lt1>
        <a:srgbClr val="FFFFFF"/>
      </a:lt1>
      <a:dk2>
        <a:srgbClr val="3E3832"/>
      </a:dk2>
      <a:lt2>
        <a:srgbClr val="E9E7E7"/>
      </a:lt2>
      <a:accent1>
        <a:srgbClr val="C30000"/>
      </a:accent1>
      <a:accent2>
        <a:srgbClr val="0067C5"/>
      </a:accent2>
      <a:accent3>
        <a:srgbClr val="A2AD00"/>
      </a:accent3>
      <a:accent4>
        <a:srgbClr val="FF9100"/>
      </a:accent4>
      <a:accent5>
        <a:srgbClr val="06893A"/>
      </a:accent5>
      <a:accent6>
        <a:srgbClr val="634689"/>
      </a:accent6>
      <a:hlink>
        <a:srgbClr val="0067C5"/>
      </a:hlink>
      <a:folHlink>
        <a:srgbClr val="6346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5" id="{9AB3C832-BA94-EC4F-98B5-2EF4A750F6CE}" vid="{A80BE413-38D9-704F-93CB-AA25AF4189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Office-tema</vt:lpstr>
      <vt:lpstr>Hvorfor sitter eg i Kristiansand?</vt:lpstr>
      <vt:lpstr>Team sykemlding</vt:lpstr>
      <vt:lpstr>Sykmeldingsmottaket arkitektur</vt:lpstr>
      <vt:lpstr>Hvilke tjenester/systemer jobber eg med?</vt:lpstr>
      <vt:lpstr>Spørsmål?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revision>61</cp:revision>
  <dcterms:created xsi:type="dcterms:W3CDTF">2022-03-04T08:28:07Z</dcterms:created>
  <dcterms:modified xsi:type="dcterms:W3CDTF">2023-06-19T07:31:49Z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Custom</vt:lpwstr>
  </property>
  <property fmtid="{D5CDD505-2E9C-101B-9397-08002B2CF9AE}" pid="4" name="Slides">
    <vt:r8>6</vt:r8>
  </property>
  <property fmtid="{D5CDD505-2E9C-101B-9397-08002B2CF9AE}" pid="5" name="MSIP_Label_9396317e-03ca-4ddd-bc6f-adf29e7f1a41_Enabled">
    <vt:lpwstr>true</vt:lpwstr>
  </property>
  <property fmtid="{D5CDD505-2E9C-101B-9397-08002B2CF9AE}" pid="6" name="MSIP_Label_9396317e-03ca-4ddd-bc6f-adf29e7f1a41_SetDate">
    <vt:lpwstr>2023-06-16T05:23:03Z</vt:lpwstr>
  </property>
  <property fmtid="{D5CDD505-2E9C-101B-9397-08002B2CF9AE}" pid="7" name="MSIP_Label_9396317e-03ca-4ddd-bc6f-adf29e7f1a41_Method">
    <vt:lpwstr>Standard</vt:lpwstr>
  </property>
  <property fmtid="{D5CDD505-2E9C-101B-9397-08002B2CF9AE}" pid="8" name="MSIP_Label_9396317e-03ca-4ddd-bc6f-adf29e7f1a41_Name">
    <vt:lpwstr>9396317e-03ca-4ddd-bc6f-adf29e7f1a41</vt:lpwstr>
  </property>
  <property fmtid="{D5CDD505-2E9C-101B-9397-08002B2CF9AE}" pid="9" name="MSIP_Label_9396317e-03ca-4ddd-bc6f-adf29e7f1a41_SiteId">
    <vt:lpwstr>62366534-1ec3-4962-8869-9b5535279d0b</vt:lpwstr>
  </property>
  <property fmtid="{D5CDD505-2E9C-101B-9397-08002B2CF9AE}" pid="10" name="MSIP_Label_9396317e-03ca-4ddd-bc6f-adf29e7f1a41_ActionId">
    <vt:lpwstr>6bcb1f73-245b-40df-a943-2e3466f77fbd</vt:lpwstr>
  </property>
  <property fmtid="{D5CDD505-2E9C-101B-9397-08002B2CF9AE}" pid="11" name="MSIP_Label_9396317e-03ca-4ddd-bc6f-adf29e7f1a41_ContentBits">
    <vt:lpwstr>0</vt:lpwstr>
  </property>
</Properties>
</file>